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7" r:id="rId1"/>
    <p:sldMasterId id="2147483679" r:id="rId2"/>
    <p:sldMasterId id="2147483692" r:id="rId3"/>
    <p:sldMasterId id="2147483705" r:id="rId4"/>
    <p:sldMasterId id="2147483718" r:id="rId5"/>
  </p:sldMasterIdLst>
  <p:notesMasterIdLst>
    <p:notesMasterId r:id="rId61"/>
  </p:notesMasterIdLst>
  <p:sldIdLst>
    <p:sldId id="334" r:id="rId6"/>
    <p:sldId id="335" r:id="rId7"/>
    <p:sldId id="392" r:id="rId8"/>
    <p:sldId id="391" r:id="rId9"/>
    <p:sldId id="355" r:id="rId10"/>
    <p:sldId id="385" r:id="rId11"/>
    <p:sldId id="390" r:id="rId12"/>
    <p:sldId id="375" r:id="rId13"/>
    <p:sldId id="371" r:id="rId14"/>
    <p:sldId id="336" r:id="rId15"/>
    <p:sldId id="356" r:id="rId16"/>
    <p:sldId id="376" r:id="rId17"/>
    <p:sldId id="372" r:id="rId18"/>
    <p:sldId id="381" r:id="rId19"/>
    <p:sldId id="337" r:id="rId20"/>
    <p:sldId id="358" r:id="rId21"/>
    <p:sldId id="377" r:id="rId22"/>
    <p:sldId id="373" r:id="rId23"/>
    <p:sldId id="382" r:id="rId24"/>
    <p:sldId id="338" r:id="rId25"/>
    <p:sldId id="359" r:id="rId26"/>
    <p:sldId id="378" r:id="rId27"/>
    <p:sldId id="394" r:id="rId28"/>
    <p:sldId id="374" r:id="rId29"/>
    <p:sldId id="386" r:id="rId30"/>
    <p:sldId id="339" r:id="rId31"/>
    <p:sldId id="360" r:id="rId32"/>
    <p:sldId id="387" r:id="rId33"/>
    <p:sldId id="379" r:id="rId34"/>
    <p:sldId id="380" r:id="rId35"/>
    <p:sldId id="340" r:id="rId36"/>
    <p:sldId id="388" r:id="rId37"/>
    <p:sldId id="341" r:id="rId38"/>
    <p:sldId id="361" r:id="rId39"/>
    <p:sldId id="389" r:id="rId40"/>
    <p:sldId id="393" r:id="rId41"/>
    <p:sldId id="342" r:id="rId42"/>
    <p:sldId id="362" r:id="rId43"/>
    <p:sldId id="343" r:id="rId44"/>
    <p:sldId id="363" r:id="rId45"/>
    <p:sldId id="344" r:id="rId46"/>
    <p:sldId id="364" r:id="rId47"/>
    <p:sldId id="345" r:id="rId48"/>
    <p:sldId id="365" r:id="rId49"/>
    <p:sldId id="346" r:id="rId50"/>
    <p:sldId id="366" r:id="rId51"/>
    <p:sldId id="347" r:id="rId52"/>
    <p:sldId id="367" r:id="rId53"/>
    <p:sldId id="383" r:id="rId54"/>
    <p:sldId id="348" r:id="rId55"/>
    <p:sldId id="368" r:id="rId56"/>
    <p:sldId id="349" r:id="rId57"/>
    <p:sldId id="369" r:id="rId58"/>
    <p:sldId id="384" r:id="rId59"/>
    <p:sldId id="395" r:id="rId60"/>
  </p:sldIdLst>
  <p:sldSz cx="9144000" cy="6858000" type="screen4x3"/>
  <p:notesSz cx="6858000" cy="9144000"/>
  <p:defaultTextStyle>
    <a:defPPr>
      <a:defRPr lang="cs-CZ"/>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8F8F8"/>
    <a:srgbClr val="006600"/>
    <a:srgbClr val="8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5343" autoAdjust="0"/>
  </p:normalViewPr>
  <p:slideViewPr>
    <p:cSldViewPr>
      <p:cViewPr varScale="1">
        <p:scale>
          <a:sx n="96" d="100"/>
          <a:sy n="96" d="100"/>
        </p:scale>
        <p:origin x="1428" y="84"/>
      </p:cViewPr>
      <p:guideLst>
        <p:guide orient="horz" pos="2160"/>
        <p:guide pos="2880"/>
      </p:guideLst>
    </p:cSldViewPr>
  </p:slideViewPr>
  <p:outlineViewPr>
    <p:cViewPr>
      <p:scale>
        <a:sx n="33" d="100"/>
        <a:sy n="33" d="100"/>
      </p:scale>
      <p:origin x="0" y="-57684"/>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1" d="100"/>
          <a:sy n="61" d="100"/>
        </p:scale>
        <p:origin x="-1698"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en-US" dirty="0"/>
          </a:p>
        </p:txBody>
      </p:sp>
      <p:sp>
        <p:nvSpPr>
          <p:cNvPr id="6144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en-US" dirty="0"/>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4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6144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en-US" dirty="0"/>
          </a:p>
        </p:txBody>
      </p:sp>
      <p:sp>
        <p:nvSpPr>
          <p:cNvPr id="6144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D2C794F-81F0-46B3-8A41-D43A14BA1A14}" type="slidenum">
              <a:rPr lang="cs-CZ" altLang="en-US"/>
              <a:pPr/>
              <a:t>‹#›</a:t>
            </a:fld>
            <a:endParaRPr lang="cs-CZ" altLang="en-US" dirty="0"/>
          </a:p>
        </p:txBody>
      </p:sp>
    </p:spTree>
    <p:extLst>
      <p:ext uri="{BB962C8B-B14F-4D97-AF65-F5344CB8AC3E}">
        <p14:creationId xmlns:p14="http://schemas.microsoft.com/office/powerpoint/2010/main" val="1167982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7A75173F-10E6-4B2B-8C5A-720D0A7FDF5E}" type="slidenum">
              <a:rPr lang="cs-CZ" altLang="en-US" smtClean="0">
                <a:solidFill>
                  <a:srgbClr val="000000"/>
                </a:solidFill>
              </a:rPr>
              <a:pPr>
                <a:defRPr/>
              </a:pPr>
              <a:t>1</a:t>
            </a:fld>
            <a:endParaRPr lang="cs-CZ" altLang="en-US" dirty="0">
              <a:solidFill>
                <a:srgbClr val="000000"/>
              </a:solidFill>
            </a:endParaRPr>
          </a:p>
        </p:txBody>
      </p:sp>
    </p:spTree>
    <p:extLst>
      <p:ext uri="{BB962C8B-B14F-4D97-AF65-F5344CB8AC3E}">
        <p14:creationId xmlns:p14="http://schemas.microsoft.com/office/powerpoint/2010/main" val="2038074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10</a:t>
            </a:fld>
            <a:endParaRPr lang="cs-CZ" altLang="cs-CZ" sz="1200" dirty="0">
              <a:solidFill>
                <a:srgbClr val="000000"/>
              </a:solidFill>
            </a:endParaRPr>
          </a:p>
        </p:txBody>
      </p:sp>
    </p:spTree>
    <p:extLst>
      <p:ext uri="{BB962C8B-B14F-4D97-AF65-F5344CB8AC3E}">
        <p14:creationId xmlns:p14="http://schemas.microsoft.com/office/powerpoint/2010/main" val="156620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11</a:t>
            </a:fld>
            <a:endParaRPr lang="cs-CZ" altLang="cs-CZ" sz="1200" dirty="0">
              <a:solidFill>
                <a:srgbClr val="000000"/>
              </a:solidFill>
            </a:endParaRPr>
          </a:p>
        </p:txBody>
      </p:sp>
    </p:spTree>
    <p:extLst>
      <p:ext uri="{BB962C8B-B14F-4D97-AF65-F5344CB8AC3E}">
        <p14:creationId xmlns:p14="http://schemas.microsoft.com/office/powerpoint/2010/main" val="1953136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12</a:t>
            </a:fld>
            <a:endParaRPr lang="cs-CZ" altLang="cs-CZ" sz="1200" dirty="0">
              <a:solidFill>
                <a:srgbClr val="000000"/>
              </a:solidFill>
            </a:endParaRPr>
          </a:p>
        </p:txBody>
      </p:sp>
    </p:spTree>
    <p:extLst>
      <p:ext uri="{BB962C8B-B14F-4D97-AF65-F5344CB8AC3E}">
        <p14:creationId xmlns:p14="http://schemas.microsoft.com/office/powerpoint/2010/main" val="334690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13</a:t>
            </a:fld>
            <a:endParaRPr lang="cs-CZ" altLang="cs-CZ" sz="1200" dirty="0">
              <a:solidFill>
                <a:srgbClr val="000000"/>
              </a:solidFill>
            </a:endParaRPr>
          </a:p>
        </p:txBody>
      </p:sp>
    </p:spTree>
    <p:extLst>
      <p:ext uri="{BB962C8B-B14F-4D97-AF65-F5344CB8AC3E}">
        <p14:creationId xmlns:p14="http://schemas.microsoft.com/office/powerpoint/2010/main" val="1008216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14</a:t>
            </a:fld>
            <a:endParaRPr lang="cs-CZ" altLang="cs-CZ" sz="1200" dirty="0">
              <a:solidFill>
                <a:srgbClr val="000000"/>
              </a:solidFill>
            </a:endParaRPr>
          </a:p>
        </p:txBody>
      </p:sp>
    </p:spTree>
    <p:extLst>
      <p:ext uri="{BB962C8B-B14F-4D97-AF65-F5344CB8AC3E}">
        <p14:creationId xmlns:p14="http://schemas.microsoft.com/office/powerpoint/2010/main" val="1008216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15</a:t>
            </a:fld>
            <a:endParaRPr lang="cs-CZ" altLang="cs-CZ" sz="1200" dirty="0">
              <a:solidFill>
                <a:srgbClr val="000000"/>
              </a:solidFill>
            </a:endParaRPr>
          </a:p>
        </p:txBody>
      </p:sp>
    </p:spTree>
    <p:extLst>
      <p:ext uri="{BB962C8B-B14F-4D97-AF65-F5344CB8AC3E}">
        <p14:creationId xmlns:p14="http://schemas.microsoft.com/office/powerpoint/2010/main" val="1208984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noProof="0" dirty="0">
                <a:solidFill>
                  <a:srgbClr val="000000"/>
                </a:solidFill>
                <a:latin typeface="Calibri" panose="020F0502020204030204" pitchFamily="34" charset="0"/>
                <a:cs typeface="Times New Roman" panose="02020603050405020304" pitchFamily="18" charset="0"/>
              </a:rPr>
              <a:t>The onset of symptoms is similar to that caused by curare. Peripheral paralysis, loss of sensation, </a:t>
            </a:r>
            <a:r>
              <a:rPr lang="en-US" altLang="en-US" sz="1200" noProof="0" dirty="0" err="1">
                <a:solidFill>
                  <a:srgbClr val="000000"/>
                </a:solidFill>
                <a:latin typeface="Calibri" panose="020F0502020204030204" pitchFamily="34" charset="0"/>
                <a:cs typeface="Times New Roman" panose="02020603050405020304" pitchFamily="18" charset="0"/>
              </a:rPr>
              <a:t>paresthesias</a:t>
            </a:r>
            <a:r>
              <a:rPr lang="en-US" altLang="en-US" sz="1200" noProof="0" dirty="0">
                <a:solidFill>
                  <a:srgbClr val="000000"/>
                </a:solidFill>
                <a:latin typeface="Calibri" panose="020F0502020204030204" pitchFamily="34" charset="0"/>
                <a:cs typeface="Times New Roman" panose="02020603050405020304" pitchFamily="18" charset="0"/>
              </a:rPr>
              <a:t>, profuse salivation. Death occurs after paralysis of respiratory muscles, with full consciousness.  Fatal dose for human less than 5 mg/kg of body weight.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noProof="0" dirty="0">
                <a:solidFill>
                  <a:srgbClr val="000000"/>
                </a:solidFill>
                <a:latin typeface="Calibri" panose="020F0502020204030204" pitchFamily="34" charset="0"/>
                <a:cs typeface="Times New Roman" panose="02020603050405020304" pitchFamily="18" charset="0"/>
              </a:rPr>
              <a:t>Socrates was killed by hemlock. </a:t>
            </a:r>
            <a:endParaRPr lang="en-US" altLang="en-US" sz="1200" noProof="0" dirty="0">
              <a:solidFill>
                <a:srgbClr val="000000"/>
              </a:solidFill>
              <a:latin typeface="Calibri" panose="020F0502020204030204" pitchFamily="34" charset="0"/>
              <a:cs typeface="Calibri" panose="020F0502020204030204" pitchFamily="34" charset="0"/>
            </a:endParaRPr>
          </a:p>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16</a:t>
            </a:fld>
            <a:endParaRPr lang="cs-CZ" altLang="cs-CZ" sz="1200" dirty="0">
              <a:solidFill>
                <a:srgbClr val="000000"/>
              </a:solidFill>
            </a:endParaRPr>
          </a:p>
        </p:txBody>
      </p:sp>
    </p:spTree>
    <p:extLst>
      <p:ext uri="{BB962C8B-B14F-4D97-AF65-F5344CB8AC3E}">
        <p14:creationId xmlns:p14="http://schemas.microsoft.com/office/powerpoint/2010/main" val="1591194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17</a:t>
            </a:fld>
            <a:endParaRPr lang="cs-CZ" altLang="cs-CZ" sz="1200" dirty="0">
              <a:solidFill>
                <a:srgbClr val="000000"/>
              </a:solidFill>
            </a:endParaRPr>
          </a:p>
        </p:txBody>
      </p:sp>
    </p:spTree>
    <p:extLst>
      <p:ext uri="{BB962C8B-B14F-4D97-AF65-F5344CB8AC3E}">
        <p14:creationId xmlns:p14="http://schemas.microsoft.com/office/powerpoint/2010/main" val="4285024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18</a:t>
            </a:fld>
            <a:endParaRPr lang="cs-CZ" altLang="cs-CZ" sz="1200" dirty="0">
              <a:solidFill>
                <a:srgbClr val="000000"/>
              </a:solidFill>
            </a:endParaRPr>
          </a:p>
        </p:txBody>
      </p:sp>
    </p:spTree>
    <p:extLst>
      <p:ext uri="{BB962C8B-B14F-4D97-AF65-F5344CB8AC3E}">
        <p14:creationId xmlns:p14="http://schemas.microsoft.com/office/powerpoint/2010/main" val="1099326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19</a:t>
            </a:fld>
            <a:endParaRPr lang="cs-CZ" altLang="cs-CZ" sz="1200" dirty="0">
              <a:solidFill>
                <a:srgbClr val="000000"/>
              </a:solidFill>
            </a:endParaRPr>
          </a:p>
        </p:txBody>
      </p:sp>
    </p:spTree>
    <p:extLst>
      <p:ext uri="{BB962C8B-B14F-4D97-AF65-F5344CB8AC3E}">
        <p14:creationId xmlns:p14="http://schemas.microsoft.com/office/powerpoint/2010/main" val="109932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a:t>
            </a:fld>
            <a:endParaRPr lang="cs-CZ" altLang="cs-CZ" sz="1200" dirty="0">
              <a:solidFill>
                <a:srgbClr val="000000"/>
              </a:solidFill>
            </a:endParaRPr>
          </a:p>
        </p:txBody>
      </p:sp>
    </p:spTree>
    <p:extLst>
      <p:ext uri="{BB962C8B-B14F-4D97-AF65-F5344CB8AC3E}">
        <p14:creationId xmlns:p14="http://schemas.microsoft.com/office/powerpoint/2010/main" val="123526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20</a:t>
            </a:fld>
            <a:endParaRPr lang="cs-CZ" altLang="cs-CZ" sz="1200" dirty="0">
              <a:solidFill>
                <a:srgbClr val="000000"/>
              </a:solidFill>
            </a:endParaRPr>
          </a:p>
        </p:txBody>
      </p:sp>
    </p:spTree>
    <p:extLst>
      <p:ext uri="{BB962C8B-B14F-4D97-AF65-F5344CB8AC3E}">
        <p14:creationId xmlns:p14="http://schemas.microsoft.com/office/powerpoint/2010/main" val="2391536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cs-CZ" noProof="0" dirty="0">
                <a:latin typeface="Times New Roman" panose="02020603050405020304" pitchFamily="18" charset="0"/>
              </a:rPr>
              <a:t>Teas for children from 1 week of age – for digestion. Essential oils pass into mother´s milk and ease the flatulence of the child. Also ointments are available for this purpose. Gentle massage of the baby´s belly further promotes the anti-flatulence effects of fennel.</a:t>
            </a: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21</a:t>
            </a:fld>
            <a:endParaRPr lang="cs-CZ" altLang="cs-CZ" sz="1200" dirty="0">
              <a:solidFill>
                <a:srgbClr val="000000"/>
              </a:solidFill>
            </a:endParaRPr>
          </a:p>
        </p:txBody>
      </p:sp>
    </p:spTree>
    <p:extLst>
      <p:ext uri="{BB962C8B-B14F-4D97-AF65-F5344CB8AC3E}">
        <p14:creationId xmlns:p14="http://schemas.microsoft.com/office/powerpoint/2010/main" val="3349788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22</a:t>
            </a:fld>
            <a:endParaRPr lang="cs-CZ" altLang="cs-CZ" sz="1200" dirty="0">
              <a:solidFill>
                <a:srgbClr val="000000"/>
              </a:solidFill>
            </a:endParaRPr>
          </a:p>
        </p:txBody>
      </p:sp>
    </p:spTree>
    <p:extLst>
      <p:ext uri="{BB962C8B-B14F-4D97-AF65-F5344CB8AC3E}">
        <p14:creationId xmlns:p14="http://schemas.microsoft.com/office/powerpoint/2010/main" val="2118100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23</a:t>
            </a:fld>
            <a:endParaRPr lang="cs-CZ" altLang="cs-CZ" sz="1200" dirty="0">
              <a:solidFill>
                <a:srgbClr val="000000"/>
              </a:solidFill>
            </a:endParaRPr>
          </a:p>
        </p:txBody>
      </p:sp>
    </p:spTree>
    <p:extLst>
      <p:ext uri="{BB962C8B-B14F-4D97-AF65-F5344CB8AC3E}">
        <p14:creationId xmlns:p14="http://schemas.microsoft.com/office/powerpoint/2010/main" val="754099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24</a:t>
            </a:fld>
            <a:endParaRPr lang="cs-CZ" altLang="cs-CZ" sz="1200" dirty="0">
              <a:solidFill>
                <a:srgbClr val="000000"/>
              </a:solidFill>
            </a:endParaRPr>
          </a:p>
        </p:txBody>
      </p:sp>
    </p:spTree>
    <p:extLst>
      <p:ext uri="{BB962C8B-B14F-4D97-AF65-F5344CB8AC3E}">
        <p14:creationId xmlns:p14="http://schemas.microsoft.com/office/powerpoint/2010/main" val="1891716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dirty="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ACF9D00-58A0-4B5E-B6F2-783AF113F4FF}" type="slidenum">
              <a:rPr lang="cs-CZ" altLang="cs-CZ" sz="1200">
                <a:solidFill>
                  <a:srgbClr val="000000"/>
                </a:solidFill>
              </a:rPr>
              <a:pPr/>
              <a:t>25</a:t>
            </a:fld>
            <a:endParaRPr lang="cs-CZ" altLang="cs-CZ" sz="1200" dirty="0">
              <a:solidFill>
                <a:srgbClr val="000000"/>
              </a:solidFill>
            </a:endParaRPr>
          </a:p>
        </p:txBody>
      </p:sp>
    </p:spTree>
    <p:extLst>
      <p:ext uri="{BB962C8B-B14F-4D97-AF65-F5344CB8AC3E}">
        <p14:creationId xmlns:p14="http://schemas.microsoft.com/office/powerpoint/2010/main" val="2492080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26</a:t>
            </a:fld>
            <a:endParaRPr lang="cs-CZ" altLang="cs-CZ" sz="1200" dirty="0">
              <a:solidFill>
                <a:srgbClr val="000000"/>
              </a:solidFill>
            </a:endParaRPr>
          </a:p>
        </p:txBody>
      </p:sp>
    </p:spTree>
    <p:extLst>
      <p:ext uri="{BB962C8B-B14F-4D97-AF65-F5344CB8AC3E}">
        <p14:creationId xmlns:p14="http://schemas.microsoft.com/office/powerpoint/2010/main" val="2334588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27</a:t>
            </a:fld>
            <a:endParaRPr lang="cs-CZ" altLang="cs-CZ" sz="1200" dirty="0">
              <a:solidFill>
                <a:srgbClr val="000000"/>
              </a:solidFill>
            </a:endParaRPr>
          </a:p>
        </p:txBody>
      </p:sp>
    </p:spTree>
    <p:extLst>
      <p:ext uri="{BB962C8B-B14F-4D97-AF65-F5344CB8AC3E}">
        <p14:creationId xmlns:p14="http://schemas.microsoft.com/office/powerpoint/2010/main" val="1335343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cs-CZ" noProof="0" dirty="0">
                <a:latin typeface="Times New Roman" panose="02020603050405020304" pitchFamily="18" charset="0"/>
              </a:rPr>
              <a:t>Hesperidin is part of several </a:t>
            </a:r>
            <a:r>
              <a:rPr lang="en-US" altLang="cs-CZ" noProof="0" dirty="0" err="1">
                <a:latin typeface="Times New Roman" panose="02020603050405020304" pitchFamily="18" charset="0"/>
              </a:rPr>
              <a:t>venoprotective</a:t>
            </a:r>
            <a:r>
              <a:rPr lang="en-US" altLang="cs-CZ" noProof="0" dirty="0">
                <a:latin typeface="Times New Roman" panose="02020603050405020304" pitchFamily="18" charset="0"/>
              </a:rPr>
              <a:t> drugs such as </a:t>
            </a:r>
            <a:r>
              <a:rPr lang="en-US" altLang="cs-CZ" noProof="0" dirty="0" err="1">
                <a:latin typeface="Times New Roman" panose="02020603050405020304" pitchFamily="18" charset="0"/>
              </a:rPr>
              <a:t>Detralex</a:t>
            </a:r>
            <a:r>
              <a:rPr lang="en-US" altLang="cs-CZ" noProof="0" dirty="0">
                <a:latin typeface="Times New Roman" panose="02020603050405020304" pitchFamily="18" charset="0"/>
              </a:rPr>
              <a:t>, </a:t>
            </a:r>
            <a:r>
              <a:rPr lang="en-US" altLang="cs-CZ" noProof="0" dirty="0" err="1">
                <a:latin typeface="Times New Roman" panose="02020603050405020304" pitchFamily="18" charset="0"/>
              </a:rPr>
              <a:t>Mobivenal</a:t>
            </a:r>
            <a:r>
              <a:rPr lang="en-US" altLang="cs-CZ" noProof="0" dirty="0">
                <a:latin typeface="Times New Roman" panose="02020603050405020304" pitchFamily="18" charset="0"/>
              </a:rPr>
              <a:t>, </a:t>
            </a:r>
            <a:r>
              <a:rPr lang="en-US" altLang="cs-CZ" noProof="0" dirty="0" err="1">
                <a:latin typeface="Times New Roman" panose="02020603050405020304" pitchFamily="18" charset="0"/>
              </a:rPr>
              <a:t>Diosminol</a:t>
            </a:r>
            <a:r>
              <a:rPr lang="en-US" altLang="cs-CZ" noProof="0" dirty="0">
                <a:latin typeface="Times New Roman" panose="02020603050405020304" pitchFamily="18" charset="0"/>
              </a:rPr>
              <a:t>.</a:t>
            </a: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28</a:t>
            </a:fld>
            <a:endParaRPr lang="cs-CZ" altLang="cs-CZ" sz="1200" dirty="0">
              <a:solidFill>
                <a:srgbClr val="000000"/>
              </a:solidFill>
            </a:endParaRPr>
          </a:p>
        </p:txBody>
      </p:sp>
    </p:spTree>
    <p:extLst>
      <p:ext uri="{BB962C8B-B14F-4D97-AF65-F5344CB8AC3E}">
        <p14:creationId xmlns:p14="http://schemas.microsoft.com/office/powerpoint/2010/main" val="3125481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29</a:t>
            </a:fld>
            <a:endParaRPr lang="cs-CZ" altLang="cs-CZ" sz="1200" dirty="0">
              <a:solidFill>
                <a:srgbClr val="000000"/>
              </a:solidFill>
            </a:endParaRPr>
          </a:p>
        </p:txBody>
      </p:sp>
    </p:spTree>
    <p:extLst>
      <p:ext uri="{BB962C8B-B14F-4D97-AF65-F5344CB8AC3E}">
        <p14:creationId xmlns:p14="http://schemas.microsoft.com/office/powerpoint/2010/main" val="807427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a:t>
            </a:fld>
            <a:endParaRPr lang="cs-CZ" altLang="cs-CZ" sz="1200" dirty="0">
              <a:solidFill>
                <a:srgbClr val="000000"/>
              </a:solidFill>
            </a:endParaRPr>
          </a:p>
        </p:txBody>
      </p:sp>
    </p:spTree>
    <p:extLst>
      <p:ext uri="{BB962C8B-B14F-4D97-AF65-F5344CB8AC3E}">
        <p14:creationId xmlns:p14="http://schemas.microsoft.com/office/powerpoint/2010/main" val="1204443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xmlns="" id="{B62260BB-D218-4BDF-A891-D8C325659868}"/>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xmlns="" id="{7837A3AC-925E-489D-959A-AB7C0DE84D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92164" name="Slide Number Placeholder 3">
            <a:extLst>
              <a:ext uri="{FF2B5EF4-FFF2-40B4-BE49-F238E27FC236}">
                <a16:creationId xmlns:a16="http://schemas.microsoft.com/office/drawing/2014/main" xmlns="" id="{5096A115-E7A5-45E3-8ECB-71ED24F11D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1F24D82-D92C-48AD-BB7C-D8B188E86F1F}" type="slidenum">
              <a:rPr lang="cs-CZ" altLang="cs-CZ" sz="1200" smtClean="0">
                <a:solidFill>
                  <a:srgbClr val="000000"/>
                </a:solidFill>
              </a:rPr>
              <a:pPr>
                <a:defRPr/>
              </a:pPr>
              <a:t>30</a:t>
            </a:fld>
            <a:endParaRPr lang="cs-CZ" altLang="cs-CZ" sz="1200" dirty="0">
              <a:solidFill>
                <a:srgbClr val="000000"/>
              </a:solidFill>
            </a:endParaRPr>
          </a:p>
        </p:txBody>
      </p:sp>
    </p:spTree>
    <p:extLst>
      <p:ext uri="{BB962C8B-B14F-4D97-AF65-F5344CB8AC3E}">
        <p14:creationId xmlns:p14="http://schemas.microsoft.com/office/powerpoint/2010/main" val="346265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31</a:t>
            </a:fld>
            <a:endParaRPr lang="cs-CZ" altLang="cs-CZ" sz="1200" dirty="0">
              <a:solidFill>
                <a:srgbClr val="000000"/>
              </a:solidFill>
            </a:endParaRPr>
          </a:p>
        </p:txBody>
      </p:sp>
    </p:spTree>
    <p:extLst>
      <p:ext uri="{BB962C8B-B14F-4D97-AF65-F5344CB8AC3E}">
        <p14:creationId xmlns:p14="http://schemas.microsoft.com/office/powerpoint/2010/main" val="1686541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32</a:t>
            </a:fld>
            <a:endParaRPr lang="cs-CZ" altLang="cs-CZ" sz="1200" dirty="0">
              <a:solidFill>
                <a:srgbClr val="000000"/>
              </a:solidFill>
            </a:endParaRPr>
          </a:p>
        </p:txBody>
      </p:sp>
    </p:spTree>
    <p:extLst>
      <p:ext uri="{BB962C8B-B14F-4D97-AF65-F5344CB8AC3E}">
        <p14:creationId xmlns:p14="http://schemas.microsoft.com/office/powerpoint/2010/main" val="1917136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33</a:t>
            </a:fld>
            <a:endParaRPr lang="cs-CZ" altLang="cs-CZ" sz="1200" dirty="0">
              <a:solidFill>
                <a:srgbClr val="000000"/>
              </a:solidFill>
            </a:endParaRPr>
          </a:p>
        </p:txBody>
      </p:sp>
    </p:spTree>
    <p:extLst>
      <p:ext uri="{BB962C8B-B14F-4D97-AF65-F5344CB8AC3E}">
        <p14:creationId xmlns:p14="http://schemas.microsoft.com/office/powerpoint/2010/main" val="3631187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34</a:t>
            </a:fld>
            <a:endParaRPr lang="cs-CZ" altLang="cs-CZ" sz="1200" dirty="0">
              <a:solidFill>
                <a:srgbClr val="000000"/>
              </a:solidFill>
            </a:endParaRPr>
          </a:p>
        </p:txBody>
      </p:sp>
    </p:spTree>
    <p:extLst>
      <p:ext uri="{BB962C8B-B14F-4D97-AF65-F5344CB8AC3E}">
        <p14:creationId xmlns:p14="http://schemas.microsoft.com/office/powerpoint/2010/main" val="3020133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cs-CZ" noProof="0" dirty="0">
                <a:latin typeface="Times New Roman" panose="02020603050405020304" pitchFamily="18" charset="0"/>
              </a:rPr>
              <a:t>Capsaicin</a:t>
            </a:r>
            <a:r>
              <a:rPr lang="sk-SK" altLang="cs-CZ" noProof="0" dirty="0">
                <a:latin typeface="Times New Roman" panose="02020603050405020304" pitchFamily="18" charset="0"/>
              </a:rPr>
              <a:t> </a:t>
            </a:r>
            <a:r>
              <a:rPr lang="en-US" altLang="cs-CZ" noProof="0" dirty="0">
                <a:latin typeface="Times New Roman" panose="02020603050405020304" pitchFamily="18" charset="0"/>
              </a:rPr>
              <a:t>activates sensory neurons for heat therefore it creates a burning sensation </a:t>
            </a:r>
            <a:r>
              <a:rPr lang="en-US" altLang="cs-CZ" noProof="0" dirty="0" err="1">
                <a:latin typeface="Times New Roman" panose="02020603050405020304" pitchFamily="18" charset="0"/>
              </a:rPr>
              <a:t>whereever</a:t>
            </a:r>
            <a:r>
              <a:rPr lang="en-US" altLang="cs-CZ" noProof="0" dirty="0">
                <a:latin typeface="Times New Roman" panose="02020603050405020304" pitchFamily="18" charset="0"/>
              </a:rPr>
              <a:t> it is applied</a:t>
            </a:r>
            <a:r>
              <a:rPr lang="sk-SK" altLang="cs-CZ" noProof="0" dirty="0">
                <a:latin typeface="Times New Roman" panose="02020603050405020304" pitchFamily="18" charset="0"/>
              </a:rPr>
              <a:t>. It</a:t>
            </a:r>
            <a:r>
              <a:rPr lang="en-US" altLang="cs-CZ" noProof="0" dirty="0">
                <a:latin typeface="Times New Roman" panose="02020603050405020304" pitchFamily="18" charset="0"/>
              </a:rPr>
              <a:t> inhibits pain transmission from nociceptive nerve fibers to spinal cord, it is used in topical creams or topical patches to treat muscle or joint pain associated backache, bruises, strains and arthritis; also neuropathic pain.</a:t>
            </a: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35</a:t>
            </a:fld>
            <a:endParaRPr lang="cs-CZ" altLang="cs-CZ" sz="1200" dirty="0">
              <a:solidFill>
                <a:srgbClr val="000000"/>
              </a:solidFill>
            </a:endParaRPr>
          </a:p>
        </p:txBody>
      </p:sp>
    </p:spTree>
    <p:extLst>
      <p:ext uri="{BB962C8B-B14F-4D97-AF65-F5344CB8AC3E}">
        <p14:creationId xmlns:p14="http://schemas.microsoft.com/office/powerpoint/2010/main" val="1480714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36</a:t>
            </a:fld>
            <a:endParaRPr lang="cs-CZ" altLang="cs-CZ" sz="1200" dirty="0">
              <a:solidFill>
                <a:srgbClr val="000000"/>
              </a:solidFill>
            </a:endParaRPr>
          </a:p>
        </p:txBody>
      </p:sp>
    </p:spTree>
    <p:extLst>
      <p:ext uri="{BB962C8B-B14F-4D97-AF65-F5344CB8AC3E}">
        <p14:creationId xmlns:p14="http://schemas.microsoft.com/office/powerpoint/2010/main" val="2985248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37</a:t>
            </a:fld>
            <a:endParaRPr lang="cs-CZ" altLang="cs-CZ" sz="1200" dirty="0">
              <a:solidFill>
                <a:srgbClr val="000000"/>
              </a:solidFill>
            </a:endParaRPr>
          </a:p>
        </p:txBody>
      </p:sp>
    </p:spTree>
    <p:extLst>
      <p:ext uri="{BB962C8B-B14F-4D97-AF65-F5344CB8AC3E}">
        <p14:creationId xmlns:p14="http://schemas.microsoft.com/office/powerpoint/2010/main" val="1930466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38</a:t>
            </a:fld>
            <a:endParaRPr lang="cs-CZ" altLang="cs-CZ" sz="1200" dirty="0">
              <a:solidFill>
                <a:srgbClr val="000000"/>
              </a:solidFill>
            </a:endParaRPr>
          </a:p>
        </p:txBody>
      </p:sp>
    </p:spTree>
    <p:extLst>
      <p:ext uri="{BB962C8B-B14F-4D97-AF65-F5344CB8AC3E}">
        <p14:creationId xmlns:p14="http://schemas.microsoft.com/office/powerpoint/2010/main" val="66476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39</a:t>
            </a:fld>
            <a:endParaRPr lang="cs-CZ" altLang="cs-CZ" sz="1200" dirty="0">
              <a:solidFill>
                <a:srgbClr val="000000"/>
              </a:solidFill>
            </a:endParaRPr>
          </a:p>
        </p:txBody>
      </p:sp>
    </p:spTree>
    <p:extLst>
      <p:ext uri="{BB962C8B-B14F-4D97-AF65-F5344CB8AC3E}">
        <p14:creationId xmlns:p14="http://schemas.microsoft.com/office/powerpoint/2010/main" val="338487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a:t>
            </a:fld>
            <a:endParaRPr lang="cs-CZ" altLang="cs-CZ" sz="1200" dirty="0">
              <a:solidFill>
                <a:srgbClr val="000000"/>
              </a:solidFill>
            </a:endParaRPr>
          </a:p>
        </p:txBody>
      </p:sp>
    </p:spTree>
    <p:extLst>
      <p:ext uri="{BB962C8B-B14F-4D97-AF65-F5344CB8AC3E}">
        <p14:creationId xmlns:p14="http://schemas.microsoft.com/office/powerpoint/2010/main" val="180433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sk-SK" altLang="cs-CZ" noProof="0" dirty="0" err="1">
                <a:latin typeface="Times New Roman" panose="02020603050405020304" pitchFamily="18" charset="0"/>
              </a:rPr>
              <a:t>Flavonoids</a:t>
            </a:r>
            <a:r>
              <a:rPr lang="sk-SK" altLang="cs-CZ" noProof="0" dirty="0">
                <a:latin typeface="Times New Roman" panose="02020603050405020304" pitchFamily="18" charset="0"/>
              </a:rPr>
              <a:t> are </a:t>
            </a:r>
            <a:r>
              <a:rPr lang="sk-SK" altLang="cs-CZ" noProof="0" dirty="0" err="1">
                <a:latin typeface="Times New Roman" panose="02020603050405020304" pitchFamily="18" charset="0"/>
              </a:rPr>
              <a:t>present</a:t>
            </a:r>
            <a:r>
              <a:rPr lang="sk-SK" altLang="cs-CZ" noProof="0" dirty="0">
                <a:latin typeface="Times New Roman" panose="02020603050405020304" pitchFamily="18" charset="0"/>
              </a:rPr>
              <a:t> as </a:t>
            </a:r>
            <a:r>
              <a:rPr lang="sk-SK" altLang="cs-CZ" noProof="0" dirty="0" err="1">
                <a:latin typeface="Times New Roman" panose="02020603050405020304" pitchFamily="18" charset="0"/>
              </a:rPr>
              <a:t>either</a:t>
            </a:r>
            <a:r>
              <a:rPr lang="sk-SK" altLang="cs-CZ" noProof="0" dirty="0">
                <a:latin typeface="Times New Roman" panose="02020603050405020304" pitchFamily="18" charset="0"/>
              </a:rPr>
              <a:t> O-</a:t>
            </a:r>
            <a:r>
              <a:rPr lang="sk-SK" altLang="cs-CZ" noProof="0" dirty="0" err="1">
                <a:latin typeface="Times New Roman" panose="02020603050405020304" pitchFamily="18" charset="0"/>
              </a:rPr>
              <a:t>glycosides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quercetin</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rutin</a:t>
            </a:r>
            <a:r>
              <a:rPr lang="sk-SK" altLang="cs-CZ" noProof="0" dirty="0">
                <a:latin typeface="Times New Roman" panose="02020603050405020304" pitchFamily="18" charset="0"/>
              </a:rPr>
              <a:t>) or C-</a:t>
            </a:r>
            <a:r>
              <a:rPr lang="sk-SK" altLang="cs-CZ" noProof="0" dirty="0" err="1">
                <a:latin typeface="Times New Roman" panose="02020603050405020304" pitchFamily="18" charset="0"/>
              </a:rPr>
              <a:t>glycosides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vitexine</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isovitexine</a:t>
            </a:r>
            <a:r>
              <a:rPr lang="sk-SK" altLang="cs-CZ" noProof="0" dirty="0">
                <a:latin typeface="Times New Roman" panose="02020603050405020304" pitchFamily="18" charset="0"/>
              </a:rPr>
              <a:t>).</a:t>
            </a:r>
          </a:p>
          <a:p>
            <a:pPr eaLnBrk="1" hangingPunct="1">
              <a:spcBef>
                <a:spcPct val="0"/>
              </a:spcBef>
            </a:pPr>
            <a:r>
              <a:rPr lang="sk-SK" altLang="cs-CZ" noProof="0" dirty="0">
                <a:latin typeface="Times New Roman" panose="02020603050405020304" pitchFamily="18" charset="0"/>
              </a:rPr>
              <a:t>Antisclerotic – </a:t>
            </a:r>
            <a:r>
              <a:rPr lang="sk-SK" altLang="cs-CZ" noProof="0" dirty="0" err="1">
                <a:latin typeface="Times New Roman" panose="02020603050405020304" pitchFamily="18" charset="0"/>
              </a:rPr>
              <a:t>lowers</a:t>
            </a:r>
            <a:r>
              <a:rPr lang="sk-SK" altLang="cs-CZ" noProof="0" dirty="0">
                <a:latin typeface="Times New Roman" panose="02020603050405020304" pitchFamily="18" charset="0"/>
              </a:rPr>
              <a:t> the </a:t>
            </a:r>
            <a:r>
              <a:rPr lang="sk-SK" altLang="cs-CZ" noProof="0" dirty="0" err="1">
                <a:latin typeface="Times New Roman" panose="02020603050405020304" pitchFamily="18" charset="0"/>
              </a:rPr>
              <a:t>deposition</a:t>
            </a:r>
            <a:r>
              <a:rPr lang="sk-SK" altLang="cs-CZ" noProof="0" dirty="0">
                <a:latin typeface="Times New Roman" panose="02020603050405020304" pitchFamily="18" charset="0"/>
              </a:rPr>
              <a:t> of </a:t>
            </a:r>
            <a:r>
              <a:rPr lang="sk-SK" altLang="cs-CZ" noProof="0" dirty="0" err="1">
                <a:latin typeface="Times New Roman" panose="02020603050405020304" pitchFamily="18" charset="0"/>
              </a:rPr>
              <a:t>cholesterols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into</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vessels</a:t>
            </a:r>
            <a:r>
              <a:rPr lang="sk-SK" altLang="cs-CZ" noProof="0" dirty="0">
                <a:latin typeface="Times New Roman" panose="02020603050405020304" pitchFamily="18" charset="0"/>
              </a:rPr>
              <a:t>.</a:t>
            </a: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40</a:t>
            </a:fld>
            <a:endParaRPr lang="cs-CZ" altLang="cs-CZ" sz="1200" dirty="0">
              <a:solidFill>
                <a:srgbClr val="000000"/>
              </a:solidFill>
            </a:endParaRPr>
          </a:p>
        </p:txBody>
      </p:sp>
    </p:spTree>
    <p:extLst>
      <p:ext uri="{BB962C8B-B14F-4D97-AF65-F5344CB8AC3E}">
        <p14:creationId xmlns:p14="http://schemas.microsoft.com/office/powerpoint/2010/main" val="2561081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41</a:t>
            </a:fld>
            <a:endParaRPr lang="cs-CZ" altLang="cs-CZ" sz="1200" dirty="0">
              <a:solidFill>
                <a:srgbClr val="000000"/>
              </a:solidFill>
            </a:endParaRPr>
          </a:p>
        </p:txBody>
      </p:sp>
    </p:spTree>
    <p:extLst>
      <p:ext uri="{BB962C8B-B14F-4D97-AF65-F5344CB8AC3E}">
        <p14:creationId xmlns:p14="http://schemas.microsoft.com/office/powerpoint/2010/main" val="2333767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sk-SK" altLang="cs-CZ" noProof="0" dirty="0">
                <a:latin typeface="Times New Roman" panose="02020603050405020304" pitchFamily="18" charset="0"/>
              </a:rPr>
              <a:t>Used </a:t>
            </a:r>
            <a:r>
              <a:rPr lang="sk-SK" altLang="cs-CZ" noProof="0" dirty="0" err="1">
                <a:latin typeface="Times New Roman" panose="02020603050405020304" pitchFamily="18" charset="0"/>
              </a:rPr>
              <a:t>fort</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treating</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colds</a:t>
            </a:r>
            <a:r>
              <a:rPr lang="sk-SK" altLang="cs-CZ" noProof="0" dirty="0">
                <a:latin typeface="Times New Roman" panose="02020603050405020304" pitchFamily="18" charset="0"/>
              </a:rPr>
              <a:t>. High </a:t>
            </a:r>
            <a:r>
              <a:rPr lang="sk-SK" altLang="cs-CZ" noProof="0" dirty="0" err="1">
                <a:latin typeface="Times New Roman" panose="02020603050405020304" pitchFamily="18" charset="0"/>
              </a:rPr>
              <a:t>content</a:t>
            </a:r>
            <a:r>
              <a:rPr lang="sk-SK" altLang="cs-CZ" noProof="0" dirty="0">
                <a:latin typeface="Times New Roman" panose="02020603050405020304" pitchFamily="18" charset="0"/>
              </a:rPr>
              <a:t> of </a:t>
            </a:r>
            <a:r>
              <a:rPr lang="sk-SK" altLang="cs-CZ" noProof="0" dirty="0" err="1">
                <a:latin typeface="Times New Roman" panose="02020603050405020304" pitchFamily="18" charset="0"/>
              </a:rPr>
              <a:t>sugar</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makes</a:t>
            </a:r>
            <a:r>
              <a:rPr lang="sk-SK" altLang="cs-CZ" noProof="0" dirty="0">
                <a:latin typeface="Times New Roman" panose="02020603050405020304" pitchFamily="18" charset="0"/>
              </a:rPr>
              <a:t> it </a:t>
            </a:r>
            <a:r>
              <a:rPr lang="sk-SK" altLang="cs-CZ" noProof="0" dirty="0" err="1">
                <a:latin typeface="Times New Roman" panose="02020603050405020304" pitchFamily="18" charset="0"/>
              </a:rPr>
              <a:t>ideal</a:t>
            </a:r>
            <a:r>
              <a:rPr lang="sk-SK" altLang="cs-CZ" noProof="0" dirty="0">
                <a:latin typeface="Times New Roman" panose="02020603050405020304" pitchFamily="18" charset="0"/>
              </a:rPr>
              <a:t> for </a:t>
            </a:r>
            <a:r>
              <a:rPr lang="sk-SK" altLang="cs-CZ" noProof="0" dirty="0" err="1">
                <a:latin typeface="Times New Roman" panose="02020603050405020304" pitchFamily="18" charset="0"/>
              </a:rPr>
              <a:t>marmelades</a:t>
            </a:r>
            <a:r>
              <a:rPr lang="sk-SK" altLang="cs-CZ" noProof="0" dirty="0">
                <a:latin typeface="Times New Roman" panose="02020603050405020304" pitchFamily="18" charset="0"/>
              </a:rPr>
              <a:t>.</a:t>
            </a: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42</a:t>
            </a:fld>
            <a:endParaRPr lang="cs-CZ" altLang="cs-CZ" sz="1200" dirty="0">
              <a:solidFill>
                <a:srgbClr val="000000"/>
              </a:solidFill>
            </a:endParaRPr>
          </a:p>
        </p:txBody>
      </p:sp>
    </p:spTree>
    <p:extLst>
      <p:ext uri="{BB962C8B-B14F-4D97-AF65-F5344CB8AC3E}">
        <p14:creationId xmlns:p14="http://schemas.microsoft.com/office/powerpoint/2010/main" val="865844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43</a:t>
            </a:fld>
            <a:endParaRPr lang="cs-CZ" altLang="cs-CZ" sz="1200" dirty="0">
              <a:solidFill>
                <a:srgbClr val="000000"/>
              </a:solidFill>
            </a:endParaRPr>
          </a:p>
        </p:txBody>
      </p:sp>
    </p:spTree>
    <p:extLst>
      <p:ext uri="{BB962C8B-B14F-4D97-AF65-F5344CB8AC3E}">
        <p14:creationId xmlns:p14="http://schemas.microsoft.com/office/powerpoint/2010/main" val="3591840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z="1200" dirty="0">
                <a:solidFill>
                  <a:srgbClr val="000000"/>
                </a:solidFill>
                <a:latin typeface="Calibri" panose="020F0502020204030204" pitchFamily="34" charset="0"/>
                <a:cs typeface="Times New Roman" panose="02020603050405020304" pitchFamily="18" charset="0"/>
              </a:rPr>
              <a:t>Leucoanthocyanins</a:t>
            </a:r>
            <a:r>
              <a:rPr lang="sk-SK" altLang="en-US" sz="1200" dirty="0">
                <a:solidFill>
                  <a:srgbClr val="000000"/>
                </a:solidFill>
                <a:latin typeface="Calibri" panose="020F0502020204030204" pitchFamily="34" charset="0"/>
                <a:cs typeface="Times New Roman" panose="02020603050405020304" pitchFamily="18" charset="0"/>
              </a:rPr>
              <a:t> </a:t>
            </a:r>
            <a:r>
              <a:rPr lang="sk-SK" altLang="en-US" sz="1200" dirty="0" err="1">
                <a:solidFill>
                  <a:srgbClr val="000000"/>
                </a:solidFill>
                <a:latin typeface="Calibri" panose="020F0502020204030204" pitchFamily="34" charset="0"/>
                <a:cs typeface="Times New Roman" panose="02020603050405020304" pitchFamily="18" charset="0"/>
              </a:rPr>
              <a:t>help</a:t>
            </a:r>
            <a:r>
              <a:rPr lang="sk-SK" altLang="en-US" sz="1200" dirty="0">
                <a:solidFill>
                  <a:srgbClr val="000000"/>
                </a:solidFill>
                <a:latin typeface="Calibri" panose="020F0502020204030204" pitchFamily="34" charset="0"/>
                <a:cs typeface="Times New Roman" panose="02020603050405020304" pitchFamily="18" charset="0"/>
              </a:rPr>
              <a:t> to </a:t>
            </a:r>
            <a:r>
              <a:rPr lang="sk-SK" altLang="en-US" sz="1200" dirty="0" err="1">
                <a:solidFill>
                  <a:srgbClr val="000000"/>
                </a:solidFill>
                <a:latin typeface="Calibri" panose="020F0502020204030204" pitchFamily="34" charset="0"/>
                <a:cs typeface="Times New Roman" panose="02020603050405020304" pitchFamily="18" charset="0"/>
              </a:rPr>
              <a:t>regenerate</a:t>
            </a:r>
            <a:r>
              <a:rPr lang="sk-SK" altLang="en-US" sz="1200" dirty="0">
                <a:solidFill>
                  <a:srgbClr val="000000"/>
                </a:solidFill>
                <a:latin typeface="Calibri" panose="020F0502020204030204" pitchFamily="34" charset="0"/>
                <a:cs typeface="Times New Roman" panose="02020603050405020304" pitchFamily="18" charset="0"/>
              </a:rPr>
              <a:t> </a:t>
            </a:r>
            <a:r>
              <a:rPr lang="sk-SK" altLang="en-US" sz="1200" dirty="0" err="1">
                <a:solidFill>
                  <a:srgbClr val="000000"/>
                </a:solidFill>
                <a:latin typeface="Calibri" panose="020F0502020204030204" pitchFamily="34" charset="0"/>
                <a:cs typeface="Times New Roman" panose="02020603050405020304" pitchFamily="18" charset="0"/>
              </a:rPr>
              <a:t>pigments</a:t>
            </a:r>
            <a:r>
              <a:rPr lang="sk-SK" altLang="en-US" sz="1200" dirty="0">
                <a:solidFill>
                  <a:srgbClr val="000000"/>
                </a:solidFill>
                <a:latin typeface="Calibri" panose="020F0502020204030204" pitchFamily="34" charset="0"/>
                <a:cs typeface="Times New Roman" panose="02020603050405020304" pitchFamily="18" charset="0"/>
              </a:rPr>
              <a:t> in </a:t>
            </a:r>
            <a:r>
              <a:rPr lang="sk-SK" altLang="en-US" sz="1200" dirty="0" err="1">
                <a:solidFill>
                  <a:srgbClr val="000000"/>
                </a:solidFill>
                <a:latin typeface="Calibri" panose="020F0502020204030204" pitchFamily="34" charset="0"/>
                <a:cs typeface="Times New Roman" panose="02020603050405020304" pitchFamily="18" charset="0"/>
              </a:rPr>
              <a:t>eye</a:t>
            </a:r>
            <a:r>
              <a:rPr lang="sk-SK" altLang="en-US" sz="1200" dirty="0">
                <a:solidFill>
                  <a:srgbClr val="000000"/>
                </a:solidFill>
                <a:latin typeface="Calibri" panose="020F0502020204030204" pitchFamily="34" charset="0"/>
                <a:cs typeface="Times New Roman" panose="02020603050405020304" pitchFamily="18" charset="0"/>
              </a:rPr>
              <a:t>.</a:t>
            </a: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44</a:t>
            </a:fld>
            <a:endParaRPr lang="cs-CZ" altLang="cs-CZ" sz="1200" dirty="0">
              <a:solidFill>
                <a:srgbClr val="000000"/>
              </a:solidFill>
            </a:endParaRPr>
          </a:p>
        </p:txBody>
      </p:sp>
    </p:spTree>
    <p:extLst>
      <p:ext uri="{BB962C8B-B14F-4D97-AF65-F5344CB8AC3E}">
        <p14:creationId xmlns:p14="http://schemas.microsoft.com/office/powerpoint/2010/main" val="522569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45</a:t>
            </a:fld>
            <a:endParaRPr lang="cs-CZ" altLang="cs-CZ" sz="1200" dirty="0">
              <a:solidFill>
                <a:srgbClr val="000000"/>
              </a:solidFill>
            </a:endParaRPr>
          </a:p>
        </p:txBody>
      </p:sp>
    </p:spTree>
    <p:extLst>
      <p:ext uri="{BB962C8B-B14F-4D97-AF65-F5344CB8AC3E}">
        <p14:creationId xmlns:p14="http://schemas.microsoft.com/office/powerpoint/2010/main" val="4161866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46</a:t>
            </a:fld>
            <a:endParaRPr lang="cs-CZ" altLang="cs-CZ" sz="1200" dirty="0">
              <a:solidFill>
                <a:srgbClr val="000000"/>
              </a:solidFill>
            </a:endParaRPr>
          </a:p>
        </p:txBody>
      </p:sp>
    </p:spTree>
    <p:extLst>
      <p:ext uri="{BB962C8B-B14F-4D97-AF65-F5344CB8AC3E}">
        <p14:creationId xmlns:p14="http://schemas.microsoft.com/office/powerpoint/2010/main" val="2875151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47</a:t>
            </a:fld>
            <a:endParaRPr lang="cs-CZ" altLang="cs-CZ" sz="1200" dirty="0">
              <a:solidFill>
                <a:srgbClr val="000000"/>
              </a:solidFill>
            </a:endParaRPr>
          </a:p>
        </p:txBody>
      </p:sp>
    </p:spTree>
    <p:extLst>
      <p:ext uri="{BB962C8B-B14F-4D97-AF65-F5344CB8AC3E}">
        <p14:creationId xmlns:p14="http://schemas.microsoft.com/office/powerpoint/2010/main" val="308544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48</a:t>
            </a:fld>
            <a:endParaRPr lang="cs-CZ" altLang="cs-CZ" sz="1200" dirty="0">
              <a:solidFill>
                <a:srgbClr val="000000"/>
              </a:solidFill>
            </a:endParaRPr>
          </a:p>
        </p:txBody>
      </p:sp>
    </p:spTree>
    <p:extLst>
      <p:ext uri="{BB962C8B-B14F-4D97-AF65-F5344CB8AC3E}">
        <p14:creationId xmlns:p14="http://schemas.microsoft.com/office/powerpoint/2010/main" val="2193117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cs-CZ" noProof="0" dirty="0">
                <a:latin typeface="Times New Roman" panose="02020603050405020304" pitchFamily="18" charset="0"/>
              </a:rPr>
              <a:t>Opium alkaloids are divided into three groups based on their structure: </a:t>
            </a:r>
            <a:r>
              <a:rPr lang="en-US" altLang="cs-CZ" noProof="0" dirty="0" err="1">
                <a:latin typeface="Times New Roman" panose="02020603050405020304" pitchFamily="18" charset="0"/>
              </a:rPr>
              <a:t>morphinane</a:t>
            </a:r>
            <a:r>
              <a:rPr lang="en-US" altLang="cs-CZ" noProof="0" dirty="0">
                <a:latin typeface="Times New Roman" panose="02020603050405020304" pitchFamily="18" charset="0"/>
              </a:rPr>
              <a:t> (morphine, </a:t>
            </a:r>
            <a:r>
              <a:rPr lang="en-US" altLang="cs-CZ" noProof="0" dirty="0" err="1">
                <a:latin typeface="Times New Roman" panose="02020603050405020304" pitchFamily="18" charset="0"/>
              </a:rPr>
              <a:t>codein</a:t>
            </a:r>
            <a:r>
              <a:rPr lang="en-US" altLang="cs-CZ" noProof="0" dirty="0">
                <a:latin typeface="Times New Roman" panose="02020603050405020304" pitchFamily="18" charset="0"/>
              </a:rPr>
              <a:t>, </a:t>
            </a:r>
            <a:r>
              <a:rPr lang="en-US" altLang="cs-CZ" noProof="0" dirty="0" err="1">
                <a:latin typeface="Times New Roman" panose="02020603050405020304" pitchFamily="18" charset="0"/>
              </a:rPr>
              <a:t>thebain</a:t>
            </a:r>
            <a:r>
              <a:rPr lang="en-US" altLang="cs-CZ" noProof="0" dirty="0">
                <a:latin typeface="Times New Roman" panose="02020603050405020304" pitchFamily="18" charset="0"/>
              </a:rPr>
              <a:t>), </a:t>
            </a:r>
            <a:r>
              <a:rPr lang="en-US" altLang="cs-CZ" noProof="0" dirty="0" err="1">
                <a:latin typeface="Times New Roman" panose="02020603050405020304" pitchFamily="18" charset="0"/>
              </a:rPr>
              <a:t>benzylisoquionoline</a:t>
            </a:r>
            <a:r>
              <a:rPr lang="en-US" altLang="cs-CZ" noProof="0" dirty="0">
                <a:latin typeface="Times New Roman" panose="02020603050405020304" pitchFamily="18" charset="0"/>
              </a:rPr>
              <a:t> (papaverine), </a:t>
            </a:r>
            <a:r>
              <a:rPr lang="en-US" altLang="cs-CZ" noProof="0" dirty="0" err="1">
                <a:latin typeface="Times New Roman" panose="02020603050405020304" pitchFamily="18" charset="0"/>
              </a:rPr>
              <a:t>phtalideisoquinoline</a:t>
            </a:r>
            <a:r>
              <a:rPr lang="en-US" altLang="cs-CZ" noProof="0" dirty="0">
                <a:latin typeface="Times New Roman" panose="02020603050405020304" pitchFamily="18" charset="0"/>
              </a:rPr>
              <a:t> (</a:t>
            </a:r>
            <a:r>
              <a:rPr lang="en-US" altLang="cs-CZ" noProof="0" dirty="0" err="1">
                <a:latin typeface="Times New Roman" panose="02020603050405020304" pitchFamily="18" charset="0"/>
              </a:rPr>
              <a:t>noscapin</a:t>
            </a:r>
            <a:r>
              <a:rPr lang="en-US" altLang="cs-CZ" noProof="0" dirty="0">
                <a:latin typeface="Times New Roman" panose="02020603050405020304" pitchFamily="18" charset="0"/>
              </a:rPr>
              <a:t>).</a:t>
            </a:r>
          </a:p>
          <a:p>
            <a:pPr eaLnBrk="1" hangingPunct="1">
              <a:spcBef>
                <a:spcPct val="0"/>
              </a:spcBef>
            </a:pPr>
            <a:r>
              <a:rPr lang="en-US" altLang="cs-CZ" noProof="0" dirty="0">
                <a:latin typeface="Times New Roman" panose="02020603050405020304" pitchFamily="18" charset="0"/>
              </a:rPr>
              <a:t>Opium is white latex obtained by cutting into green unripe poppy heads. It is collected after drying as a brown substance.</a:t>
            </a:r>
          </a:p>
          <a:p>
            <a:pPr eaLnBrk="1" hangingPunct="1">
              <a:spcBef>
                <a:spcPct val="0"/>
              </a:spcBef>
            </a:pPr>
            <a:r>
              <a:rPr lang="en-US" altLang="cs-CZ" noProof="0" dirty="0">
                <a:latin typeface="Times New Roman" panose="02020603050405020304" pitchFamily="18" charset="0"/>
              </a:rPr>
              <a:t>Opium alkaloids create strong addiction. They bond to opioid receptors.</a:t>
            </a:r>
          </a:p>
          <a:p>
            <a:pPr eaLnBrk="1" hangingPunct="1">
              <a:spcBef>
                <a:spcPct val="0"/>
              </a:spcBef>
            </a:pPr>
            <a:r>
              <a:rPr lang="en-US" altLang="cs-CZ" noProof="0" dirty="0" err="1">
                <a:latin typeface="Times New Roman" panose="02020603050405020304" pitchFamily="18" charset="0"/>
              </a:rPr>
              <a:t>Morphin</a:t>
            </a:r>
            <a:r>
              <a:rPr lang="en-US" altLang="cs-CZ" noProof="0" dirty="0">
                <a:latin typeface="Times New Roman" panose="02020603050405020304" pitchFamily="18" charset="0"/>
              </a:rPr>
              <a:t> – strong analgesic effect. </a:t>
            </a:r>
            <a:r>
              <a:rPr lang="en-US" altLang="cs-CZ" noProof="0" dirty="0" err="1">
                <a:latin typeface="Times New Roman" panose="02020603050405020304" pitchFamily="18" charset="0"/>
              </a:rPr>
              <a:t>Papaverin</a:t>
            </a:r>
            <a:r>
              <a:rPr lang="en-US" altLang="cs-CZ" noProof="0" dirty="0">
                <a:latin typeface="Times New Roman" panose="02020603050405020304" pitchFamily="18" charset="0"/>
              </a:rPr>
              <a:t> is a spasmolytic. </a:t>
            </a:r>
            <a:r>
              <a:rPr lang="en-US" altLang="cs-CZ" noProof="0" dirty="0" err="1">
                <a:latin typeface="Times New Roman" panose="02020603050405020304" pitchFamily="18" charset="0"/>
              </a:rPr>
              <a:t>Codein</a:t>
            </a:r>
            <a:r>
              <a:rPr lang="en-US" altLang="cs-CZ" noProof="0" dirty="0">
                <a:latin typeface="Times New Roman" panose="02020603050405020304" pitchFamily="18" charset="0"/>
              </a:rPr>
              <a:t> is a derivative of morphine with antitussic properties and less addiction chance. But it </a:t>
            </a:r>
            <a:r>
              <a:rPr lang="en-US" altLang="cs-CZ" noProof="0" dirty="0" err="1">
                <a:latin typeface="Times New Roman" panose="02020603050405020304" pitchFamily="18" charset="0"/>
              </a:rPr>
              <a:t>metabolises</a:t>
            </a:r>
            <a:r>
              <a:rPr lang="en-US" altLang="cs-CZ" noProof="0" dirty="0">
                <a:latin typeface="Times New Roman" panose="02020603050405020304" pitchFamily="18" charset="0"/>
              </a:rPr>
              <a:t> into morphine – and this morphine is responsible for euphoria and addiction.</a:t>
            </a:r>
          </a:p>
          <a:p>
            <a:pPr eaLnBrk="1" hangingPunct="1">
              <a:spcBef>
                <a:spcPct val="0"/>
              </a:spcBef>
            </a:pPr>
            <a:r>
              <a:rPr lang="en-US" altLang="cs-CZ" noProof="0" dirty="0" err="1">
                <a:latin typeface="Times New Roman" panose="02020603050405020304" pitchFamily="18" charset="0"/>
              </a:rPr>
              <a:t>Opoids</a:t>
            </a:r>
            <a:r>
              <a:rPr lang="en-US" altLang="cs-CZ" noProof="0" dirty="0">
                <a:latin typeface="Times New Roman" panose="02020603050405020304" pitchFamily="18" charset="0"/>
              </a:rPr>
              <a:t> have analgesic, antitussic effects, they cause euphoria and they also suppress diarrhea . In chronic users a tolerance develops but is different for different effects: it easily develops for analgesic, antitussic and euphoric effects – so users need larger dose for the same effect. However, tolerance does not develop for constipation.</a:t>
            </a:r>
          </a:p>
          <a:p>
            <a:pPr eaLnBrk="1" hangingPunct="1">
              <a:spcBef>
                <a:spcPct val="0"/>
              </a:spcBef>
            </a:pPr>
            <a:r>
              <a:rPr lang="en-US" altLang="cs-CZ" noProof="0" dirty="0">
                <a:latin typeface="Times New Roman" panose="02020603050405020304" pitchFamily="18" charset="0"/>
              </a:rPr>
              <a:t>Derivatives of </a:t>
            </a:r>
            <a:r>
              <a:rPr lang="en-US" altLang="cs-CZ" noProof="0" dirty="0" err="1">
                <a:latin typeface="Times New Roman" panose="02020603050405020304" pitchFamily="18" charset="0"/>
              </a:rPr>
              <a:t>opoid</a:t>
            </a:r>
            <a:r>
              <a:rPr lang="en-US" altLang="cs-CZ" noProof="0" dirty="0">
                <a:latin typeface="Times New Roman" panose="02020603050405020304" pitchFamily="18" charset="0"/>
              </a:rPr>
              <a:t> alkaloids include tramadol, which was considered to be non-</a:t>
            </a:r>
            <a:r>
              <a:rPr lang="en-US" altLang="cs-CZ" noProof="0" dirty="0" err="1">
                <a:latin typeface="Times New Roman" panose="02020603050405020304" pitchFamily="18" charset="0"/>
              </a:rPr>
              <a:t>addcitive</a:t>
            </a:r>
            <a:r>
              <a:rPr lang="en-US" altLang="cs-CZ" noProof="0" dirty="0">
                <a:latin typeface="Times New Roman" panose="02020603050405020304" pitchFamily="18" charset="0"/>
              </a:rPr>
              <a:t>. Tramadol is used as a </a:t>
            </a:r>
            <a:r>
              <a:rPr lang="en-US" altLang="cs-CZ" noProof="0" dirty="0" err="1">
                <a:latin typeface="Times New Roman" panose="02020603050405020304" pitchFamily="18" charset="0"/>
              </a:rPr>
              <a:t>stron</a:t>
            </a:r>
            <a:r>
              <a:rPr lang="sk-SK" altLang="cs-CZ" noProof="0" dirty="0">
                <a:latin typeface="Times New Roman" panose="02020603050405020304" pitchFamily="18" charset="0"/>
              </a:rPr>
              <a:t>g</a:t>
            </a:r>
            <a:r>
              <a:rPr lang="en-US" altLang="cs-CZ" noProof="0" dirty="0">
                <a:latin typeface="Times New Roman" panose="02020603050405020304" pitchFamily="18" charset="0"/>
              </a:rPr>
              <a:t> analgesic, but it also induces euphoria and </a:t>
            </a:r>
            <a:r>
              <a:rPr lang="sk-SK" altLang="cs-CZ" noProof="0" dirty="0">
                <a:latin typeface="Times New Roman" panose="02020603050405020304" pitchFamily="18" charset="0"/>
              </a:rPr>
              <a:t>for this </a:t>
            </a:r>
            <a:r>
              <a:rPr lang="en-US" altLang="cs-CZ" noProof="0" dirty="0">
                <a:latin typeface="Times New Roman" panose="02020603050405020304" pitchFamily="18" charset="0"/>
              </a:rPr>
              <a:t>is abused by many people.</a:t>
            </a: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49</a:t>
            </a:fld>
            <a:endParaRPr lang="cs-CZ" altLang="cs-CZ" sz="1200" dirty="0">
              <a:solidFill>
                <a:srgbClr val="000000"/>
              </a:solidFill>
            </a:endParaRPr>
          </a:p>
        </p:txBody>
      </p:sp>
    </p:spTree>
    <p:extLst>
      <p:ext uri="{BB962C8B-B14F-4D97-AF65-F5344CB8AC3E}">
        <p14:creationId xmlns:p14="http://schemas.microsoft.com/office/powerpoint/2010/main" val="219311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5</a:t>
            </a:fld>
            <a:endParaRPr lang="cs-CZ" altLang="cs-CZ" sz="1200" dirty="0">
              <a:solidFill>
                <a:srgbClr val="000000"/>
              </a:solidFill>
            </a:endParaRPr>
          </a:p>
        </p:txBody>
      </p:sp>
    </p:spTree>
    <p:extLst>
      <p:ext uri="{BB962C8B-B14F-4D97-AF65-F5344CB8AC3E}">
        <p14:creationId xmlns:p14="http://schemas.microsoft.com/office/powerpoint/2010/main" val="2085473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50</a:t>
            </a:fld>
            <a:endParaRPr lang="cs-CZ" altLang="cs-CZ" sz="1200" dirty="0">
              <a:solidFill>
                <a:srgbClr val="000000"/>
              </a:solidFill>
            </a:endParaRPr>
          </a:p>
        </p:txBody>
      </p:sp>
    </p:spTree>
    <p:extLst>
      <p:ext uri="{BB962C8B-B14F-4D97-AF65-F5344CB8AC3E}">
        <p14:creationId xmlns:p14="http://schemas.microsoft.com/office/powerpoint/2010/main" val="3875098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51</a:t>
            </a:fld>
            <a:endParaRPr lang="cs-CZ" altLang="cs-CZ" sz="1200" dirty="0">
              <a:solidFill>
                <a:srgbClr val="000000"/>
              </a:solidFill>
            </a:endParaRPr>
          </a:p>
        </p:txBody>
      </p:sp>
    </p:spTree>
    <p:extLst>
      <p:ext uri="{BB962C8B-B14F-4D97-AF65-F5344CB8AC3E}">
        <p14:creationId xmlns:p14="http://schemas.microsoft.com/office/powerpoint/2010/main" val="2967291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52</a:t>
            </a:fld>
            <a:endParaRPr lang="cs-CZ" altLang="cs-CZ" sz="1200" dirty="0">
              <a:solidFill>
                <a:srgbClr val="000000"/>
              </a:solidFill>
            </a:endParaRPr>
          </a:p>
        </p:txBody>
      </p:sp>
    </p:spTree>
    <p:extLst>
      <p:ext uri="{BB962C8B-B14F-4D97-AF65-F5344CB8AC3E}">
        <p14:creationId xmlns:p14="http://schemas.microsoft.com/office/powerpoint/2010/main" val="28662781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53</a:t>
            </a:fld>
            <a:endParaRPr lang="cs-CZ" altLang="cs-CZ" sz="1200" dirty="0">
              <a:solidFill>
                <a:srgbClr val="000000"/>
              </a:solidFill>
            </a:endParaRPr>
          </a:p>
        </p:txBody>
      </p:sp>
    </p:spTree>
    <p:extLst>
      <p:ext uri="{BB962C8B-B14F-4D97-AF65-F5344CB8AC3E}">
        <p14:creationId xmlns:p14="http://schemas.microsoft.com/office/powerpoint/2010/main" val="23977349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sk-SK" altLang="cs-CZ" noProof="0" dirty="0">
                <a:latin typeface="Times New Roman" panose="02020603050405020304" pitchFamily="18" charset="0"/>
              </a:rPr>
              <a:t>Sennae fructus </a:t>
            </a:r>
            <a:r>
              <a:rPr lang="sk-SK" altLang="cs-CZ" noProof="0" dirty="0" err="1">
                <a:latin typeface="Times New Roman" panose="02020603050405020304" pitchFamily="18" charset="0"/>
              </a:rPr>
              <a:t>contains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less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sennosides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than</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sennae</a:t>
            </a:r>
            <a:r>
              <a:rPr lang="sk-SK" altLang="cs-CZ" noProof="0" dirty="0">
                <a:latin typeface="Times New Roman" panose="02020603050405020304" pitchFamily="18" charset="0"/>
              </a:rPr>
              <a:t> folium, so it has </a:t>
            </a:r>
            <a:r>
              <a:rPr lang="sk-SK" altLang="cs-CZ" noProof="0" dirty="0" err="1">
                <a:latin typeface="Times New Roman" panose="02020603050405020304" pitchFamily="18" charset="0"/>
              </a:rPr>
              <a:t>less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potent</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lôaxative</a:t>
            </a:r>
            <a:r>
              <a:rPr lang="sk-SK" altLang="cs-CZ" noProof="0" dirty="0">
                <a:latin typeface="Times New Roman" panose="02020603050405020304" pitchFamily="18" charset="0"/>
              </a:rPr>
              <a:t> effect.</a:t>
            </a:r>
          </a:p>
          <a:p>
            <a:pPr eaLnBrk="1" hangingPunct="1">
              <a:spcBef>
                <a:spcPct val="0"/>
              </a:spcBef>
            </a:pPr>
            <a:r>
              <a:rPr lang="sk-SK" altLang="cs-CZ" noProof="0" dirty="0" err="1">
                <a:latin typeface="Times New Roman" panose="02020603050405020304" pitchFamily="18" charset="0"/>
              </a:rPr>
              <a:t>Sennosides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increase</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secretion</a:t>
            </a:r>
            <a:r>
              <a:rPr lang="sk-SK" altLang="cs-CZ" noProof="0" dirty="0">
                <a:latin typeface="Times New Roman" panose="02020603050405020304" pitchFamily="18" charset="0"/>
              </a:rPr>
              <a:t> of </a:t>
            </a:r>
            <a:r>
              <a:rPr lang="sk-SK" altLang="cs-CZ" noProof="0" dirty="0" err="1">
                <a:latin typeface="Times New Roman" panose="02020603050405020304" pitchFamily="18" charset="0"/>
              </a:rPr>
              <a:t>water</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into</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bowels</a:t>
            </a:r>
            <a:r>
              <a:rPr lang="sk-SK" altLang="cs-CZ" noProof="0" dirty="0">
                <a:latin typeface="Times New Roman" panose="02020603050405020304" pitchFamily="18" charset="0"/>
              </a:rPr>
              <a:t> and </a:t>
            </a:r>
            <a:r>
              <a:rPr lang="sk-SK" altLang="cs-CZ" noProof="0" dirty="0" err="1">
                <a:latin typeface="Times New Roman" panose="02020603050405020304" pitchFamily="18" charset="0"/>
              </a:rPr>
              <a:t>irritate</a:t>
            </a:r>
            <a:r>
              <a:rPr lang="sk-SK" altLang="cs-CZ" noProof="0" dirty="0">
                <a:latin typeface="Times New Roman" panose="02020603050405020304" pitchFamily="18" charset="0"/>
              </a:rPr>
              <a:t> it. Senna </a:t>
            </a:r>
            <a:r>
              <a:rPr lang="sk-SK" altLang="cs-CZ" noProof="0" dirty="0" err="1">
                <a:latin typeface="Times New Roman" panose="02020603050405020304" pitchFamily="18" charset="0"/>
              </a:rPr>
              <a:t>should</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not</a:t>
            </a:r>
            <a:r>
              <a:rPr lang="sk-SK" altLang="cs-CZ" noProof="0" dirty="0">
                <a:latin typeface="Times New Roman" panose="02020603050405020304" pitchFamily="18" charset="0"/>
              </a:rPr>
              <a:t> be used </a:t>
            </a:r>
            <a:r>
              <a:rPr lang="sk-SK" altLang="cs-CZ" noProof="0" dirty="0" err="1">
                <a:latin typeface="Times New Roman" panose="02020603050405020304" pitchFamily="18" charset="0"/>
              </a:rPr>
              <a:t>frequently</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because</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frequent</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use</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can</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cause</a:t>
            </a:r>
            <a:r>
              <a:rPr lang="sk-SK" altLang="cs-CZ" noProof="0" dirty="0">
                <a:latin typeface="Times New Roman" panose="02020603050405020304" pitchFamily="18" charset="0"/>
              </a:rPr>
              <a:t> lazy </a:t>
            </a:r>
            <a:r>
              <a:rPr lang="sk-SK" altLang="cs-CZ" noProof="0" dirty="0" err="1">
                <a:latin typeface="Times New Roman" panose="02020603050405020304" pitchFamily="18" charset="0"/>
              </a:rPr>
              <a:t>bowel</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syndrome</a:t>
            </a:r>
            <a:r>
              <a:rPr lang="sk-SK" altLang="cs-CZ" noProof="0" dirty="0">
                <a:latin typeface="Times New Roman" panose="02020603050405020304" pitchFamily="18" charset="0"/>
              </a:rPr>
              <a:t>. The </a:t>
            </a:r>
            <a:r>
              <a:rPr lang="sk-SK" altLang="cs-CZ" noProof="0" dirty="0" err="1">
                <a:latin typeface="Times New Roman" panose="02020603050405020304" pitchFamily="18" charset="0"/>
              </a:rPr>
              <a:t>bowels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can</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loose</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their</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defecating</a:t>
            </a:r>
            <a:r>
              <a:rPr lang="sk-SK" altLang="cs-CZ" noProof="0" dirty="0">
                <a:latin typeface="Times New Roman" panose="02020603050405020304" pitchFamily="18" charset="0"/>
              </a:rPr>
              <a:t> reflex and for </a:t>
            </a:r>
            <a:r>
              <a:rPr lang="sk-SK" altLang="cs-CZ" noProof="0" dirty="0" err="1">
                <a:latin typeface="Times New Roman" panose="02020603050405020304" pitchFamily="18" charset="0"/>
              </a:rPr>
              <a:t>their</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proper</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function</a:t>
            </a:r>
            <a:r>
              <a:rPr lang="sk-SK" altLang="cs-CZ" noProof="0" dirty="0">
                <a:latin typeface="Times New Roman" panose="02020603050405020304" pitchFamily="18" charset="0"/>
              </a:rPr>
              <a:t> it is </a:t>
            </a:r>
            <a:r>
              <a:rPr lang="sk-SK" altLang="cs-CZ" noProof="0" dirty="0" err="1">
                <a:latin typeface="Times New Roman" panose="02020603050405020304" pitchFamily="18" charset="0"/>
              </a:rPr>
              <a:t>necessary</a:t>
            </a:r>
            <a:r>
              <a:rPr lang="sk-SK" altLang="cs-CZ" noProof="0" dirty="0">
                <a:latin typeface="Times New Roman" panose="02020603050405020304" pitchFamily="18" charset="0"/>
              </a:rPr>
              <a:t> to </a:t>
            </a:r>
            <a:r>
              <a:rPr lang="sk-SK" altLang="cs-CZ" noProof="0" dirty="0" err="1">
                <a:latin typeface="Times New Roman" panose="02020603050405020304" pitchFamily="18" charset="0"/>
              </a:rPr>
              <a:t>take</a:t>
            </a:r>
            <a:r>
              <a:rPr lang="sk-SK" altLang="cs-CZ" noProof="0" dirty="0">
                <a:latin typeface="Times New Roman" panose="02020603050405020304" pitchFamily="18" charset="0"/>
              </a:rPr>
              <a:t> senna or other </a:t>
            </a:r>
            <a:r>
              <a:rPr lang="sk-SK" altLang="cs-CZ" noProof="0" dirty="0" err="1">
                <a:latin typeface="Times New Roman" panose="02020603050405020304" pitchFamily="18" charset="0"/>
              </a:rPr>
              <a:t>laxative</a:t>
            </a:r>
            <a:r>
              <a:rPr lang="sk-SK" altLang="cs-CZ" noProof="0" dirty="0">
                <a:latin typeface="Times New Roman" panose="02020603050405020304" pitchFamily="18" charset="0"/>
              </a:rPr>
              <a:t>.</a:t>
            </a:r>
          </a:p>
          <a:p>
            <a:pPr eaLnBrk="1" hangingPunct="1">
              <a:spcBef>
                <a:spcPct val="0"/>
              </a:spcBef>
            </a:pPr>
            <a:r>
              <a:rPr lang="sk-SK" altLang="cs-CZ" noProof="0" dirty="0">
                <a:latin typeface="Times New Roman" panose="02020603050405020304" pitchFamily="18" charset="0"/>
              </a:rPr>
              <a:t>Tea from senna </a:t>
            </a:r>
            <a:r>
              <a:rPr lang="sk-SK" altLang="cs-CZ" noProof="0" dirty="0" err="1">
                <a:latin typeface="Times New Roman" panose="02020603050405020304" pitchFamily="18" charset="0"/>
              </a:rPr>
              <a:t>should</a:t>
            </a:r>
            <a:r>
              <a:rPr lang="sk-SK" altLang="cs-CZ" noProof="0" dirty="0">
                <a:latin typeface="Times New Roman" panose="02020603050405020304" pitchFamily="18" charset="0"/>
              </a:rPr>
              <a:t> be </a:t>
            </a:r>
            <a:r>
              <a:rPr lang="sk-SK" altLang="cs-CZ" noProof="0" dirty="0" err="1">
                <a:latin typeface="Times New Roman" panose="02020603050405020304" pitchFamily="18" charset="0"/>
              </a:rPr>
              <a:t>prepared</a:t>
            </a:r>
            <a:r>
              <a:rPr lang="sk-SK" altLang="cs-CZ" noProof="0" dirty="0">
                <a:latin typeface="Times New Roman" panose="02020603050405020304" pitchFamily="18" charset="0"/>
              </a:rPr>
              <a:t> with </a:t>
            </a:r>
            <a:r>
              <a:rPr lang="sk-SK" altLang="cs-CZ" noProof="0" dirty="0" err="1">
                <a:latin typeface="Times New Roman" panose="02020603050405020304" pitchFamily="18" charset="0"/>
              </a:rPr>
              <a:t>lukewarm</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water</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not</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boiling</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water</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Too</a:t>
            </a:r>
            <a:r>
              <a:rPr lang="sk-SK" altLang="cs-CZ" noProof="0" dirty="0">
                <a:latin typeface="Times New Roman" panose="02020603050405020304" pitchFamily="18" charset="0"/>
              </a:rPr>
              <a:t> hot </a:t>
            </a:r>
            <a:r>
              <a:rPr lang="sk-SK" altLang="cs-CZ" noProof="0" dirty="0" err="1">
                <a:latin typeface="Times New Roman" panose="02020603050405020304" pitchFamily="18" charset="0"/>
              </a:rPr>
              <a:t>water</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extracts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also</a:t>
            </a:r>
            <a:r>
              <a:rPr lang="sk-SK" altLang="cs-CZ" noProof="0" dirty="0">
                <a:latin typeface="Times New Roman" panose="02020603050405020304" pitchFamily="18" charset="0"/>
              </a:rPr>
              <a:t> other </a:t>
            </a:r>
            <a:r>
              <a:rPr lang="sk-SK" altLang="cs-CZ" noProof="0" dirty="0" err="1">
                <a:latin typeface="Times New Roman" panose="02020603050405020304" pitchFamily="18" charset="0"/>
              </a:rPr>
              <a:t>irritative</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compounds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such</a:t>
            </a:r>
            <a:r>
              <a:rPr lang="sk-SK" altLang="cs-CZ" noProof="0" dirty="0">
                <a:latin typeface="Times New Roman" panose="02020603050405020304" pitchFamily="18" charset="0"/>
              </a:rPr>
              <a:t> as </a:t>
            </a:r>
            <a:r>
              <a:rPr lang="sk-SK" altLang="cs-CZ" noProof="0" dirty="0" err="1">
                <a:latin typeface="Times New Roman" panose="02020603050405020304" pitchFamily="18" charset="0"/>
              </a:rPr>
              <a:t>resin</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substances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Use</a:t>
            </a:r>
            <a:r>
              <a:rPr lang="sk-SK" altLang="cs-CZ" noProof="0" dirty="0">
                <a:latin typeface="Times New Roman" panose="02020603050405020304" pitchFamily="18" charset="0"/>
              </a:rPr>
              <a:t> of </a:t>
            </a:r>
            <a:r>
              <a:rPr lang="sk-SK" altLang="cs-CZ" noProof="0" dirty="0" err="1">
                <a:latin typeface="Times New Roman" panose="02020603050405020304" pitchFamily="18" charset="0"/>
              </a:rPr>
              <a:t>such</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extract</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can</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cause</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bloody</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diarrhea</a:t>
            </a:r>
            <a:r>
              <a:rPr lang="sk-SK" altLang="cs-CZ" noProof="0" dirty="0">
                <a:latin typeface="Times New Roman" panose="02020603050405020304" pitchFamily="18" charset="0"/>
              </a:rPr>
              <a:t> with </a:t>
            </a:r>
            <a:r>
              <a:rPr lang="sk-SK" altLang="cs-CZ" noProof="0" dirty="0" err="1">
                <a:latin typeface="Times New Roman" panose="02020603050405020304" pitchFamily="18" charset="0"/>
              </a:rPr>
              <a:t>very</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painful</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cramps</a:t>
            </a:r>
            <a:r>
              <a:rPr lang="sk-SK" altLang="cs-CZ" noProof="0" dirty="0">
                <a:latin typeface="Times New Roman" panose="02020603050405020304" pitchFamily="18" charset="0"/>
              </a:rPr>
              <a:t>.</a:t>
            </a:r>
          </a:p>
          <a:p>
            <a:pPr eaLnBrk="1" hangingPunct="1">
              <a:spcBef>
                <a:spcPct val="0"/>
              </a:spcBef>
            </a:pPr>
            <a:r>
              <a:rPr lang="sk-SK" altLang="cs-CZ" noProof="0" dirty="0" err="1">
                <a:latin typeface="Times New Roman" panose="02020603050405020304" pitchFamily="18" charset="0"/>
              </a:rPr>
              <a:t>Laxatives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usually</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work</a:t>
            </a:r>
            <a:r>
              <a:rPr lang="sk-SK" altLang="cs-CZ" noProof="0" dirty="0">
                <a:latin typeface="Times New Roman" panose="02020603050405020304" pitchFamily="18" charset="0"/>
              </a:rPr>
              <a:t> 8-12 </a:t>
            </a:r>
            <a:r>
              <a:rPr lang="sk-SK" altLang="cs-CZ" noProof="0" dirty="0" err="1">
                <a:latin typeface="Times New Roman" panose="02020603050405020304" pitchFamily="18" charset="0"/>
              </a:rPr>
              <a:t>hours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after</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consuming</a:t>
            </a:r>
            <a:r>
              <a:rPr lang="sk-SK" altLang="cs-CZ" noProof="0" dirty="0">
                <a:latin typeface="Times New Roman" panose="02020603050405020304" pitchFamily="18" charset="0"/>
              </a:rPr>
              <a:t> them. It is </a:t>
            </a:r>
            <a:r>
              <a:rPr lang="sk-SK" altLang="cs-CZ" noProof="0" dirty="0" err="1">
                <a:latin typeface="Times New Roman" panose="02020603050405020304" pitchFamily="18" charset="0"/>
              </a:rPr>
              <a:t>best</a:t>
            </a:r>
            <a:r>
              <a:rPr lang="sk-SK" altLang="cs-CZ" noProof="0" dirty="0">
                <a:latin typeface="Times New Roman" panose="02020603050405020304" pitchFamily="18" charset="0"/>
              </a:rPr>
              <a:t> to </a:t>
            </a:r>
            <a:r>
              <a:rPr lang="sk-SK" altLang="cs-CZ" noProof="0" dirty="0" err="1">
                <a:latin typeface="Times New Roman" panose="02020603050405020304" pitchFamily="18" charset="0"/>
              </a:rPr>
              <a:t>consume</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laxative</a:t>
            </a:r>
            <a:r>
              <a:rPr lang="sk-SK" altLang="cs-CZ" noProof="0" dirty="0">
                <a:latin typeface="Times New Roman" panose="02020603050405020304" pitchFamily="18" charset="0"/>
              </a:rPr>
              <a:t> in the </a:t>
            </a:r>
            <a:r>
              <a:rPr lang="sk-SK" altLang="cs-CZ" noProof="0" dirty="0" err="1">
                <a:latin typeface="Times New Roman" panose="02020603050405020304" pitchFamily="18" charset="0"/>
              </a:rPr>
              <a:t>evening</a:t>
            </a:r>
            <a:r>
              <a:rPr lang="sk-SK" altLang="cs-CZ" noProof="0" dirty="0">
                <a:latin typeface="Times New Roman" panose="02020603050405020304" pitchFamily="18" charset="0"/>
              </a:rPr>
              <a:t> and </a:t>
            </a:r>
            <a:r>
              <a:rPr lang="sk-SK" altLang="cs-CZ" noProof="0" dirty="0" err="1">
                <a:latin typeface="Times New Roman" panose="02020603050405020304" pitchFamily="18" charset="0"/>
              </a:rPr>
              <a:t>and</a:t>
            </a:r>
            <a:r>
              <a:rPr lang="sk-SK" altLang="cs-CZ" noProof="0" dirty="0">
                <a:latin typeface="Times New Roman" panose="02020603050405020304" pitchFamily="18" charset="0"/>
              </a:rPr>
              <a:t> the effect </a:t>
            </a:r>
            <a:r>
              <a:rPr lang="sk-SK" altLang="cs-CZ" noProof="0" dirty="0" err="1">
                <a:latin typeface="Times New Roman" panose="02020603050405020304" pitchFamily="18" charset="0"/>
              </a:rPr>
              <a:t>takes</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place</a:t>
            </a:r>
            <a:r>
              <a:rPr lang="sk-SK" altLang="cs-CZ" noProof="0" dirty="0">
                <a:latin typeface="Times New Roman" panose="02020603050405020304" pitchFamily="18" charset="0"/>
              </a:rPr>
              <a:t> in the </a:t>
            </a:r>
            <a:r>
              <a:rPr lang="sk-SK" altLang="cs-CZ" noProof="0" dirty="0" err="1">
                <a:latin typeface="Times New Roman" panose="02020603050405020304" pitchFamily="18" charset="0"/>
              </a:rPr>
              <a:t>morning</a:t>
            </a:r>
            <a:r>
              <a:rPr lang="sk-SK" altLang="cs-CZ" noProof="0" dirty="0">
                <a:latin typeface="Times New Roman" panose="02020603050405020304" pitchFamily="18" charset="0"/>
              </a:rPr>
              <a:t>.</a:t>
            </a:r>
          </a:p>
          <a:p>
            <a:pPr eaLnBrk="1" hangingPunct="1">
              <a:spcBef>
                <a:spcPct val="0"/>
              </a:spcBef>
            </a:pPr>
            <a:r>
              <a:rPr lang="sk-SK" altLang="cs-CZ" noProof="0" dirty="0">
                <a:latin typeface="Times New Roman" panose="02020603050405020304" pitchFamily="18" charset="0"/>
              </a:rPr>
              <a:t>For </a:t>
            </a:r>
            <a:r>
              <a:rPr lang="sk-SK" altLang="cs-CZ" noProof="0" dirty="0" err="1">
                <a:latin typeface="Times New Roman" panose="02020603050405020304" pitchFamily="18" charset="0"/>
              </a:rPr>
              <a:t>people</a:t>
            </a:r>
            <a:r>
              <a:rPr lang="sk-SK" altLang="cs-CZ" noProof="0" dirty="0">
                <a:latin typeface="Times New Roman" panose="02020603050405020304" pitchFamily="18" charset="0"/>
              </a:rPr>
              <a:t> with </a:t>
            </a:r>
            <a:r>
              <a:rPr lang="sk-SK" altLang="cs-CZ" noProof="0" dirty="0" err="1">
                <a:latin typeface="Times New Roman" panose="02020603050405020304" pitchFamily="18" charset="0"/>
              </a:rPr>
              <a:t>chronic</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constipation</a:t>
            </a:r>
            <a:r>
              <a:rPr lang="sk-SK" altLang="cs-CZ" noProof="0" dirty="0">
                <a:latin typeface="Times New Roman" panose="02020603050405020304" pitchFamily="18" charset="0"/>
              </a:rPr>
              <a:t> – </a:t>
            </a:r>
            <a:r>
              <a:rPr lang="sk-SK" altLang="cs-CZ" noProof="0" dirty="0" err="1">
                <a:latin typeface="Times New Roman" panose="02020603050405020304" pitchFamily="18" charset="0"/>
              </a:rPr>
              <a:t>better</a:t>
            </a:r>
            <a:r>
              <a:rPr lang="sk-SK" altLang="cs-CZ" noProof="0" dirty="0">
                <a:latin typeface="Times New Roman" panose="02020603050405020304" pitchFamily="18" charset="0"/>
              </a:rPr>
              <a:t> to </a:t>
            </a:r>
            <a:r>
              <a:rPr lang="sk-SK" altLang="cs-CZ" noProof="0" dirty="0" err="1">
                <a:latin typeface="Times New Roman" panose="02020603050405020304" pitchFamily="18" charset="0"/>
              </a:rPr>
              <a:t>use</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laxatives</a:t>
            </a:r>
            <a:r>
              <a:rPr lang="sk-SK" altLang="cs-CZ" noProof="0" dirty="0">
                <a:latin typeface="Times New Roman" panose="02020603050405020304" pitchFamily="18" charset="0"/>
              </a:rPr>
              <a:t> that are </a:t>
            </a:r>
            <a:r>
              <a:rPr lang="sk-SK" altLang="cs-CZ" noProof="0" dirty="0" err="1">
                <a:latin typeface="Times New Roman" panose="02020603050405020304" pitchFamily="18" charset="0"/>
              </a:rPr>
              <a:t>not</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addictive</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lactulose</a:t>
            </a:r>
            <a:r>
              <a:rPr lang="sk-SK" altLang="cs-CZ" noProof="0" dirty="0">
                <a:latin typeface="Times New Roman" panose="02020603050405020304" pitchFamily="18" charset="0"/>
              </a:rPr>
              <a:t>) or </a:t>
            </a:r>
            <a:r>
              <a:rPr lang="sk-SK" altLang="cs-CZ" noProof="0" dirty="0" err="1">
                <a:latin typeface="Times New Roman" panose="02020603050405020304" pitchFamily="18" charset="0"/>
              </a:rPr>
              <a:t>adhjusting</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their</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diet</a:t>
            </a:r>
            <a:r>
              <a:rPr lang="sk-SK" altLang="cs-CZ" noProof="0" dirty="0">
                <a:latin typeface="Times New Roman" panose="02020603050405020304" pitchFamily="18" charset="0"/>
              </a:rPr>
              <a:t> to </a:t>
            </a:r>
            <a:r>
              <a:rPr lang="sk-SK" altLang="cs-CZ" noProof="0" dirty="0" err="1">
                <a:latin typeface="Times New Roman" panose="02020603050405020304" pitchFamily="18" charset="0"/>
              </a:rPr>
              <a:t>contain</a:t>
            </a:r>
            <a:r>
              <a:rPr lang="sk-SK" altLang="cs-CZ" noProof="0" dirty="0">
                <a:latin typeface="Times New Roman" panose="02020603050405020304" pitchFamily="18" charset="0"/>
              </a:rPr>
              <a:t> more </a:t>
            </a:r>
            <a:r>
              <a:rPr lang="sk-SK" altLang="cs-CZ" noProof="0" dirty="0" err="1">
                <a:latin typeface="Times New Roman" panose="02020603050405020304" pitchFamily="18" charset="0"/>
              </a:rPr>
              <a:t>fruit</a:t>
            </a:r>
            <a:r>
              <a:rPr lang="sk-SK" altLang="cs-CZ" noProof="0" dirty="0">
                <a:latin typeface="Times New Roman" panose="02020603050405020304" pitchFamily="18" charset="0"/>
              </a:rPr>
              <a:t>, </a:t>
            </a:r>
            <a:r>
              <a:rPr lang="sk-SK" altLang="cs-CZ" noProof="0" dirty="0" err="1">
                <a:latin typeface="Times New Roman" panose="02020603050405020304" pitchFamily="18" charset="0"/>
              </a:rPr>
              <a:t>vegetables</a:t>
            </a:r>
            <a:r>
              <a:rPr lang="sk-SK" altLang="cs-CZ" noProof="0" dirty="0">
                <a:latin typeface="Times New Roman" panose="02020603050405020304" pitchFamily="18" charset="0"/>
              </a:rPr>
              <a:t>.</a:t>
            </a: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54</a:t>
            </a:fld>
            <a:endParaRPr lang="cs-CZ" altLang="cs-CZ" sz="1200" dirty="0">
              <a:solidFill>
                <a:srgbClr val="000000"/>
              </a:solidFill>
            </a:endParaRPr>
          </a:p>
        </p:txBody>
      </p:sp>
    </p:spTree>
    <p:extLst>
      <p:ext uri="{BB962C8B-B14F-4D97-AF65-F5344CB8AC3E}">
        <p14:creationId xmlns:p14="http://schemas.microsoft.com/office/powerpoint/2010/main" val="23977349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55</a:t>
            </a:fld>
            <a:endParaRPr lang="cs-CZ" altLang="cs-CZ" sz="1200" dirty="0">
              <a:solidFill>
                <a:srgbClr val="000000"/>
              </a:solidFill>
            </a:endParaRPr>
          </a:p>
        </p:txBody>
      </p:sp>
    </p:spTree>
    <p:extLst>
      <p:ext uri="{BB962C8B-B14F-4D97-AF65-F5344CB8AC3E}">
        <p14:creationId xmlns:p14="http://schemas.microsoft.com/office/powerpoint/2010/main" val="1842488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6</a:t>
            </a:fld>
            <a:endParaRPr lang="cs-CZ" altLang="cs-CZ" sz="1200" dirty="0">
              <a:solidFill>
                <a:srgbClr val="000000"/>
              </a:solidFill>
            </a:endParaRPr>
          </a:p>
        </p:txBody>
      </p:sp>
    </p:spTree>
    <p:extLst>
      <p:ext uri="{BB962C8B-B14F-4D97-AF65-F5344CB8AC3E}">
        <p14:creationId xmlns:p14="http://schemas.microsoft.com/office/powerpoint/2010/main" val="3038683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noProof="0"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xmlns=""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7</a:t>
            </a:fld>
            <a:endParaRPr lang="cs-CZ" altLang="cs-CZ" sz="1200" dirty="0">
              <a:solidFill>
                <a:srgbClr val="000000"/>
              </a:solidFill>
            </a:endParaRPr>
          </a:p>
        </p:txBody>
      </p:sp>
    </p:spTree>
    <p:extLst>
      <p:ext uri="{BB962C8B-B14F-4D97-AF65-F5344CB8AC3E}">
        <p14:creationId xmlns:p14="http://schemas.microsoft.com/office/powerpoint/2010/main" val="206399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8</a:t>
            </a:fld>
            <a:endParaRPr lang="cs-CZ" altLang="cs-CZ" sz="1200" dirty="0">
              <a:solidFill>
                <a:srgbClr val="000000"/>
              </a:solidFill>
            </a:endParaRPr>
          </a:p>
        </p:txBody>
      </p:sp>
    </p:spTree>
    <p:extLst>
      <p:ext uri="{BB962C8B-B14F-4D97-AF65-F5344CB8AC3E}">
        <p14:creationId xmlns:p14="http://schemas.microsoft.com/office/powerpoint/2010/main" val="3978919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xmlns=""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xmlns=""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9</a:t>
            </a:fld>
            <a:endParaRPr lang="cs-CZ" altLang="cs-CZ" sz="1200" dirty="0">
              <a:solidFill>
                <a:srgbClr val="000000"/>
              </a:solidFill>
            </a:endParaRPr>
          </a:p>
        </p:txBody>
      </p:sp>
    </p:spTree>
    <p:extLst>
      <p:ext uri="{BB962C8B-B14F-4D97-AF65-F5344CB8AC3E}">
        <p14:creationId xmlns:p14="http://schemas.microsoft.com/office/powerpoint/2010/main" val="1922300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Rectangle 4">
            <a:extLst>
              <a:ext uri="{FF2B5EF4-FFF2-40B4-BE49-F238E27FC236}">
                <a16:creationId xmlns:a16="http://schemas.microsoft.com/office/drawing/2014/main" xmlns="" id="{96F3BA63-F192-474E-B5E4-03FD8B8D9AEC}"/>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5" name="Rectangle 5">
            <a:extLst>
              <a:ext uri="{FF2B5EF4-FFF2-40B4-BE49-F238E27FC236}">
                <a16:creationId xmlns:a16="http://schemas.microsoft.com/office/drawing/2014/main" xmlns="" id="{4A09F812-01BF-4AE6-9099-C683F5EFFDCD}"/>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6" name="Rectangle 6">
            <a:extLst>
              <a:ext uri="{FF2B5EF4-FFF2-40B4-BE49-F238E27FC236}">
                <a16:creationId xmlns:a16="http://schemas.microsoft.com/office/drawing/2014/main" xmlns="" id="{A8F1226F-EB50-449B-9149-141C268A48A5}"/>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05D080C-E6B5-4617-96CA-FB7777A96F2E}" type="slidenum">
              <a:rPr lang="cs-CZ" altLang="cs-CZ"/>
              <a:pPr>
                <a:defRPr/>
              </a:pPr>
              <a:t>‹#›</a:t>
            </a:fld>
            <a:endParaRPr lang="cs-CZ" altLang="cs-CZ" dirty="0"/>
          </a:p>
        </p:txBody>
      </p:sp>
    </p:spTree>
    <p:extLst>
      <p:ext uri="{BB962C8B-B14F-4D97-AF65-F5344CB8AC3E}">
        <p14:creationId xmlns:p14="http://schemas.microsoft.com/office/powerpoint/2010/main" val="82386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xmlns="" id="{2B0500EF-270B-46E8-8986-093AC353BC4B}"/>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5" name="Rectangle 5">
            <a:extLst>
              <a:ext uri="{FF2B5EF4-FFF2-40B4-BE49-F238E27FC236}">
                <a16:creationId xmlns:a16="http://schemas.microsoft.com/office/drawing/2014/main" xmlns="" id="{8ACFDDB1-61AA-4FBE-8197-A7A344E6D141}"/>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6" name="Rectangle 6">
            <a:extLst>
              <a:ext uri="{FF2B5EF4-FFF2-40B4-BE49-F238E27FC236}">
                <a16:creationId xmlns:a16="http://schemas.microsoft.com/office/drawing/2014/main" xmlns="" id="{C7492090-6CEF-4913-AF7E-1C8F07151A0A}"/>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14E7D02-52E3-4D67-9359-65B41F5AC69D}" type="slidenum">
              <a:rPr lang="cs-CZ" altLang="cs-CZ"/>
              <a:pPr>
                <a:defRPr/>
              </a:pPr>
              <a:t>‹#›</a:t>
            </a:fld>
            <a:endParaRPr lang="cs-CZ" altLang="cs-CZ" dirty="0"/>
          </a:p>
        </p:txBody>
      </p:sp>
    </p:spTree>
    <p:extLst>
      <p:ext uri="{BB962C8B-B14F-4D97-AF65-F5344CB8AC3E}">
        <p14:creationId xmlns:p14="http://schemas.microsoft.com/office/powerpoint/2010/main" val="137012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xmlns="" id="{847324EC-F8FA-478A-A5C1-7731FE86F9CC}"/>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5" name="Rectangle 5">
            <a:extLst>
              <a:ext uri="{FF2B5EF4-FFF2-40B4-BE49-F238E27FC236}">
                <a16:creationId xmlns:a16="http://schemas.microsoft.com/office/drawing/2014/main" xmlns="" id="{1F20C7FC-DBE3-46B0-B620-A2F070E9F710}"/>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6" name="Rectangle 6">
            <a:extLst>
              <a:ext uri="{FF2B5EF4-FFF2-40B4-BE49-F238E27FC236}">
                <a16:creationId xmlns:a16="http://schemas.microsoft.com/office/drawing/2014/main" xmlns="" id="{15340F72-3E05-4E65-BE47-0B3E7FACE11E}"/>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15B936C-0677-4EF7-94EA-787B9020CE3B}" type="slidenum">
              <a:rPr lang="cs-CZ" altLang="cs-CZ"/>
              <a:pPr>
                <a:defRPr/>
              </a:pPr>
              <a:t>‹#›</a:t>
            </a:fld>
            <a:endParaRPr lang="cs-CZ" altLang="cs-CZ" dirty="0"/>
          </a:p>
        </p:txBody>
      </p:sp>
    </p:spTree>
    <p:extLst>
      <p:ext uri="{BB962C8B-B14F-4D97-AF65-F5344CB8AC3E}">
        <p14:creationId xmlns:p14="http://schemas.microsoft.com/office/powerpoint/2010/main" val="354339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1C20A317-40FE-4884-82A4-2E7BB219367E}"/>
              </a:ext>
            </a:extLst>
          </p:cNvPr>
          <p:cNvGrpSpPr>
            <a:grpSpLocks/>
          </p:cNvGrpSpPr>
          <p:nvPr/>
        </p:nvGrpSpPr>
        <p:grpSpPr bwMode="auto">
          <a:xfrm>
            <a:off x="2084388" y="-395288"/>
            <a:ext cx="4978400" cy="5749926"/>
            <a:chOff x="1313" y="-249"/>
            <a:chExt cx="3136" cy="3622"/>
          </a:xfrm>
        </p:grpSpPr>
        <p:sp>
          <p:nvSpPr>
            <p:cNvPr id="5" name="Arc 3">
              <a:extLst>
                <a:ext uri="{FF2B5EF4-FFF2-40B4-BE49-F238E27FC236}">
                  <a16:creationId xmlns:a16="http://schemas.microsoft.com/office/drawing/2014/main" xmlns="" id="{70C21D95-B69B-418C-A959-4C01FBE80B75}"/>
                </a:ext>
              </a:extLst>
            </p:cNvPr>
            <p:cNvSpPr>
              <a:spLocks/>
            </p:cNvSpPr>
            <p:nvPr/>
          </p:nvSpPr>
          <p:spPr bwMode="ltGray">
            <a:xfrm rot="-2700000">
              <a:off x="1313" y="-249"/>
              <a:ext cx="3136" cy="3135"/>
            </a:xfrm>
            <a:custGeom>
              <a:avLst/>
              <a:gdLst>
                <a:gd name="T0" fmla="*/ 0 w 21607"/>
                <a:gd name="T1" fmla="*/ 0 h 21600"/>
                <a:gd name="T2" fmla="*/ 0 w 21607"/>
                <a:gd name="T3" fmla="*/ 0 h 21600"/>
                <a:gd name="T4" fmla="*/ 0 w 21607"/>
                <a:gd name="T5" fmla="*/ 0 h 21600"/>
                <a:gd name="T6" fmla="*/ 0 60000 65536"/>
                <a:gd name="T7" fmla="*/ 0 60000 65536"/>
                <a:gd name="T8" fmla="*/ 0 60000 65536"/>
              </a:gdLst>
              <a:ahLst/>
              <a:cxnLst>
                <a:cxn ang="T6">
                  <a:pos x="T0" y="T1"/>
                </a:cxn>
                <a:cxn ang="T7">
                  <a:pos x="T2" y="T3"/>
                </a:cxn>
                <a:cxn ang="T8">
                  <a:pos x="T4" y="T5"/>
                </a:cxn>
              </a:cxnLst>
              <a:rect l="0" t="0" r="r" b="b"/>
              <a:pathLst>
                <a:path w="21607" h="21600" fill="none" extrusionOk="0">
                  <a:moveTo>
                    <a:pt x="0" y="0"/>
                  </a:moveTo>
                  <a:cubicBezTo>
                    <a:pt x="2" y="0"/>
                    <a:pt x="4" y="-1"/>
                    <a:pt x="7" y="0"/>
                  </a:cubicBezTo>
                  <a:cubicBezTo>
                    <a:pt x="11933" y="0"/>
                    <a:pt x="21603" y="9666"/>
                    <a:pt x="21606" y="21593"/>
                  </a:cubicBezTo>
                </a:path>
                <a:path w="21607" h="21600" stroke="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6" name="Arc 4">
              <a:extLst>
                <a:ext uri="{FF2B5EF4-FFF2-40B4-BE49-F238E27FC236}">
                  <a16:creationId xmlns:a16="http://schemas.microsoft.com/office/drawing/2014/main" xmlns="" id="{8E93ED71-6647-40CA-A2D2-7F9E056354D1}"/>
                </a:ext>
              </a:extLst>
            </p:cNvPr>
            <p:cNvSpPr>
              <a:spLocks/>
            </p:cNvSpPr>
            <p:nvPr/>
          </p:nvSpPr>
          <p:spPr bwMode="ltGray">
            <a:xfrm rot="-2700000">
              <a:off x="1349" y="-162"/>
              <a:ext cx="3037" cy="3056"/>
            </a:xfrm>
            <a:custGeom>
              <a:avLst/>
              <a:gdLst>
                <a:gd name="T0" fmla="*/ 0 w 20922"/>
                <a:gd name="T1" fmla="*/ 0 h 21053"/>
                <a:gd name="T2" fmla="*/ 0 w 20922"/>
                <a:gd name="T3" fmla="*/ 0 h 21053"/>
                <a:gd name="T4" fmla="*/ 0 w 20922"/>
                <a:gd name="T5" fmla="*/ 0 h 21053"/>
                <a:gd name="T6" fmla="*/ 0 60000 65536"/>
                <a:gd name="T7" fmla="*/ 0 60000 65536"/>
                <a:gd name="T8" fmla="*/ 0 60000 65536"/>
              </a:gdLst>
              <a:ahLst/>
              <a:cxnLst>
                <a:cxn ang="T6">
                  <a:pos x="T0" y="T1"/>
                </a:cxn>
                <a:cxn ang="T7">
                  <a:pos x="T2" y="T3"/>
                </a:cxn>
                <a:cxn ang="T8">
                  <a:pos x="T4" y="T5"/>
                </a:cxn>
              </a:cxnLst>
              <a:rect l="0" t="0" r="r" b="b"/>
              <a:pathLst>
                <a:path w="20922" h="21053" fill="none" extrusionOk="0">
                  <a:moveTo>
                    <a:pt x="4830" y="0"/>
                  </a:moveTo>
                  <a:cubicBezTo>
                    <a:pt x="12706" y="1807"/>
                    <a:pt x="18914" y="7858"/>
                    <a:pt x="20922" y="15684"/>
                  </a:cubicBezTo>
                </a:path>
                <a:path w="20922" h="21053" stroke="0" extrusionOk="0">
                  <a:moveTo>
                    <a:pt x="4830" y="0"/>
                  </a:moveTo>
                  <a:cubicBezTo>
                    <a:pt x="12706" y="1807"/>
                    <a:pt x="18914" y="7858"/>
                    <a:pt x="20922" y="15684"/>
                  </a:cubicBezTo>
                  <a:lnTo>
                    <a:pt x="0" y="21053"/>
                  </a:lnTo>
                  <a:lnTo>
                    <a:pt x="4830" y="0"/>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7" name="Arc 5">
              <a:extLst>
                <a:ext uri="{FF2B5EF4-FFF2-40B4-BE49-F238E27FC236}">
                  <a16:creationId xmlns:a16="http://schemas.microsoft.com/office/drawing/2014/main" xmlns="" id="{E199426A-9D8A-43BC-BD8E-AA6F18A7D24C}"/>
                </a:ext>
              </a:extLst>
            </p:cNvPr>
            <p:cNvSpPr>
              <a:spLocks/>
            </p:cNvSpPr>
            <p:nvPr/>
          </p:nvSpPr>
          <p:spPr bwMode="ltGray">
            <a:xfrm rot="-2700000">
              <a:off x="1474" y="162"/>
              <a:ext cx="2752" cy="2792"/>
            </a:xfrm>
            <a:custGeom>
              <a:avLst/>
              <a:gdLst>
                <a:gd name="T0" fmla="*/ 0 w 18966"/>
                <a:gd name="T1" fmla="*/ 0 h 19239"/>
                <a:gd name="T2" fmla="*/ 0 w 18966"/>
                <a:gd name="T3" fmla="*/ 0 h 19239"/>
                <a:gd name="T4" fmla="*/ 0 w 18966"/>
                <a:gd name="T5" fmla="*/ 0 h 19239"/>
                <a:gd name="T6" fmla="*/ 0 60000 65536"/>
                <a:gd name="T7" fmla="*/ 0 60000 65536"/>
                <a:gd name="T8" fmla="*/ 0 60000 65536"/>
              </a:gdLst>
              <a:ahLst/>
              <a:cxnLst>
                <a:cxn ang="T6">
                  <a:pos x="T0" y="T1"/>
                </a:cxn>
                <a:cxn ang="T7">
                  <a:pos x="T2" y="T3"/>
                </a:cxn>
                <a:cxn ang="T8">
                  <a:pos x="T4" y="T5"/>
                </a:cxn>
              </a:cxnLst>
              <a:rect l="0" t="0" r="r" b="b"/>
              <a:pathLst>
                <a:path w="18966" h="19239" fill="none" extrusionOk="0">
                  <a:moveTo>
                    <a:pt x="9819" y="-1"/>
                  </a:moveTo>
                  <a:cubicBezTo>
                    <a:pt x="13695" y="1978"/>
                    <a:pt x="16883" y="5080"/>
                    <a:pt x="18965" y="8902"/>
                  </a:cubicBezTo>
                </a:path>
                <a:path w="18966" h="19239" stroke="0" extrusionOk="0">
                  <a:moveTo>
                    <a:pt x="9819" y="-1"/>
                  </a:moveTo>
                  <a:cubicBezTo>
                    <a:pt x="13695" y="1978"/>
                    <a:pt x="16883" y="5080"/>
                    <a:pt x="18965" y="8902"/>
                  </a:cubicBezTo>
                  <a:lnTo>
                    <a:pt x="0" y="19239"/>
                  </a:lnTo>
                  <a:lnTo>
                    <a:pt x="9819" y="-1"/>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8" name="Arc 6">
              <a:extLst>
                <a:ext uri="{FF2B5EF4-FFF2-40B4-BE49-F238E27FC236}">
                  <a16:creationId xmlns:a16="http://schemas.microsoft.com/office/drawing/2014/main" xmlns="" id="{26710966-9682-415E-9E06-4B22C090BBEF}"/>
                </a:ext>
              </a:extLst>
            </p:cNvPr>
            <p:cNvSpPr>
              <a:spLocks/>
            </p:cNvSpPr>
            <p:nvPr/>
          </p:nvSpPr>
          <p:spPr bwMode="ltGray">
            <a:xfrm rot="-2700000">
              <a:off x="1678" y="510"/>
              <a:ext cx="2432" cy="2498"/>
            </a:xfrm>
            <a:custGeom>
              <a:avLst/>
              <a:gdLst>
                <a:gd name="T0" fmla="*/ 0 w 16754"/>
                <a:gd name="T1" fmla="*/ 0 h 17212"/>
                <a:gd name="T2" fmla="*/ 0 w 16754"/>
                <a:gd name="T3" fmla="*/ 0 h 17212"/>
                <a:gd name="T4" fmla="*/ 0 w 16754"/>
                <a:gd name="T5" fmla="*/ 0 h 17212"/>
                <a:gd name="T6" fmla="*/ 0 60000 65536"/>
                <a:gd name="T7" fmla="*/ 0 60000 65536"/>
                <a:gd name="T8" fmla="*/ 0 60000 65536"/>
              </a:gdLst>
              <a:ahLst/>
              <a:cxnLst>
                <a:cxn ang="T6">
                  <a:pos x="T0" y="T1"/>
                </a:cxn>
                <a:cxn ang="T7">
                  <a:pos x="T2" y="T3"/>
                </a:cxn>
                <a:cxn ang="T8">
                  <a:pos x="T4" y="T5"/>
                </a:cxn>
              </a:cxnLst>
              <a:rect l="0" t="0" r="r" b="b"/>
              <a:pathLst>
                <a:path w="16754" h="17212" fill="none" extrusionOk="0">
                  <a:moveTo>
                    <a:pt x="13050" y="-1"/>
                  </a:moveTo>
                  <a:cubicBezTo>
                    <a:pt x="14423" y="1040"/>
                    <a:pt x="15666" y="2242"/>
                    <a:pt x="16754" y="3578"/>
                  </a:cubicBezTo>
                </a:path>
                <a:path w="16754" h="17212" stroke="0" extrusionOk="0">
                  <a:moveTo>
                    <a:pt x="13050" y="-1"/>
                  </a:moveTo>
                  <a:cubicBezTo>
                    <a:pt x="14423" y="1040"/>
                    <a:pt x="15666" y="2242"/>
                    <a:pt x="16754" y="3578"/>
                  </a:cubicBezTo>
                  <a:lnTo>
                    <a:pt x="0" y="17212"/>
                  </a:lnTo>
                  <a:lnTo>
                    <a:pt x="13050"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9" name="Arc 7">
              <a:extLst>
                <a:ext uri="{FF2B5EF4-FFF2-40B4-BE49-F238E27FC236}">
                  <a16:creationId xmlns:a16="http://schemas.microsoft.com/office/drawing/2014/main" xmlns="" id="{DB83F9C3-6EA0-418B-8B5E-03D6B3F4D337}"/>
                </a:ext>
              </a:extLst>
            </p:cNvPr>
            <p:cNvSpPr>
              <a:spLocks/>
            </p:cNvSpPr>
            <p:nvPr/>
          </p:nvSpPr>
          <p:spPr bwMode="ltGray">
            <a:xfrm rot="-2700000">
              <a:off x="1446" y="57"/>
              <a:ext cx="2900" cy="29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0" name="Arc 8">
              <a:extLst>
                <a:ext uri="{FF2B5EF4-FFF2-40B4-BE49-F238E27FC236}">
                  <a16:creationId xmlns:a16="http://schemas.microsoft.com/office/drawing/2014/main" xmlns="" id="{24C51B9B-3371-4538-9EF8-D6EA37966C2A}"/>
                </a:ext>
              </a:extLst>
            </p:cNvPr>
            <p:cNvSpPr>
              <a:spLocks/>
            </p:cNvSpPr>
            <p:nvPr/>
          </p:nvSpPr>
          <p:spPr bwMode="ltGray">
            <a:xfrm rot="-2700000">
              <a:off x="1478" y="137"/>
              <a:ext cx="2809" cy="2826"/>
            </a:xfrm>
            <a:custGeom>
              <a:avLst/>
              <a:gdLst>
                <a:gd name="T0" fmla="*/ 0 w 20924"/>
                <a:gd name="T1" fmla="*/ 0 h 21052"/>
                <a:gd name="T2" fmla="*/ 0 w 20924"/>
                <a:gd name="T3" fmla="*/ 0 h 21052"/>
                <a:gd name="T4" fmla="*/ 0 w 20924"/>
                <a:gd name="T5" fmla="*/ 0 h 21052"/>
                <a:gd name="T6" fmla="*/ 0 60000 65536"/>
                <a:gd name="T7" fmla="*/ 0 60000 65536"/>
                <a:gd name="T8" fmla="*/ 0 60000 65536"/>
              </a:gdLst>
              <a:ahLst/>
              <a:cxnLst>
                <a:cxn ang="T6">
                  <a:pos x="T0" y="T1"/>
                </a:cxn>
                <a:cxn ang="T7">
                  <a:pos x="T2" y="T3"/>
                </a:cxn>
                <a:cxn ang="T8">
                  <a:pos x="T4" y="T5"/>
                </a:cxn>
              </a:cxnLst>
              <a:rect l="0" t="0" r="r" b="b"/>
              <a:pathLst>
                <a:path w="20924" h="21052" fill="none" extrusionOk="0">
                  <a:moveTo>
                    <a:pt x="4833" y="-1"/>
                  </a:moveTo>
                  <a:cubicBezTo>
                    <a:pt x="12709" y="1807"/>
                    <a:pt x="18917" y="7861"/>
                    <a:pt x="20923" y="15689"/>
                  </a:cubicBezTo>
                </a:path>
                <a:path w="20924" h="21052" stroke="0" extrusionOk="0">
                  <a:moveTo>
                    <a:pt x="4833" y="-1"/>
                  </a:moveTo>
                  <a:cubicBezTo>
                    <a:pt x="12709" y="1807"/>
                    <a:pt x="18917" y="7861"/>
                    <a:pt x="20923" y="15689"/>
                  </a:cubicBezTo>
                  <a:lnTo>
                    <a:pt x="0" y="21052"/>
                  </a:lnTo>
                  <a:lnTo>
                    <a:pt x="4833" y="-1"/>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1" name="Arc 9">
              <a:extLst>
                <a:ext uri="{FF2B5EF4-FFF2-40B4-BE49-F238E27FC236}">
                  <a16:creationId xmlns:a16="http://schemas.microsoft.com/office/drawing/2014/main" xmlns="" id="{5815126F-1012-467B-942A-D7A439BCD2DB}"/>
                </a:ext>
              </a:extLst>
            </p:cNvPr>
            <p:cNvSpPr>
              <a:spLocks/>
            </p:cNvSpPr>
            <p:nvPr/>
          </p:nvSpPr>
          <p:spPr bwMode="ltGray">
            <a:xfrm rot="-2700000">
              <a:off x="1608" y="427"/>
              <a:ext cx="2547" cy="2583"/>
            </a:xfrm>
            <a:custGeom>
              <a:avLst/>
              <a:gdLst>
                <a:gd name="T0" fmla="*/ 0 w 18970"/>
                <a:gd name="T1" fmla="*/ 0 h 19237"/>
                <a:gd name="T2" fmla="*/ 0 w 18970"/>
                <a:gd name="T3" fmla="*/ 0 h 19237"/>
                <a:gd name="T4" fmla="*/ 0 w 18970"/>
                <a:gd name="T5" fmla="*/ 0 h 19237"/>
                <a:gd name="T6" fmla="*/ 0 60000 65536"/>
                <a:gd name="T7" fmla="*/ 0 60000 65536"/>
                <a:gd name="T8" fmla="*/ 0 60000 65536"/>
              </a:gdLst>
              <a:ahLst/>
              <a:cxnLst>
                <a:cxn ang="T6">
                  <a:pos x="T0" y="T1"/>
                </a:cxn>
                <a:cxn ang="T7">
                  <a:pos x="T2" y="T3"/>
                </a:cxn>
                <a:cxn ang="T8">
                  <a:pos x="T4" y="T5"/>
                </a:cxn>
              </a:cxnLst>
              <a:rect l="0" t="0" r="r" b="b"/>
              <a:pathLst>
                <a:path w="18970" h="19237" fill="none" extrusionOk="0">
                  <a:moveTo>
                    <a:pt x="9823" y="-1"/>
                  </a:moveTo>
                  <a:cubicBezTo>
                    <a:pt x="13699" y="1979"/>
                    <a:pt x="16888" y="5084"/>
                    <a:pt x="18969" y="8907"/>
                  </a:cubicBezTo>
                </a:path>
                <a:path w="18970" h="19237" stroke="0" extrusionOk="0">
                  <a:moveTo>
                    <a:pt x="9823" y="-1"/>
                  </a:moveTo>
                  <a:cubicBezTo>
                    <a:pt x="13699" y="1979"/>
                    <a:pt x="16888" y="5084"/>
                    <a:pt x="18969" y="8907"/>
                  </a:cubicBezTo>
                  <a:lnTo>
                    <a:pt x="0" y="19237"/>
                  </a:lnTo>
                  <a:lnTo>
                    <a:pt x="9823" y="-1"/>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2" name="Arc 10">
              <a:extLst>
                <a:ext uri="{FF2B5EF4-FFF2-40B4-BE49-F238E27FC236}">
                  <a16:creationId xmlns:a16="http://schemas.microsoft.com/office/drawing/2014/main" xmlns="" id="{23237785-A35B-4887-9375-C6B589C7AC10}"/>
                </a:ext>
              </a:extLst>
            </p:cNvPr>
            <p:cNvSpPr>
              <a:spLocks/>
            </p:cNvSpPr>
            <p:nvPr/>
          </p:nvSpPr>
          <p:spPr bwMode="ltGray">
            <a:xfrm rot="-2700000">
              <a:off x="1783" y="749"/>
              <a:ext cx="2249" cy="2311"/>
            </a:xfrm>
            <a:custGeom>
              <a:avLst/>
              <a:gdLst>
                <a:gd name="T0" fmla="*/ 0 w 16754"/>
                <a:gd name="T1" fmla="*/ 0 h 17213"/>
                <a:gd name="T2" fmla="*/ 0 w 16754"/>
                <a:gd name="T3" fmla="*/ 0 h 17213"/>
                <a:gd name="T4" fmla="*/ 0 w 16754"/>
                <a:gd name="T5" fmla="*/ 0 h 17213"/>
                <a:gd name="T6" fmla="*/ 0 60000 65536"/>
                <a:gd name="T7" fmla="*/ 0 60000 65536"/>
                <a:gd name="T8" fmla="*/ 0 60000 65536"/>
              </a:gdLst>
              <a:ahLst/>
              <a:cxnLst>
                <a:cxn ang="T6">
                  <a:pos x="T0" y="T1"/>
                </a:cxn>
                <a:cxn ang="T7">
                  <a:pos x="T2" y="T3"/>
                </a:cxn>
                <a:cxn ang="T8">
                  <a:pos x="T4" y="T5"/>
                </a:cxn>
              </a:cxnLst>
              <a:rect l="0" t="0" r="r" b="b"/>
              <a:pathLst>
                <a:path w="16754" h="17213" fill="none" extrusionOk="0">
                  <a:moveTo>
                    <a:pt x="13048" y="0"/>
                  </a:moveTo>
                  <a:cubicBezTo>
                    <a:pt x="14422" y="1041"/>
                    <a:pt x="15666" y="2243"/>
                    <a:pt x="16754" y="3579"/>
                  </a:cubicBezTo>
                </a:path>
                <a:path w="16754" h="17213" stroke="0" extrusionOk="0">
                  <a:moveTo>
                    <a:pt x="13048" y="0"/>
                  </a:moveTo>
                  <a:cubicBezTo>
                    <a:pt x="14422" y="1041"/>
                    <a:pt x="15666" y="2243"/>
                    <a:pt x="16754" y="3579"/>
                  </a:cubicBezTo>
                  <a:lnTo>
                    <a:pt x="0" y="17213"/>
                  </a:lnTo>
                  <a:lnTo>
                    <a:pt x="13048"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3" name="Arc 11">
              <a:extLst>
                <a:ext uri="{FF2B5EF4-FFF2-40B4-BE49-F238E27FC236}">
                  <a16:creationId xmlns:a16="http://schemas.microsoft.com/office/drawing/2014/main" xmlns="" id="{09811C94-50AF-4E24-8ABC-10B85F7C047A}"/>
                </a:ext>
              </a:extLst>
            </p:cNvPr>
            <p:cNvSpPr>
              <a:spLocks/>
            </p:cNvSpPr>
            <p:nvPr/>
          </p:nvSpPr>
          <p:spPr bwMode="ltGray">
            <a:xfrm rot="-2700000">
              <a:off x="2239" y="2089"/>
              <a:ext cx="1284" cy="1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grpSp>
      <p:sp>
        <p:nvSpPr>
          <p:cNvPr id="34828" name="Rectangle 12"/>
          <p:cNvSpPr>
            <a:spLocks noGrp="1" noChangeArrowheads="1"/>
          </p:cNvSpPr>
          <p:nvPr>
            <p:ph type="ctrTitle" sz="quarter"/>
          </p:nvPr>
        </p:nvSpPr>
        <p:spPr>
          <a:xfrm>
            <a:off x="685800" y="3581400"/>
            <a:ext cx="7772400" cy="1331913"/>
          </a:xfrm>
        </p:spPr>
        <p:txBody>
          <a:bodyPr anchor="b"/>
          <a:lstStyle>
            <a:lvl1pPr algn="ctr">
              <a:defRPr/>
            </a:lvl1pPr>
          </a:lstStyle>
          <a:p>
            <a:r>
              <a:rPr lang="en-CA"/>
              <a:t>Klepnutím upravíte styl předlohy nadpisu.</a:t>
            </a:r>
          </a:p>
        </p:txBody>
      </p:sp>
      <p:sp>
        <p:nvSpPr>
          <p:cNvPr id="34829" name="Rectangle 13"/>
          <p:cNvSpPr>
            <a:spLocks noGrp="1" noChangeArrowheads="1"/>
          </p:cNvSpPr>
          <p:nvPr>
            <p:ph type="subTitle" sz="quarter" idx="1"/>
          </p:nvPr>
        </p:nvSpPr>
        <p:spPr>
          <a:xfrm>
            <a:off x="1371600" y="4906963"/>
            <a:ext cx="6400800" cy="1752600"/>
          </a:xfrm>
        </p:spPr>
        <p:txBody>
          <a:bodyPr anchor="b"/>
          <a:lstStyle>
            <a:lvl1pPr marL="0" indent="0" algn="ctr">
              <a:buFont typeface="Monotype Sorts" pitchFamily="2" charset="2"/>
              <a:buNone/>
              <a:defRPr/>
            </a:lvl1pPr>
          </a:lstStyle>
          <a:p>
            <a:r>
              <a:rPr lang="en-CA"/>
              <a:t>Klepnutím upravíte styl předlohy podnadpisu.</a:t>
            </a:r>
          </a:p>
        </p:txBody>
      </p:sp>
      <p:sp>
        <p:nvSpPr>
          <p:cNvPr id="14" name="Rectangle 14">
            <a:extLst>
              <a:ext uri="{FF2B5EF4-FFF2-40B4-BE49-F238E27FC236}">
                <a16:creationId xmlns:a16="http://schemas.microsoft.com/office/drawing/2014/main" xmlns="" id="{B07EEB5F-072F-47B8-B848-16A816E06967}"/>
              </a:ext>
            </a:extLst>
          </p:cNvPr>
          <p:cNvSpPr>
            <a:spLocks noGrp="1" noChangeArrowheads="1"/>
          </p:cNvSpPr>
          <p:nvPr>
            <p:ph type="dt" sz="quarter" idx="10"/>
          </p:nvPr>
        </p:nvSpPr>
        <p:spPr>
          <a:xfrm>
            <a:off x="498475" y="9525"/>
            <a:ext cx="1905000" cy="457200"/>
          </a:xfrm>
        </p:spPr>
        <p:txBody>
          <a:bodyPr/>
          <a:lstStyle>
            <a:lvl1pPr>
              <a:defRPr>
                <a:solidFill>
                  <a:srgbClr val="FFFFCC"/>
                </a:solidFill>
              </a:defRPr>
            </a:lvl1pPr>
          </a:lstStyle>
          <a:p>
            <a:pPr>
              <a:defRPr/>
            </a:pPr>
            <a:endParaRPr lang="en-CA" dirty="0"/>
          </a:p>
        </p:txBody>
      </p:sp>
      <p:sp>
        <p:nvSpPr>
          <p:cNvPr id="15" name="Rectangle 15">
            <a:extLst>
              <a:ext uri="{FF2B5EF4-FFF2-40B4-BE49-F238E27FC236}">
                <a16:creationId xmlns:a16="http://schemas.microsoft.com/office/drawing/2014/main" xmlns="" id="{0363805A-CE64-4F1B-B584-13EDD8D7BB86}"/>
              </a:ext>
            </a:extLst>
          </p:cNvPr>
          <p:cNvSpPr>
            <a:spLocks noGrp="1" noChangeArrowheads="1"/>
          </p:cNvSpPr>
          <p:nvPr>
            <p:ph type="ftr" sz="quarter" idx="11"/>
          </p:nvPr>
        </p:nvSpPr>
        <p:spPr>
          <a:xfrm>
            <a:off x="3124200" y="9525"/>
            <a:ext cx="2895600" cy="457200"/>
          </a:xfrm>
        </p:spPr>
        <p:txBody>
          <a:bodyPr/>
          <a:lstStyle>
            <a:lvl1pPr>
              <a:defRPr>
                <a:solidFill>
                  <a:srgbClr val="FFFFCC"/>
                </a:solidFill>
              </a:defRPr>
            </a:lvl1pPr>
          </a:lstStyle>
          <a:p>
            <a:pPr>
              <a:defRPr/>
            </a:pPr>
            <a:endParaRPr lang="en-CA" dirty="0"/>
          </a:p>
        </p:txBody>
      </p:sp>
      <p:sp>
        <p:nvSpPr>
          <p:cNvPr id="16" name="Rectangle 16">
            <a:extLst>
              <a:ext uri="{FF2B5EF4-FFF2-40B4-BE49-F238E27FC236}">
                <a16:creationId xmlns:a16="http://schemas.microsoft.com/office/drawing/2014/main" xmlns="" id="{A1D1519B-ABC9-4863-BFFF-990A1ACE9F30}"/>
              </a:ext>
            </a:extLst>
          </p:cNvPr>
          <p:cNvSpPr>
            <a:spLocks noGrp="1" noChangeArrowheads="1"/>
          </p:cNvSpPr>
          <p:nvPr>
            <p:ph type="sldNum" sz="quarter" idx="12"/>
          </p:nvPr>
        </p:nvSpPr>
        <p:spPr>
          <a:xfrm>
            <a:off x="6727825" y="9525"/>
            <a:ext cx="1905000" cy="457200"/>
          </a:xfrm>
        </p:spPr>
        <p:txBody>
          <a:bodyPr/>
          <a:lstStyle>
            <a:lvl1pPr>
              <a:defRPr/>
            </a:lvl1pPr>
          </a:lstStyle>
          <a:p>
            <a:pPr>
              <a:defRPr/>
            </a:pPr>
            <a:fld id="{97090813-5563-44CA-9279-37D65073A1BD}" type="slidenum">
              <a:rPr lang="en-CA" altLang="cs-CZ"/>
              <a:pPr>
                <a:defRPr/>
              </a:pPr>
              <a:t>‹#›</a:t>
            </a:fld>
            <a:endParaRPr lang="en-CA" altLang="cs-CZ" dirty="0"/>
          </a:p>
        </p:txBody>
      </p:sp>
    </p:spTree>
    <p:extLst>
      <p:ext uri="{BB962C8B-B14F-4D97-AF65-F5344CB8AC3E}">
        <p14:creationId xmlns:p14="http://schemas.microsoft.com/office/powerpoint/2010/main" val="794676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xmlns="" id="{57F6E8D3-3941-4538-B142-B6A361C89531}"/>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AD8D808A-5E56-4B62-A57A-7EDE54028412}"/>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2627F933-17C1-439A-B45C-0546BB58DBAF}"/>
              </a:ext>
            </a:extLst>
          </p:cNvPr>
          <p:cNvSpPr>
            <a:spLocks noGrp="1" noChangeArrowheads="1"/>
          </p:cNvSpPr>
          <p:nvPr>
            <p:ph type="sldNum" sz="quarter" idx="12"/>
          </p:nvPr>
        </p:nvSpPr>
        <p:spPr>
          <a:ln/>
        </p:spPr>
        <p:txBody>
          <a:bodyPr/>
          <a:lstStyle>
            <a:lvl1pPr>
              <a:defRPr/>
            </a:lvl1pPr>
          </a:lstStyle>
          <a:p>
            <a:pPr>
              <a:defRPr/>
            </a:pPr>
            <a:fld id="{4D68E59B-248F-4D97-95CF-EEA388729364}" type="slidenum">
              <a:rPr lang="en-CA" altLang="cs-CZ"/>
              <a:pPr>
                <a:defRPr/>
              </a:pPr>
              <a:t>‹#›</a:t>
            </a:fld>
            <a:endParaRPr lang="en-CA" altLang="cs-CZ" dirty="0"/>
          </a:p>
        </p:txBody>
      </p:sp>
    </p:spTree>
    <p:extLst>
      <p:ext uri="{BB962C8B-B14F-4D97-AF65-F5344CB8AC3E}">
        <p14:creationId xmlns:p14="http://schemas.microsoft.com/office/powerpoint/2010/main" val="2474190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5">
            <a:extLst>
              <a:ext uri="{FF2B5EF4-FFF2-40B4-BE49-F238E27FC236}">
                <a16:creationId xmlns:a16="http://schemas.microsoft.com/office/drawing/2014/main" xmlns="" id="{333A0B75-F1C2-47E9-AC66-791FC8E5A96A}"/>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9B5B4B3C-B3E1-4620-B4C5-E248A16E192C}"/>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A0523210-B251-4274-A3CD-B51EAA99DED3}"/>
              </a:ext>
            </a:extLst>
          </p:cNvPr>
          <p:cNvSpPr>
            <a:spLocks noGrp="1" noChangeArrowheads="1"/>
          </p:cNvSpPr>
          <p:nvPr>
            <p:ph type="sldNum" sz="quarter" idx="12"/>
          </p:nvPr>
        </p:nvSpPr>
        <p:spPr>
          <a:ln/>
        </p:spPr>
        <p:txBody>
          <a:bodyPr/>
          <a:lstStyle>
            <a:lvl1pPr>
              <a:defRPr/>
            </a:lvl1pPr>
          </a:lstStyle>
          <a:p>
            <a:pPr>
              <a:defRPr/>
            </a:pPr>
            <a:fld id="{6FF4E79F-7D3F-4AEC-8156-AE998E63F773}" type="slidenum">
              <a:rPr lang="en-CA" altLang="cs-CZ"/>
              <a:pPr>
                <a:defRPr/>
              </a:pPr>
              <a:t>‹#›</a:t>
            </a:fld>
            <a:endParaRPr lang="en-CA" altLang="cs-CZ" dirty="0"/>
          </a:p>
        </p:txBody>
      </p:sp>
    </p:spTree>
    <p:extLst>
      <p:ext uri="{BB962C8B-B14F-4D97-AF65-F5344CB8AC3E}">
        <p14:creationId xmlns:p14="http://schemas.microsoft.com/office/powerpoint/2010/main" val="885700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2525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2149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5">
            <a:extLst>
              <a:ext uri="{FF2B5EF4-FFF2-40B4-BE49-F238E27FC236}">
                <a16:creationId xmlns:a16="http://schemas.microsoft.com/office/drawing/2014/main" xmlns="" id="{DF6E3284-F29D-4249-9A43-A609537FA5A5}"/>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808E6F09-843E-427F-8107-8F0AA318F958}"/>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49639EC6-7B6E-4650-946D-BEC36BCFD6A6}"/>
              </a:ext>
            </a:extLst>
          </p:cNvPr>
          <p:cNvSpPr>
            <a:spLocks noGrp="1" noChangeArrowheads="1"/>
          </p:cNvSpPr>
          <p:nvPr>
            <p:ph type="sldNum" sz="quarter" idx="12"/>
          </p:nvPr>
        </p:nvSpPr>
        <p:spPr>
          <a:ln/>
        </p:spPr>
        <p:txBody>
          <a:bodyPr/>
          <a:lstStyle>
            <a:lvl1pPr>
              <a:defRPr/>
            </a:lvl1pPr>
          </a:lstStyle>
          <a:p>
            <a:pPr>
              <a:defRPr/>
            </a:pPr>
            <a:fld id="{26ABBEC6-EF45-437A-908B-971559823858}" type="slidenum">
              <a:rPr lang="en-CA" altLang="cs-CZ"/>
              <a:pPr>
                <a:defRPr/>
              </a:pPr>
              <a:t>‹#›</a:t>
            </a:fld>
            <a:endParaRPr lang="en-CA" altLang="cs-CZ" dirty="0"/>
          </a:p>
        </p:txBody>
      </p:sp>
    </p:spTree>
    <p:extLst>
      <p:ext uri="{BB962C8B-B14F-4D97-AF65-F5344CB8AC3E}">
        <p14:creationId xmlns:p14="http://schemas.microsoft.com/office/powerpoint/2010/main" val="708686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5">
            <a:extLst>
              <a:ext uri="{FF2B5EF4-FFF2-40B4-BE49-F238E27FC236}">
                <a16:creationId xmlns:a16="http://schemas.microsoft.com/office/drawing/2014/main" xmlns="" id="{5B1CEDAD-2EEC-4004-B957-DC2CE2134597}"/>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8" name="Rectangle 56">
            <a:extLst>
              <a:ext uri="{FF2B5EF4-FFF2-40B4-BE49-F238E27FC236}">
                <a16:creationId xmlns:a16="http://schemas.microsoft.com/office/drawing/2014/main" xmlns="" id="{4FE7D13F-1EDF-47D3-80F3-17BCB86CE649}"/>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9" name="Rectangle 57">
            <a:extLst>
              <a:ext uri="{FF2B5EF4-FFF2-40B4-BE49-F238E27FC236}">
                <a16:creationId xmlns:a16="http://schemas.microsoft.com/office/drawing/2014/main" xmlns="" id="{5E47F542-4410-444F-A7FD-E0B8D7495905}"/>
              </a:ext>
            </a:extLst>
          </p:cNvPr>
          <p:cNvSpPr>
            <a:spLocks noGrp="1" noChangeArrowheads="1"/>
          </p:cNvSpPr>
          <p:nvPr>
            <p:ph type="sldNum" sz="quarter" idx="12"/>
          </p:nvPr>
        </p:nvSpPr>
        <p:spPr>
          <a:ln/>
        </p:spPr>
        <p:txBody>
          <a:bodyPr/>
          <a:lstStyle>
            <a:lvl1pPr>
              <a:defRPr/>
            </a:lvl1pPr>
          </a:lstStyle>
          <a:p>
            <a:pPr>
              <a:defRPr/>
            </a:pPr>
            <a:fld id="{EE1880DF-D26A-4C93-B5C9-22E800B20C47}" type="slidenum">
              <a:rPr lang="en-CA" altLang="cs-CZ"/>
              <a:pPr>
                <a:defRPr/>
              </a:pPr>
              <a:t>‹#›</a:t>
            </a:fld>
            <a:endParaRPr lang="en-CA" altLang="cs-CZ" dirty="0"/>
          </a:p>
        </p:txBody>
      </p:sp>
    </p:spTree>
    <p:extLst>
      <p:ext uri="{BB962C8B-B14F-4D97-AF65-F5344CB8AC3E}">
        <p14:creationId xmlns:p14="http://schemas.microsoft.com/office/powerpoint/2010/main" val="3780416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5">
            <a:extLst>
              <a:ext uri="{FF2B5EF4-FFF2-40B4-BE49-F238E27FC236}">
                <a16:creationId xmlns:a16="http://schemas.microsoft.com/office/drawing/2014/main" xmlns="" id="{50B24A08-F25F-431A-BA92-525B210703D9}"/>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4" name="Rectangle 56">
            <a:extLst>
              <a:ext uri="{FF2B5EF4-FFF2-40B4-BE49-F238E27FC236}">
                <a16:creationId xmlns:a16="http://schemas.microsoft.com/office/drawing/2014/main" xmlns="" id="{208C3D1B-46A2-4ABA-B020-7DD6F3BF0F2B}"/>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5" name="Rectangle 57">
            <a:extLst>
              <a:ext uri="{FF2B5EF4-FFF2-40B4-BE49-F238E27FC236}">
                <a16:creationId xmlns:a16="http://schemas.microsoft.com/office/drawing/2014/main" xmlns="" id="{4614EB97-2D87-4A67-9128-C388C331CE88}"/>
              </a:ext>
            </a:extLst>
          </p:cNvPr>
          <p:cNvSpPr>
            <a:spLocks noGrp="1" noChangeArrowheads="1"/>
          </p:cNvSpPr>
          <p:nvPr>
            <p:ph type="sldNum" sz="quarter" idx="12"/>
          </p:nvPr>
        </p:nvSpPr>
        <p:spPr>
          <a:ln/>
        </p:spPr>
        <p:txBody>
          <a:bodyPr/>
          <a:lstStyle>
            <a:lvl1pPr>
              <a:defRPr/>
            </a:lvl1pPr>
          </a:lstStyle>
          <a:p>
            <a:pPr>
              <a:defRPr/>
            </a:pPr>
            <a:fld id="{A5DEF642-CBB8-41AE-B465-A0226834295D}" type="slidenum">
              <a:rPr lang="en-CA" altLang="cs-CZ"/>
              <a:pPr>
                <a:defRPr/>
              </a:pPr>
              <a:t>‹#›</a:t>
            </a:fld>
            <a:endParaRPr lang="en-CA" altLang="cs-CZ" dirty="0"/>
          </a:p>
        </p:txBody>
      </p:sp>
    </p:spTree>
    <p:extLst>
      <p:ext uri="{BB962C8B-B14F-4D97-AF65-F5344CB8AC3E}">
        <p14:creationId xmlns:p14="http://schemas.microsoft.com/office/powerpoint/2010/main" val="1896100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5">
            <a:extLst>
              <a:ext uri="{FF2B5EF4-FFF2-40B4-BE49-F238E27FC236}">
                <a16:creationId xmlns:a16="http://schemas.microsoft.com/office/drawing/2014/main" xmlns="" id="{8E1EC3BE-DB93-4157-8F23-F03A4DFBDFE4}"/>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3" name="Rectangle 56">
            <a:extLst>
              <a:ext uri="{FF2B5EF4-FFF2-40B4-BE49-F238E27FC236}">
                <a16:creationId xmlns:a16="http://schemas.microsoft.com/office/drawing/2014/main" xmlns="" id="{51C01110-8D7E-4492-A3CF-9C551D45938B}"/>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4" name="Rectangle 57">
            <a:extLst>
              <a:ext uri="{FF2B5EF4-FFF2-40B4-BE49-F238E27FC236}">
                <a16:creationId xmlns:a16="http://schemas.microsoft.com/office/drawing/2014/main" xmlns="" id="{77931ACF-29DD-4FC6-B673-A024139E1E6F}"/>
              </a:ext>
            </a:extLst>
          </p:cNvPr>
          <p:cNvSpPr>
            <a:spLocks noGrp="1" noChangeArrowheads="1"/>
          </p:cNvSpPr>
          <p:nvPr>
            <p:ph type="sldNum" sz="quarter" idx="12"/>
          </p:nvPr>
        </p:nvSpPr>
        <p:spPr>
          <a:ln/>
        </p:spPr>
        <p:txBody>
          <a:bodyPr/>
          <a:lstStyle>
            <a:lvl1pPr>
              <a:defRPr/>
            </a:lvl1pPr>
          </a:lstStyle>
          <a:p>
            <a:pPr>
              <a:defRPr/>
            </a:pPr>
            <a:fld id="{D6BDED5E-0519-4ED1-89D5-0140BB1FF432}" type="slidenum">
              <a:rPr lang="en-CA" altLang="cs-CZ"/>
              <a:pPr>
                <a:defRPr/>
              </a:pPr>
              <a:t>‹#›</a:t>
            </a:fld>
            <a:endParaRPr lang="en-CA" altLang="cs-CZ" dirty="0"/>
          </a:p>
        </p:txBody>
      </p:sp>
    </p:spTree>
    <p:extLst>
      <p:ext uri="{BB962C8B-B14F-4D97-AF65-F5344CB8AC3E}">
        <p14:creationId xmlns:p14="http://schemas.microsoft.com/office/powerpoint/2010/main" val="1785666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xmlns="" id="{5371122C-1EF9-4175-897E-27E84C7DABA5}"/>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9D3425EF-CBC8-4D04-AA34-0847220EE8FC}"/>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486A0AEB-1DCE-422B-8329-9F07E11E88FC}"/>
              </a:ext>
            </a:extLst>
          </p:cNvPr>
          <p:cNvSpPr>
            <a:spLocks noGrp="1" noChangeArrowheads="1"/>
          </p:cNvSpPr>
          <p:nvPr>
            <p:ph type="sldNum" sz="quarter" idx="12"/>
          </p:nvPr>
        </p:nvSpPr>
        <p:spPr>
          <a:ln/>
        </p:spPr>
        <p:txBody>
          <a:bodyPr/>
          <a:lstStyle>
            <a:lvl1pPr>
              <a:defRPr/>
            </a:lvl1pPr>
          </a:lstStyle>
          <a:p>
            <a:pPr>
              <a:defRPr/>
            </a:pPr>
            <a:fld id="{326A3237-F992-422F-88AB-085A4F4C9546}" type="slidenum">
              <a:rPr lang="en-CA" altLang="cs-CZ"/>
              <a:pPr>
                <a:defRPr/>
              </a:pPr>
              <a:t>‹#›</a:t>
            </a:fld>
            <a:endParaRPr lang="en-CA" altLang="cs-CZ" dirty="0"/>
          </a:p>
        </p:txBody>
      </p:sp>
    </p:spTree>
    <p:extLst>
      <p:ext uri="{BB962C8B-B14F-4D97-AF65-F5344CB8AC3E}">
        <p14:creationId xmlns:p14="http://schemas.microsoft.com/office/powerpoint/2010/main" val="101940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xmlns="" id="{C7157BBD-D361-427F-93B9-C9F02E01084C}"/>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5" name="Rectangle 5">
            <a:extLst>
              <a:ext uri="{FF2B5EF4-FFF2-40B4-BE49-F238E27FC236}">
                <a16:creationId xmlns:a16="http://schemas.microsoft.com/office/drawing/2014/main" xmlns="" id="{800A022C-6EFE-4B5E-8156-09B3F1643BC3}"/>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6" name="Rectangle 6">
            <a:extLst>
              <a:ext uri="{FF2B5EF4-FFF2-40B4-BE49-F238E27FC236}">
                <a16:creationId xmlns:a16="http://schemas.microsoft.com/office/drawing/2014/main" xmlns="" id="{FAB0E4E9-8BB6-407C-AACC-836CCE82F875}"/>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6F5C8EB-D0B3-410F-ACA0-E0776A96EE9A}" type="slidenum">
              <a:rPr lang="cs-CZ" altLang="cs-CZ"/>
              <a:pPr>
                <a:defRPr/>
              </a:pPr>
              <a:t>‹#›</a:t>
            </a:fld>
            <a:endParaRPr lang="cs-CZ" altLang="cs-CZ" dirty="0"/>
          </a:p>
        </p:txBody>
      </p:sp>
    </p:spTree>
    <p:extLst>
      <p:ext uri="{BB962C8B-B14F-4D97-AF65-F5344CB8AC3E}">
        <p14:creationId xmlns:p14="http://schemas.microsoft.com/office/powerpoint/2010/main" val="359724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xmlns="" id="{B5AA8452-672B-4F7E-9E04-44E2E67A8CB8}"/>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E8BF855E-EDE8-40D8-9E03-CED247F59A69}"/>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9D6D36DB-1B56-4040-AF4C-55F1CD3A50FA}"/>
              </a:ext>
            </a:extLst>
          </p:cNvPr>
          <p:cNvSpPr>
            <a:spLocks noGrp="1" noChangeArrowheads="1"/>
          </p:cNvSpPr>
          <p:nvPr>
            <p:ph type="sldNum" sz="quarter" idx="12"/>
          </p:nvPr>
        </p:nvSpPr>
        <p:spPr>
          <a:ln/>
        </p:spPr>
        <p:txBody>
          <a:bodyPr/>
          <a:lstStyle>
            <a:lvl1pPr>
              <a:defRPr/>
            </a:lvl1pPr>
          </a:lstStyle>
          <a:p>
            <a:pPr>
              <a:defRPr/>
            </a:pPr>
            <a:fld id="{CC959567-9096-4E1E-98C8-20771BD89ED9}" type="slidenum">
              <a:rPr lang="en-CA" altLang="cs-CZ"/>
              <a:pPr>
                <a:defRPr/>
              </a:pPr>
              <a:t>‹#›</a:t>
            </a:fld>
            <a:endParaRPr lang="en-CA" altLang="cs-CZ" dirty="0"/>
          </a:p>
        </p:txBody>
      </p:sp>
    </p:spTree>
    <p:extLst>
      <p:ext uri="{BB962C8B-B14F-4D97-AF65-F5344CB8AC3E}">
        <p14:creationId xmlns:p14="http://schemas.microsoft.com/office/powerpoint/2010/main" val="2639498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xmlns="" id="{D46F074D-C940-402D-8D5E-73E70C656E77}"/>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C0D9540F-56D9-45D4-8E66-85A3EC5A6889}"/>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A8CE3568-8148-437D-9407-87BCC1F544BF}"/>
              </a:ext>
            </a:extLst>
          </p:cNvPr>
          <p:cNvSpPr>
            <a:spLocks noGrp="1" noChangeArrowheads="1"/>
          </p:cNvSpPr>
          <p:nvPr>
            <p:ph type="sldNum" sz="quarter" idx="12"/>
          </p:nvPr>
        </p:nvSpPr>
        <p:spPr>
          <a:ln/>
        </p:spPr>
        <p:txBody>
          <a:bodyPr/>
          <a:lstStyle>
            <a:lvl1pPr>
              <a:defRPr/>
            </a:lvl1pPr>
          </a:lstStyle>
          <a:p>
            <a:pPr>
              <a:defRPr/>
            </a:pPr>
            <a:fld id="{62E6E316-33B5-4998-A6B8-5515CDB91A23}" type="slidenum">
              <a:rPr lang="en-CA" altLang="cs-CZ"/>
              <a:pPr>
                <a:defRPr/>
              </a:pPr>
              <a:t>‹#›</a:t>
            </a:fld>
            <a:endParaRPr lang="en-CA" altLang="cs-CZ" dirty="0"/>
          </a:p>
        </p:txBody>
      </p:sp>
    </p:spTree>
    <p:extLst>
      <p:ext uri="{BB962C8B-B14F-4D97-AF65-F5344CB8AC3E}">
        <p14:creationId xmlns:p14="http://schemas.microsoft.com/office/powerpoint/2010/main" val="980064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1838" y="381000"/>
            <a:ext cx="1943100" cy="5715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1252538" y="381000"/>
            <a:ext cx="5676900" cy="5715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xmlns="" id="{D51482C3-E088-4B76-8353-0D7281430983}"/>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7E344776-E973-44D7-8716-7F4B125F3192}"/>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31A66646-E70D-4816-95F5-B93036E78D5A}"/>
              </a:ext>
            </a:extLst>
          </p:cNvPr>
          <p:cNvSpPr>
            <a:spLocks noGrp="1" noChangeArrowheads="1"/>
          </p:cNvSpPr>
          <p:nvPr>
            <p:ph type="sldNum" sz="quarter" idx="12"/>
          </p:nvPr>
        </p:nvSpPr>
        <p:spPr>
          <a:ln/>
        </p:spPr>
        <p:txBody>
          <a:bodyPr/>
          <a:lstStyle>
            <a:lvl1pPr>
              <a:defRPr/>
            </a:lvl1pPr>
          </a:lstStyle>
          <a:p>
            <a:pPr>
              <a:defRPr/>
            </a:pPr>
            <a:fld id="{F7B87130-EB2A-44F7-8771-74422794D114}" type="slidenum">
              <a:rPr lang="en-CA" altLang="cs-CZ"/>
              <a:pPr>
                <a:defRPr/>
              </a:pPr>
              <a:t>‹#›</a:t>
            </a:fld>
            <a:endParaRPr lang="en-CA" altLang="cs-CZ" dirty="0"/>
          </a:p>
        </p:txBody>
      </p:sp>
    </p:spTree>
    <p:extLst>
      <p:ext uri="{BB962C8B-B14F-4D97-AF65-F5344CB8AC3E}">
        <p14:creationId xmlns:p14="http://schemas.microsoft.com/office/powerpoint/2010/main" val="1067634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1252538" y="381000"/>
            <a:ext cx="7772400" cy="13716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252538"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5214938" y="1981200"/>
            <a:ext cx="3810000" cy="4114800"/>
          </a:xfrm>
        </p:spPr>
        <p:txBody>
          <a:bodyPr/>
          <a:lstStyle/>
          <a:p>
            <a:pPr lvl="0"/>
            <a:endParaRPr lang="cs-CZ" noProof="0" dirty="0"/>
          </a:p>
        </p:txBody>
      </p:sp>
      <p:sp>
        <p:nvSpPr>
          <p:cNvPr id="5" name="Rectangle 55">
            <a:extLst>
              <a:ext uri="{FF2B5EF4-FFF2-40B4-BE49-F238E27FC236}">
                <a16:creationId xmlns:a16="http://schemas.microsoft.com/office/drawing/2014/main" xmlns="" id="{6D0D338B-9ACA-4CC4-8B19-61C4023C40AC}"/>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4227594A-8850-4656-A2EF-2D4F9EF2491D}"/>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846A6BAF-5062-4709-8503-029826D4E5DD}"/>
              </a:ext>
            </a:extLst>
          </p:cNvPr>
          <p:cNvSpPr>
            <a:spLocks noGrp="1" noChangeArrowheads="1"/>
          </p:cNvSpPr>
          <p:nvPr>
            <p:ph type="sldNum" sz="quarter" idx="12"/>
          </p:nvPr>
        </p:nvSpPr>
        <p:spPr>
          <a:ln/>
        </p:spPr>
        <p:txBody>
          <a:bodyPr/>
          <a:lstStyle>
            <a:lvl1pPr>
              <a:defRPr/>
            </a:lvl1pPr>
          </a:lstStyle>
          <a:p>
            <a:pPr>
              <a:defRPr/>
            </a:pPr>
            <a:fld id="{0C76CA2A-9539-45D4-85FC-72C74EEB4C8E}" type="slidenum">
              <a:rPr lang="en-CA" altLang="cs-CZ"/>
              <a:pPr>
                <a:defRPr/>
              </a:pPr>
              <a:t>‹#›</a:t>
            </a:fld>
            <a:endParaRPr lang="en-CA" altLang="cs-CZ" dirty="0"/>
          </a:p>
        </p:txBody>
      </p:sp>
    </p:spTree>
    <p:extLst>
      <p:ext uri="{BB962C8B-B14F-4D97-AF65-F5344CB8AC3E}">
        <p14:creationId xmlns:p14="http://schemas.microsoft.com/office/powerpoint/2010/main" val="113666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D409C186-23EB-45AE-9A3B-FD177D8442FB}"/>
              </a:ext>
            </a:extLst>
          </p:cNvPr>
          <p:cNvGrpSpPr>
            <a:grpSpLocks/>
          </p:cNvGrpSpPr>
          <p:nvPr/>
        </p:nvGrpSpPr>
        <p:grpSpPr bwMode="auto">
          <a:xfrm>
            <a:off x="2084388" y="-395288"/>
            <a:ext cx="4978400" cy="5749926"/>
            <a:chOff x="1313" y="-249"/>
            <a:chExt cx="3136" cy="3622"/>
          </a:xfrm>
        </p:grpSpPr>
        <p:sp>
          <p:nvSpPr>
            <p:cNvPr id="5" name="Arc 3">
              <a:extLst>
                <a:ext uri="{FF2B5EF4-FFF2-40B4-BE49-F238E27FC236}">
                  <a16:creationId xmlns:a16="http://schemas.microsoft.com/office/drawing/2014/main" xmlns="" id="{C5B1635E-42AC-4ECE-9A60-3F08710102F5}"/>
                </a:ext>
              </a:extLst>
            </p:cNvPr>
            <p:cNvSpPr>
              <a:spLocks/>
            </p:cNvSpPr>
            <p:nvPr/>
          </p:nvSpPr>
          <p:spPr bwMode="ltGray">
            <a:xfrm rot="-2700000">
              <a:off x="1313" y="-249"/>
              <a:ext cx="3136" cy="3135"/>
            </a:xfrm>
            <a:custGeom>
              <a:avLst/>
              <a:gdLst>
                <a:gd name="T0" fmla="*/ 0 w 21607"/>
                <a:gd name="T1" fmla="*/ 0 h 21600"/>
                <a:gd name="T2" fmla="*/ 0 w 21607"/>
                <a:gd name="T3" fmla="*/ 0 h 21600"/>
                <a:gd name="T4" fmla="*/ 0 w 21607"/>
                <a:gd name="T5" fmla="*/ 0 h 21600"/>
                <a:gd name="T6" fmla="*/ 0 60000 65536"/>
                <a:gd name="T7" fmla="*/ 0 60000 65536"/>
                <a:gd name="T8" fmla="*/ 0 60000 65536"/>
              </a:gdLst>
              <a:ahLst/>
              <a:cxnLst>
                <a:cxn ang="T6">
                  <a:pos x="T0" y="T1"/>
                </a:cxn>
                <a:cxn ang="T7">
                  <a:pos x="T2" y="T3"/>
                </a:cxn>
                <a:cxn ang="T8">
                  <a:pos x="T4" y="T5"/>
                </a:cxn>
              </a:cxnLst>
              <a:rect l="0" t="0" r="r" b="b"/>
              <a:pathLst>
                <a:path w="21607" h="21600" fill="none" extrusionOk="0">
                  <a:moveTo>
                    <a:pt x="0" y="0"/>
                  </a:moveTo>
                  <a:cubicBezTo>
                    <a:pt x="2" y="0"/>
                    <a:pt x="4" y="-1"/>
                    <a:pt x="7" y="0"/>
                  </a:cubicBezTo>
                  <a:cubicBezTo>
                    <a:pt x="11933" y="0"/>
                    <a:pt x="21603" y="9666"/>
                    <a:pt x="21606" y="21593"/>
                  </a:cubicBezTo>
                </a:path>
                <a:path w="21607" h="21600" stroke="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6" name="Arc 4">
              <a:extLst>
                <a:ext uri="{FF2B5EF4-FFF2-40B4-BE49-F238E27FC236}">
                  <a16:creationId xmlns:a16="http://schemas.microsoft.com/office/drawing/2014/main" xmlns="" id="{2827CEC8-BC1A-49E0-9343-17E1D5D40BA2}"/>
                </a:ext>
              </a:extLst>
            </p:cNvPr>
            <p:cNvSpPr>
              <a:spLocks/>
            </p:cNvSpPr>
            <p:nvPr/>
          </p:nvSpPr>
          <p:spPr bwMode="ltGray">
            <a:xfrm rot="-2700000">
              <a:off x="1349" y="-162"/>
              <a:ext cx="3037" cy="3056"/>
            </a:xfrm>
            <a:custGeom>
              <a:avLst/>
              <a:gdLst>
                <a:gd name="T0" fmla="*/ 0 w 20922"/>
                <a:gd name="T1" fmla="*/ 0 h 21053"/>
                <a:gd name="T2" fmla="*/ 0 w 20922"/>
                <a:gd name="T3" fmla="*/ 0 h 21053"/>
                <a:gd name="T4" fmla="*/ 0 w 20922"/>
                <a:gd name="T5" fmla="*/ 0 h 21053"/>
                <a:gd name="T6" fmla="*/ 0 60000 65536"/>
                <a:gd name="T7" fmla="*/ 0 60000 65536"/>
                <a:gd name="T8" fmla="*/ 0 60000 65536"/>
              </a:gdLst>
              <a:ahLst/>
              <a:cxnLst>
                <a:cxn ang="T6">
                  <a:pos x="T0" y="T1"/>
                </a:cxn>
                <a:cxn ang="T7">
                  <a:pos x="T2" y="T3"/>
                </a:cxn>
                <a:cxn ang="T8">
                  <a:pos x="T4" y="T5"/>
                </a:cxn>
              </a:cxnLst>
              <a:rect l="0" t="0" r="r" b="b"/>
              <a:pathLst>
                <a:path w="20922" h="21053" fill="none" extrusionOk="0">
                  <a:moveTo>
                    <a:pt x="4830" y="0"/>
                  </a:moveTo>
                  <a:cubicBezTo>
                    <a:pt x="12706" y="1807"/>
                    <a:pt x="18914" y="7858"/>
                    <a:pt x="20922" y="15684"/>
                  </a:cubicBezTo>
                </a:path>
                <a:path w="20922" h="21053" stroke="0" extrusionOk="0">
                  <a:moveTo>
                    <a:pt x="4830" y="0"/>
                  </a:moveTo>
                  <a:cubicBezTo>
                    <a:pt x="12706" y="1807"/>
                    <a:pt x="18914" y="7858"/>
                    <a:pt x="20922" y="15684"/>
                  </a:cubicBezTo>
                  <a:lnTo>
                    <a:pt x="0" y="21053"/>
                  </a:lnTo>
                  <a:lnTo>
                    <a:pt x="4830" y="0"/>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7" name="Arc 5">
              <a:extLst>
                <a:ext uri="{FF2B5EF4-FFF2-40B4-BE49-F238E27FC236}">
                  <a16:creationId xmlns:a16="http://schemas.microsoft.com/office/drawing/2014/main" xmlns="" id="{4C3E5D96-6062-48E3-81E7-62145EA32FD5}"/>
                </a:ext>
              </a:extLst>
            </p:cNvPr>
            <p:cNvSpPr>
              <a:spLocks/>
            </p:cNvSpPr>
            <p:nvPr/>
          </p:nvSpPr>
          <p:spPr bwMode="ltGray">
            <a:xfrm rot="-2700000">
              <a:off x="1474" y="162"/>
              <a:ext cx="2752" cy="2792"/>
            </a:xfrm>
            <a:custGeom>
              <a:avLst/>
              <a:gdLst>
                <a:gd name="T0" fmla="*/ 0 w 18966"/>
                <a:gd name="T1" fmla="*/ 0 h 19239"/>
                <a:gd name="T2" fmla="*/ 0 w 18966"/>
                <a:gd name="T3" fmla="*/ 0 h 19239"/>
                <a:gd name="T4" fmla="*/ 0 w 18966"/>
                <a:gd name="T5" fmla="*/ 0 h 19239"/>
                <a:gd name="T6" fmla="*/ 0 60000 65536"/>
                <a:gd name="T7" fmla="*/ 0 60000 65536"/>
                <a:gd name="T8" fmla="*/ 0 60000 65536"/>
              </a:gdLst>
              <a:ahLst/>
              <a:cxnLst>
                <a:cxn ang="T6">
                  <a:pos x="T0" y="T1"/>
                </a:cxn>
                <a:cxn ang="T7">
                  <a:pos x="T2" y="T3"/>
                </a:cxn>
                <a:cxn ang="T8">
                  <a:pos x="T4" y="T5"/>
                </a:cxn>
              </a:cxnLst>
              <a:rect l="0" t="0" r="r" b="b"/>
              <a:pathLst>
                <a:path w="18966" h="19239" fill="none" extrusionOk="0">
                  <a:moveTo>
                    <a:pt x="9819" y="-1"/>
                  </a:moveTo>
                  <a:cubicBezTo>
                    <a:pt x="13695" y="1978"/>
                    <a:pt x="16883" y="5080"/>
                    <a:pt x="18965" y="8902"/>
                  </a:cubicBezTo>
                </a:path>
                <a:path w="18966" h="19239" stroke="0" extrusionOk="0">
                  <a:moveTo>
                    <a:pt x="9819" y="-1"/>
                  </a:moveTo>
                  <a:cubicBezTo>
                    <a:pt x="13695" y="1978"/>
                    <a:pt x="16883" y="5080"/>
                    <a:pt x="18965" y="8902"/>
                  </a:cubicBezTo>
                  <a:lnTo>
                    <a:pt x="0" y="19239"/>
                  </a:lnTo>
                  <a:lnTo>
                    <a:pt x="9819" y="-1"/>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8" name="Arc 6">
              <a:extLst>
                <a:ext uri="{FF2B5EF4-FFF2-40B4-BE49-F238E27FC236}">
                  <a16:creationId xmlns:a16="http://schemas.microsoft.com/office/drawing/2014/main" xmlns="" id="{B41B5A7D-FD09-4628-A471-B9BE98E8ECCA}"/>
                </a:ext>
              </a:extLst>
            </p:cNvPr>
            <p:cNvSpPr>
              <a:spLocks/>
            </p:cNvSpPr>
            <p:nvPr/>
          </p:nvSpPr>
          <p:spPr bwMode="ltGray">
            <a:xfrm rot="-2700000">
              <a:off x="1678" y="510"/>
              <a:ext cx="2432" cy="2498"/>
            </a:xfrm>
            <a:custGeom>
              <a:avLst/>
              <a:gdLst>
                <a:gd name="T0" fmla="*/ 0 w 16754"/>
                <a:gd name="T1" fmla="*/ 0 h 17212"/>
                <a:gd name="T2" fmla="*/ 0 w 16754"/>
                <a:gd name="T3" fmla="*/ 0 h 17212"/>
                <a:gd name="T4" fmla="*/ 0 w 16754"/>
                <a:gd name="T5" fmla="*/ 0 h 17212"/>
                <a:gd name="T6" fmla="*/ 0 60000 65536"/>
                <a:gd name="T7" fmla="*/ 0 60000 65536"/>
                <a:gd name="T8" fmla="*/ 0 60000 65536"/>
              </a:gdLst>
              <a:ahLst/>
              <a:cxnLst>
                <a:cxn ang="T6">
                  <a:pos x="T0" y="T1"/>
                </a:cxn>
                <a:cxn ang="T7">
                  <a:pos x="T2" y="T3"/>
                </a:cxn>
                <a:cxn ang="T8">
                  <a:pos x="T4" y="T5"/>
                </a:cxn>
              </a:cxnLst>
              <a:rect l="0" t="0" r="r" b="b"/>
              <a:pathLst>
                <a:path w="16754" h="17212" fill="none" extrusionOk="0">
                  <a:moveTo>
                    <a:pt x="13050" y="-1"/>
                  </a:moveTo>
                  <a:cubicBezTo>
                    <a:pt x="14423" y="1040"/>
                    <a:pt x="15666" y="2242"/>
                    <a:pt x="16754" y="3578"/>
                  </a:cubicBezTo>
                </a:path>
                <a:path w="16754" h="17212" stroke="0" extrusionOk="0">
                  <a:moveTo>
                    <a:pt x="13050" y="-1"/>
                  </a:moveTo>
                  <a:cubicBezTo>
                    <a:pt x="14423" y="1040"/>
                    <a:pt x="15666" y="2242"/>
                    <a:pt x="16754" y="3578"/>
                  </a:cubicBezTo>
                  <a:lnTo>
                    <a:pt x="0" y="17212"/>
                  </a:lnTo>
                  <a:lnTo>
                    <a:pt x="13050"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9" name="Arc 7">
              <a:extLst>
                <a:ext uri="{FF2B5EF4-FFF2-40B4-BE49-F238E27FC236}">
                  <a16:creationId xmlns:a16="http://schemas.microsoft.com/office/drawing/2014/main" xmlns="" id="{6C395865-120E-496F-855A-B564414B4969}"/>
                </a:ext>
              </a:extLst>
            </p:cNvPr>
            <p:cNvSpPr>
              <a:spLocks/>
            </p:cNvSpPr>
            <p:nvPr/>
          </p:nvSpPr>
          <p:spPr bwMode="ltGray">
            <a:xfrm rot="-2700000">
              <a:off x="1446" y="57"/>
              <a:ext cx="2900" cy="29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0" name="Arc 8">
              <a:extLst>
                <a:ext uri="{FF2B5EF4-FFF2-40B4-BE49-F238E27FC236}">
                  <a16:creationId xmlns:a16="http://schemas.microsoft.com/office/drawing/2014/main" xmlns="" id="{8DB40269-4E24-42CC-9EC9-DFFADADA4518}"/>
                </a:ext>
              </a:extLst>
            </p:cNvPr>
            <p:cNvSpPr>
              <a:spLocks/>
            </p:cNvSpPr>
            <p:nvPr/>
          </p:nvSpPr>
          <p:spPr bwMode="ltGray">
            <a:xfrm rot="-2700000">
              <a:off x="1478" y="137"/>
              <a:ext cx="2809" cy="2826"/>
            </a:xfrm>
            <a:custGeom>
              <a:avLst/>
              <a:gdLst>
                <a:gd name="T0" fmla="*/ 0 w 20924"/>
                <a:gd name="T1" fmla="*/ 0 h 21052"/>
                <a:gd name="T2" fmla="*/ 0 w 20924"/>
                <a:gd name="T3" fmla="*/ 0 h 21052"/>
                <a:gd name="T4" fmla="*/ 0 w 20924"/>
                <a:gd name="T5" fmla="*/ 0 h 21052"/>
                <a:gd name="T6" fmla="*/ 0 60000 65536"/>
                <a:gd name="T7" fmla="*/ 0 60000 65536"/>
                <a:gd name="T8" fmla="*/ 0 60000 65536"/>
              </a:gdLst>
              <a:ahLst/>
              <a:cxnLst>
                <a:cxn ang="T6">
                  <a:pos x="T0" y="T1"/>
                </a:cxn>
                <a:cxn ang="T7">
                  <a:pos x="T2" y="T3"/>
                </a:cxn>
                <a:cxn ang="T8">
                  <a:pos x="T4" y="T5"/>
                </a:cxn>
              </a:cxnLst>
              <a:rect l="0" t="0" r="r" b="b"/>
              <a:pathLst>
                <a:path w="20924" h="21052" fill="none" extrusionOk="0">
                  <a:moveTo>
                    <a:pt x="4833" y="-1"/>
                  </a:moveTo>
                  <a:cubicBezTo>
                    <a:pt x="12709" y="1807"/>
                    <a:pt x="18917" y="7861"/>
                    <a:pt x="20923" y="15689"/>
                  </a:cubicBezTo>
                </a:path>
                <a:path w="20924" h="21052" stroke="0" extrusionOk="0">
                  <a:moveTo>
                    <a:pt x="4833" y="-1"/>
                  </a:moveTo>
                  <a:cubicBezTo>
                    <a:pt x="12709" y="1807"/>
                    <a:pt x="18917" y="7861"/>
                    <a:pt x="20923" y="15689"/>
                  </a:cubicBezTo>
                  <a:lnTo>
                    <a:pt x="0" y="21052"/>
                  </a:lnTo>
                  <a:lnTo>
                    <a:pt x="4833" y="-1"/>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1" name="Arc 9">
              <a:extLst>
                <a:ext uri="{FF2B5EF4-FFF2-40B4-BE49-F238E27FC236}">
                  <a16:creationId xmlns:a16="http://schemas.microsoft.com/office/drawing/2014/main" xmlns="" id="{53196F0D-5331-4610-B43C-45070A51B25D}"/>
                </a:ext>
              </a:extLst>
            </p:cNvPr>
            <p:cNvSpPr>
              <a:spLocks/>
            </p:cNvSpPr>
            <p:nvPr/>
          </p:nvSpPr>
          <p:spPr bwMode="ltGray">
            <a:xfrm rot="-2700000">
              <a:off x="1608" y="427"/>
              <a:ext cx="2547" cy="2583"/>
            </a:xfrm>
            <a:custGeom>
              <a:avLst/>
              <a:gdLst>
                <a:gd name="T0" fmla="*/ 0 w 18970"/>
                <a:gd name="T1" fmla="*/ 0 h 19237"/>
                <a:gd name="T2" fmla="*/ 0 w 18970"/>
                <a:gd name="T3" fmla="*/ 0 h 19237"/>
                <a:gd name="T4" fmla="*/ 0 w 18970"/>
                <a:gd name="T5" fmla="*/ 0 h 19237"/>
                <a:gd name="T6" fmla="*/ 0 60000 65536"/>
                <a:gd name="T7" fmla="*/ 0 60000 65536"/>
                <a:gd name="T8" fmla="*/ 0 60000 65536"/>
              </a:gdLst>
              <a:ahLst/>
              <a:cxnLst>
                <a:cxn ang="T6">
                  <a:pos x="T0" y="T1"/>
                </a:cxn>
                <a:cxn ang="T7">
                  <a:pos x="T2" y="T3"/>
                </a:cxn>
                <a:cxn ang="T8">
                  <a:pos x="T4" y="T5"/>
                </a:cxn>
              </a:cxnLst>
              <a:rect l="0" t="0" r="r" b="b"/>
              <a:pathLst>
                <a:path w="18970" h="19237" fill="none" extrusionOk="0">
                  <a:moveTo>
                    <a:pt x="9823" y="-1"/>
                  </a:moveTo>
                  <a:cubicBezTo>
                    <a:pt x="13699" y="1979"/>
                    <a:pt x="16888" y="5084"/>
                    <a:pt x="18969" y="8907"/>
                  </a:cubicBezTo>
                </a:path>
                <a:path w="18970" h="19237" stroke="0" extrusionOk="0">
                  <a:moveTo>
                    <a:pt x="9823" y="-1"/>
                  </a:moveTo>
                  <a:cubicBezTo>
                    <a:pt x="13699" y="1979"/>
                    <a:pt x="16888" y="5084"/>
                    <a:pt x="18969" y="8907"/>
                  </a:cubicBezTo>
                  <a:lnTo>
                    <a:pt x="0" y="19237"/>
                  </a:lnTo>
                  <a:lnTo>
                    <a:pt x="9823" y="-1"/>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2" name="Arc 10">
              <a:extLst>
                <a:ext uri="{FF2B5EF4-FFF2-40B4-BE49-F238E27FC236}">
                  <a16:creationId xmlns:a16="http://schemas.microsoft.com/office/drawing/2014/main" xmlns="" id="{21AAE20C-C8DD-489C-9608-A141C03C9DB0}"/>
                </a:ext>
              </a:extLst>
            </p:cNvPr>
            <p:cNvSpPr>
              <a:spLocks/>
            </p:cNvSpPr>
            <p:nvPr/>
          </p:nvSpPr>
          <p:spPr bwMode="ltGray">
            <a:xfrm rot="-2700000">
              <a:off x="1783" y="749"/>
              <a:ext cx="2249" cy="2311"/>
            </a:xfrm>
            <a:custGeom>
              <a:avLst/>
              <a:gdLst>
                <a:gd name="T0" fmla="*/ 0 w 16754"/>
                <a:gd name="T1" fmla="*/ 0 h 17213"/>
                <a:gd name="T2" fmla="*/ 0 w 16754"/>
                <a:gd name="T3" fmla="*/ 0 h 17213"/>
                <a:gd name="T4" fmla="*/ 0 w 16754"/>
                <a:gd name="T5" fmla="*/ 0 h 17213"/>
                <a:gd name="T6" fmla="*/ 0 60000 65536"/>
                <a:gd name="T7" fmla="*/ 0 60000 65536"/>
                <a:gd name="T8" fmla="*/ 0 60000 65536"/>
              </a:gdLst>
              <a:ahLst/>
              <a:cxnLst>
                <a:cxn ang="T6">
                  <a:pos x="T0" y="T1"/>
                </a:cxn>
                <a:cxn ang="T7">
                  <a:pos x="T2" y="T3"/>
                </a:cxn>
                <a:cxn ang="T8">
                  <a:pos x="T4" y="T5"/>
                </a:cxn>
              </a:cxnLst>
              <a:rect l="0" t="0" r="r" b="b"/>
              <a:pathLst>
                <a:path w="16754" h="17213" fill="none" extrusionOk="0">
                  <a:moveTo>
                    <a:pt x="13048" y="0"/>
                  </a:moveTo>
                  <a:cubicBezTo>
                    <a:pt x="14422" y="1041"/>
                    <a:pt x="15666" y="2243"/>
                    <a:pt x="16754" y="3579"/>
                  </a:cubicBezTo>
                </a:path>
                <a:path w="16754" h="17213" stroke="0" extrusionOk="0">
                  <a:moveTo>
                    <a:pt x="13048" y="0"/>
                  </a:moveTo>
                  <a:cubicBezTo>
                    <a:pt x="14422" y="1041"/>
                    <a:pt x="15666" y="2243"/>
                    <a:pt x="16754" y="3579"/>
                  </a:cubicBezTo>
                  <a:lnTo>
                    <a:pt x="0" y="17213"/>
                  </a:lnTo>
                  <a:lnTo>
                    <a:pt x="13048"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3" name="Arc 11">
              <a:extLst>
                <a:ext uri="{FF2B5EF4-FFF2-40B4-BE49-F238E27FC236}">
                  <a16:creationId xmlns:a16="http://schemas.microsoft.com/office/drawing/2014/main" xmlns="" id="{254095ED-D924-4DB4-B392-C424C86344E5}"/>
                </a:ext>
              </a:extLst>
            </p:cNvPr>
            <p:cNvSpPr>
              <a:spLocks/>
            </p:cNvSpPr>
            <p:nvPr/>
          </p:nvSpPr>
          <p:spPr bwMode="ltGray">
            <a:xfrm rot="-2700000">
              <a:off x="2239" y="2089"/>
              <a:ext cx="1284" cy="1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grpSp>
      <p:sp>
        <p:nvSpPr>
          <p:cNvPr id="34828" name="Rectangle 12"/>
          <p:cNvSpPr>
            <a:spLocks noGrp="1" noChangeArrowheads="1"/>
          </p:cNvSpPr>
          <p:nvPr>
            <p:ph type="ctrTitle" sz="quarter"/>
          </p:nvPr>
        </p:nvSpPr>
        <p:spPr>
          <a:xfrm>
            <a:off x="685800" y="3581400"/>
            <a:ext cx="7772400" cy="1331913"/>
          </a:xfrm>
        </p:spPr>
        <p:txBody>
          <a:bodyPr anchor="b"/>
          <a:lstStyle>
            <a:lvl1pPr algn="ctr">
              <a:defRPr/>
            </a:lvl1pPr>
          </a:lstStyle>
          <a:p>
            <a:r>
              <a:rPr lang="en-CA"/>
              <a:t>Klepnutím upravíte styl předlohy nadpisu.</a:t>
            </a:r>
          </a:p>
        </p:txBody>
      </p:sp>
      <p:sp>
        <p:nvSpPr>
          <p:cNvPr id="34829" name="Rectangle 13"/>
          <p:cNvSpPr>
            <a:spLocks noGrp="1" noChangeArrowheads="1"/>
          </p:cNvSpPr>
          <p:nvPr>
            <p:ph type="subTitle" sz="quarter" idx="1"/>
          </p:nvPr>
        </p:nvSpPr>
        <p:spPr>
          <a:xfrm>
            <a:off x="1371600" y="4906963"/>
            <a:ext cx="6400800" cy="1752600"/>
          </a:xfrm>
        </p:spPr>
        <p:txBody>
          <a:bodyPr anchor="b"/>
          <a:lstStyle>
            <a:lvl1pPr marL="0" indent="0" algn="ctr">
              <a:buFont typeface="Monotype Sorts" pitchFamily="2" charset="2"/>
              <a:buNone/>
              <a:defRPr/>
            </a:lvl1pPr>
          </a:lstStyle>
          <a:p>
            <a:r>
              <a:rPr lang="en-CA"/>
              <a:t>Klepnutím upravíte styl předlohy podnadpisu.</a:t>
            </a:r>
          </a:p>
        </p:txBody>
      </p:sp>
      <p:sp>
        <p:nvSpPr>
          <p:cNvPr id="14" name="Rectangle 14">
            <a:extLst>
              <a:ext uri="{FF2B5EF4-FFF2-40B4-BE49-F238E27FC236}">
                <a16:creationId xmlns:a16="http://schemas.microsoft.com/office/drawing/2014/main" xmlns="" id="{9C8F4574-A8C5-4D8A-80A2-8EFD45F7D591}"/>
              </a:ext>
            </a:extLst>
          </p:cNvPr>
          <p:cNvSpPr>
            <a:spLocks noGrp="1" noChangeArrowheads="1"/>
          </p:cNvSpPr>
          <p:nvPr>
            <p:ph type="dt" sz="quarter" idx="10"/>
          </p:nvPr>
        </p:nvSpPr>
        <p:spPr>
          <a:xfrm>
            <a:off x="498475" y="9525"/>
            <a:ext cx="1905000" cy="457200"/>
          </a:xfrm>
        </p:spPr>
        <p:txBody>
          <a:bodyPr/>
          <a:lstStyle>
            <a:lvl1pPr>
              <a:defRPr>
                <a:solidFill>
                  <a:srgbClr val="FFFFCC"/>
                </a:solidFill>
              </a:defRPr>
            </a:lvl1pPr>
          </a:lstStyle>
          <a:p>
            <a:pPr>
              <a:defRPr/>
            </a:pPr>
            <a:endParaRPr lang="en-CA" dirty="0"/>
          </a:p>
        </p:txBody>
      </p:sp>
      <p:sp>
        <p:nvSpPr>
          <p:cNvPr id="15" name="Rectangle 15">
            <a:extLst>
              <a:ext uri="{FF2B5EF4-FFF2-40B4-BE49-F238E27FC236}">
                <a16:creationId xmlns:a16="http://schemas.microsoft.com/office/drawing/2014/main" xmlns="" id="{8439ED2F-EC14-45D8-B013-6520CBAA2109}"/>
              </a:ext>
            </a:extLst>
          </p:cNvPr>
          <p:cNvSpPr>
            <a:spLocks noGrp="1" noChangeArrowheads="1"/>
          </p:cNvSpPr>
          <p:nvPr>
            <p:ph type="ftr" sz="quarter" idx="11"/>
          </p:nvPr>
        </p:nvSpPr>
        <p:spPr>
          <a:xfrm>
            <a:off x="3124200" y="9525"/>
            <a:ext cx="2895600" cy="457200"/>
          </a:xfrm>
        </p:spPr>
        <p:txBody>
          <a:bodyPr/>
          <a:lstStyle>
            <a:lvl1pPr>
              <a:defRPr>
                <a:solidFill>
                  <a:srgbClr val="FFFFCC"/>
                </a:solidFill>
              </a:defRPr>
            </a:lvl1pPr>
          </a:lstStyle>
          <a:p>
            <a:pPr>
              <a:defRPr/>
            </a:pPr>
            <a:endParaRPr lang="en-CA" dirty="0"/>
          </a:p>
        </p:txBody>
      </p:sp>
      <p:sp>
        <p:nvSpPr>
          <p:cNvPr id="16" name="Rectangle 16">
            <a:extLst>
              <a:ext uri="{FF2B5EF4-FFF2-40B4-BE49-F238E27FC236}">
                <a16:creationId xmlns:a16="http://schemas.microsoft.com/office/drawing/2014/main" xmlns="" id="{3291AEE2-AD4F-422E-A656-4A41194325D4}"/>
              </a:ext>
            </a:extLst>
          </p:cNvPr>
          <p:cNvSpPr>
            <a:spLocks noGrp="1" noChangeArrowheads="1"/>
          </p:cNvSpPr>
          <p:nvPr>
            <p:ph type="sldNum" sz="quarter" idx="12"/>
          </p:nvPr>
        </p:nvSpPr>
        <p:spPr>
          <a:xfrm>
            <a:off x="6727825" y="9525"/>
            <a:ext cx="1905000" cy="457200"/>
          </a:xfrm>
        </p:spPr>
        <p:txBody>
          <a:bodyPr/>
          <a:lstStyle>
            <a:lvl1pPr>
              <a:defRPr>
                <a:solidFill>
                  <a:srgbClr val="FFFFCC"/>
                </a:solidFill>
              </a:defRPr>
            </a:lvl1pPr>
          </a:lstStyle>
          <a:p>
            <a:pPr>
              <a:defRPr/>
            </a:pPr>
            <a:fld id="{22EA43B4-4DFE-4C42-8BCD-75EE03FF1FCB}" type="slidenum">
              <a:rPr lang="en-CA" altLang="cs-CZ"/>
              <a:pPr>
                <a:defRPr/>
              </a:pPr>
              <a:t>‹#›</a:t>
            </a:fld>
            <a:endParaRPr lang="en-CA" altLang="cs-CZ" dirty="0"/>
          </a:p>
        </p:txBody>
      </p:sp>
    </p:spTree>
    <p:extLst>
      <p:ext uri="{BB962C8B-B14F-4D97-AF65-F5344CB8AC3E}">
        <p14:creationId xmlns:p14="http://schemas.microsoft.com/office/powerpoint/2010/main" val="2308830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xmlns="" id="{845A77FF-30CD-419C-86E8-4834B0ACF179}"/>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E0824108-6D37-481C-9430-64CF9A0D74F8}"/>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90AA17E8-0436-41AC-9051-0CB1870EB1CE}"/>
              </a:ext>
            </a:extLst>
          </p:cNvPr>
          <p:cNvSpPr>
            <a:spLocks noGrp="1" noChangeArrowheads="1"/>
          </p:cNvSpPr>
          <p:nvPr>
            <p:ph type="sldNum" sz="quarter" idx="12"/>
          </p:nvPr>
        </p:nvSpPr>
        <p:spPr>
          <a:ln/>
        </p:spPr>
        <p:txBody>
          <a:bodyPr/>
          <a:lstStyle>
            <a:lvl1pPr>
              <a:defRPr/>
            </a:lvl1pPr>
          </a:lstStyle>
          <a:p>
            <a:pPr>
              <a:defRPr/>
            </a:pPr>
            <a:fld id="{13E476D3-FA6B-46F4-81E9-93CFFF5EDD95}" type="slidenum">
              <a:rPr lang="en-CA" altLang="cs-CZ"/>
              <a:pPr>
                <a:defRPr/>
              </a:pPr>
              <a:t>‹#›</a:t>
            </a:fld>
            <a:endParaRPr lang="en-CA" altLang="cs-CZ" dirty="0"/>
          </a:p>
        </p:txBody>
      </p:sp>
    </p:spTree>
    <p:extLst>
      <p:ext uri="{BB962C8B-B14F-4D97-AF65-F5344CB8AC3E}">
        <p14:creationId xmlns:p14="http://schemas.microsoft.com/office/powerpoint/2010/main" val="1108299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5">
            <a:extLst>
              <a:ext uri="{FF2B5EF4-FFF2-40B4-BE49-F238E27FC236}">
                <a16:creationId xmlns:a16="http://schemas.microsoft.com/office/drawing/2014/main" xmlns="" id="{1A55981E-3BFE-4B52-AD32-94DBF9C2BD76}"/>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148D04B8-46A5-4CDD-959B-DF486794624F}"/>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3F5B93FA-0AC8-4B90-85C8-BEA9969551D1}"/>
              </a:ext>
            </a:extLst>
          </p:cNvPr>
          <p:cNvSpPr>
            <a:spLocks noGrp="1" noChangeArrowheads="1"/>
          </p:cNvSpPr>
          <p:nvPr>
            <p:ph type="sldNum" sz="quarter" idx="12"/>
          </p:nvPr>
        </p:nvSpPr>
        <p:spPr>
          <a:ln/>
        </p:spPr>
        <p:txBody>
          <a:bodyPr/>
          <a:lstStyle>
            <a:lvl1pPr>
              <a:defRPr/>
            </a:lvl1pPr>
          </a:lstStyle>
          <a:p>
            <a:pPr>
              <a:defRPr/>
            </a:pPr>
            <a:fld id="{704A0143-4F4F-4107-B1F2-076E3E929E77}" type="slidenum">
              <a:rPr lang="en-CA" altLang="cs-CZ"/>
              <a:pPr>
                <a:defRPr/>
              </a:pPr>
              <a:t>‹#›</a:t>
            </a:fld>
            <a:endParaRPr lang="en-CA" altLang="cs-CZ" dirty="0"/>
          </a:p>
        </p:txBody>
      </p:sp>
    </p:spTree>
    <p:extLst>
      <p:ext uri="{BB962C8B-B14F-4D97-AF65-F5344CB8AC3E}">
        <p14:creationId xmlns:p14="http://schemas.microsoft.com/office/powerpoint/2010/main" val="119690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2525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2149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5">
            <a:extLst>
              <a:ext uri="{FF2B5EF4-FFF2-40B4-BE49-F238E27FC236}">
                <a16:creationId xmlns:a16="http://schemas.microsoft.com/office/drawing/2014/main" xmlns="" id="{D4D2988B-36AC-4541-8982-769D6BFE0666}"/>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3ADB0FB1-F31F-404A-B048-F8FD1E27116A}"/>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5DD9C105-2E9D-4674-8E43-0ED11C9ECFEC}"/>
              </a:ext>
            </a:extLst>
          </p:cNvPr>
          <p:cNvSpPr>
            <a:spLocks noGrp="1" noChangeArrowheads="1"/>
          </p:cNvSpPr>
          <p:nvPr>
            <p:ph type="sldNum" sz="quarter" idx="12"/>
          </p:nvPr>
        </p:nvSpPr>
        <p:spPr>
          <a:ln/>
        </p:spPr>
        <p:txBody>
          <a:bodyPr/>
          <a:lstStyle>
            <a:lvl1pPr>
              <a:defRPr/>
            </a:lvl1pPr>
          </a:lstStyle>
          <a:p>
            <a:pPr>
              <a:defRPr/>
            </a:pPr>
            <a:fld id="{C7E3280D-3F73-4DCC-AD5F-86815551929C}" type="slidenum">
              <a:rPr lang="en-CA" altLang="cs-CZ"/>
              <a:pPr>
                <a:defRPr/>
              </a:pPr>
              <a:t>‹#›</a:t>
            </a:fld>
            <a:endParaRPr lang="en-CA" altLang="cs-CZ" dirty="0"/>
          </a:p>
        </p:txBody>
      </p:sp>
    </p:spTree>
    <p:extLst>
      <p:ext uri="{BB962C8B-B14F-4D97-AF65-F5344CB8AC3E}">
        <p14:creationId xmlns:p14="http://schemas.microsoft.com/office/powerpoint/2010/main" val="2624832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5">
            <a:extLst>
              <a:ext uri="{FF2B5EF4-FFF2-40B4-BE49-F238E27FC236}">
                <a16:creationId xmlns:a16="http://schemas.microsoft.com/office/drawing/2014/main" xmlns="" id="{C662FBC9-C54C-4038-9FCF-FB3B4307A483}"/>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8" name="Rectangle 56">
            <a:extLst>
              <a:ext uri="{FF2B5EF4-FFF2-40B4-BE49-F238E27FC236}">
                <a16:creationId xmlns:a16="http://schemas.microsoft.com/office/drawing/2014/main" xmlns="" id="{52EE519D-FC5A-4E2A-B508-4742294DC13E}"/>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9" name="Rectangle 57">
            <a:extLst>
              <a:ext uri="{FF2B5EF4-FFF2-40B4-BE49-F238E27FC236}">
                <a16:creationId xmlns:a16="http://schemas.microsoft.com/office/drawing/2014/main" xmlns="" id="{B80B0BF8-0FDF-47BD-AA92-1550947D44CB}"/>
              </a:ext>
            </a:extLst>
          </p:cNvPr>
          <p:cNvSpPr>
            <a:spLocks noGrp="1" noChangeArrowheads="1"/>
          </p:cNvSpPr>
          <p:nvPr>
            <p:ph type="sldNum" sz="quarter" idx="12"/>
          </p:nvPr>
        </p:nvSpPr>
        <p:spPr>
          <a:ln/>
        </p:spPr>
        <p:txBody>
          <a:bodyPr/>
          <a:lstStyle>
            <a:lvl1pPr>
              <a:defRPr/>
            </a:lvl1pPr>
          </a:lstStyle>
          <a:p>
            <a:pPr>
              <a:defRPr/>
            </a:pPr>
            <a:fld id="{AAD25DC0-D3FB-4647-AEA8-73F278E81E10}" type="slidenum">
              <a:rPr lang="en-CA" altLang="cs-CZ"/>
              <a:pPr>
                <a:defRPr/>
              </a:pPr>
              <a:t>‹#›</a:t>
            </a:fld>
            <a:endParaRPr lang="en-CA" altLang="cs-CZ" dirty="0"/>
          </a:p>
        </p:txBody>
      </p:sp>
    </p:spTree>
    <p:extLst>
      <p:ext uri="{BB962C8B-B14F-4D97-AF65-F5344CB8AC3E}">
        <p14:creationId xmlns:p14="http://schemas.microsoft.com/office/powerpoint/2010/main" val="3308863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5">
            <a:extLst>
              <a:ext uri="{FF2B5EF4-FFF2-40B4-BE49-F238E27FC236}">
                <a16:creationId xmlns:a16="http://schemas.microsoft.com/office/drawing/2014/main" xmlns="" id="{1DE1C31E-CE21-4004-8896-5321431DEFB4}"/>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4" name="Rectangle 56">
            <a:extLst>
              <a:ext uri="{FF2B5EF4-FFF2-40B4-BE49-F238E27FC236}">
                <a16:creationId xmlns:a16="http://schemas.microsoft.com/office/drawing/2014/main" xmlns="" id="{CB1099A8-B5AD-4FDD-8D6C-E498B28A0DED}"/>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5" name="Rectangle 57">
            <a:extLst>
              <a:ext uri="{FF2B5EF4-FFF2-40B4-BE49-F238E27FC236}">
                <a16:creationId xmlns:a16="http://schemas.microsoft.com/office/drawing/2014/main" xmlns="" id="{18E4D117-FE3C-4D94-B220-E15DC0F53CE6}"/>
              </a:ext>
            </a:extLst>
          </p:cNvPr>
          <p:cNvSpPr>
            <a:spLocks noGrp="1" noChangeArrowheads="1"/>
          </p:cNvSpPr>
          <p:nvPr>
            <p:ph type="sldNum" sz="quarter" idx="12"/>
          </p:nvPr>
        </p:nvSpPr>
        <p:spPr>
          <a:ln/>
        </p:spPr>
        <p:txBody>
          <a:bodyPr/>
          <a:lstStyle>
            <a:lvl1pPr>
              <a:defRPr/>
            </a:lvl1pPr>
          </a:lstStyle>
          <a:p>
            <a:pPr>
              <a:defRPr/>
            </a:pPr>
            <a:fld id="{19D10FBF-B05F-41FA-8828-5346BF32AF40}" type="slidenum">
              <a:rPr lang="en-CA" altLang="cs-CZ"/>
              <a:pPr>
                <a:defRPr/>
              </a:pPr>
              <a:t>‹#›</a:t>
            </a:fld>
            <a:endParaRPr lang="en-CA" altLang="cs-CZ" dirty="0"/>
          </a:p>
        </p:txBody>
      </p:sp>
    </p:spTree>
    <p:extLst>
      <p:ext uri="{BB962C8B-B14F-4D97-AF65-F5344CB8AC3E}">
        <p14:creationId xmlns:p14="http://schemas.microsoft.com/office/powerpoint/2010/main" val="2780125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4">
            <a:extLst>
              <a:ext uri="{FF2B5EF4-FFF2-40B4-BE49-F238E27FC236}">
                <a16:creationId xmlns:a16="http://schemas.microsoft.com/office/drawing/2014/main" xmlns="" id="{3EDED218-E238-4A1A-81A7-5978693F1DFB}"/>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5" name="Rectangle 5">
            <a:extLst>
              <a:ext uri="{FF2B5EF4-FFF2-40B4-BE49-F238E27FC236}">
                <a16:creationId xmlns:a16="http://schemas.microsoft.com/office/drawing/2014/main" xmlns="" id="{8AC5F745-0A2C-4B3C-AFEB-4769438FF88D}"/>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6" name="Rectangle 6">
            <a:extLst>
              <a:ext uri="{FF2B5EF4-FFF2-40B4-BE49-F238E27FC236}">
                <a16:creationId xmlns:a16="http://schemas.microsoft.com/office/drawing/2014/main" xmlns="" id="{35A8DC1A-CF5B-4F07-AA27-72B5BF73D5AC}"/>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BADBB56-B1CA-4B0F-B3C0-4ADA27B2AF2B}" type="slidenum">
              <a:rPr lang="cs-CZ" altLang="cs-CZ"/>
              <a:pPr>
                <a:defRPr/>
              </a:pPr>
              <a:t>‹#›</a:t>
            </a:fld>
            <a:endParaRPr lang="cs-CZ" altLang="cs-CZ" dirty="0"/>
          </a:p>
        </p:txBody>
      </p:sp>
    </p:spTree>
    <p:extLst>
      <p:ext uri="{BB962C8B-B14F-4D97-AF65-F5344CB8AC3E}">
        <p14:creationId xmlns:p14="http://schemas.microsoft.com/office/powerpoint/2010/main" val="153733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5">
            <a:extLst>
              <a:ext uri="{FF2B5EF4-FFF2-40B4-BE49-F238E27FC236}">
                <a16:creationId xmlns:a16="http://schemas.microsoft.com/office/drawing/2014/main" xmlns="" id="{91BDEAC6-110D-4622-8239-A2D479B0F6A4}"/>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3" name="Rectangle 56">
            <a:extLst>
              <a:ext uri="{FF2B5EF4-FFF2-40B4-BE49-F238E27FC236}">
                <a16:creationId xmlns:a16="http://schemas.microsoft.com/office/drawing/2014/main" xmlns="" id="{51AEB236-E5AD-4EAC-B06B-C8EF6968A453}"/>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4" name="Rectangle 57">
            <a:extLst>
              <a:ext uri="{FF2B5EF4-FFF2-40B4-BE49-F238E27FC236}">
                <a16:creationId xmlns:a16="http://schemas.microsoft.com/office/drawing/2014/main" xmlns="" id="{CC65C2F7-7BEC-4C34-80C4-C78DC01BE27A}"/>
              </a:ext>
            </a:extLst>
          </p:cNvPr>
          <p:cNvSpPr>
            <a:spLocks noGrp="1" noChangeArrowheads="1"/>
          </p:cNvSpPr>
          <p:nvPr>
            <p:ph type="sldNum" sz="quarter" idx="12"/>
          </p:nvPr>
        </p:nvSpPr>
        <p:spPr>
          <a:ln/>
        </p:spPr>
        <p:txBody>
          <a:bodyPr/>
          <a:lstStyle>
            <a:lvl1pPr>
              <a:defRPr/>
            </a:lvl1pPr>
          </a:lstStyle>
          <a:p>
            <a:pPr>
              <a:defRPr/>
            </a:pPr>
            <a:fld id="{8A8940F6-CFAA-4328-AB73-21214C6E5477}" type="slidenum">
              <a:rPr lang="en-CA" altLang="cs-CZ"/>
              <a:pPr>
                <a:defRPr/>
              </a:pPr>
              <a:t>‹#›</a:t>
            </a:fld>
            <a:endParaRPr lang="en-CA" altLang="cs-CZ" dirty="0"/>
          </a:p>
        </p:txBody>
      </p:sp>
    </p:spTree>
    <p:extLst>
      <p:ext uri="{BB962C8B-B14F-4D97-AF65-F5344CB8AC3E}">
        <p14:creationId xmlns:p14="http://schemas.microsoft.com/office/powerpoint/2010/main" val="4141483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xmlns="" id="{EDAEB471-BF7A-4C18-B7DD-8C9A6FC2FDDD}"/>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54B34EE1-18D0-480A-A1A2-264CBC6E9E3E}"/>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8BFB76AC-6BBF-4B81-A3C3-D6DE1247FA5A}"/>
              </a:ext>
            </a:extLst>
          </p:cNvPr>
          <p:cNvSpPr>
            <a:spLocks noGrp="1" noChangeArrowheads="1"/>
          </p:cNvSpPr>
          <p:nvPr>
            <p:ph type="sldNum" sz="quarter" idx="12"/>
          </p:nvPr>
        </p:nvSpPr>
        <p:spPr>
          <a:ln/>
        </p:spPr>
        <p:txBody>
          <a:bodyPr/>
          <a:lstStyle>
            <a:lvl1pPr>
              <a:defRPr/>
            </a:lvl1pPr>
          </a:lstStyle>
          <a:p>
            <a:pPr>
              <a:defRPr/>
            </a:pPr>
            <a:fld id="{4174F5C3-842C-41EF-BEDF-01877FCC34B3}" type="slidenum">
              <a:rPr lang="en-CA" altLang="cs-CZ"/>
              <a:pPr>
                <a:defRPr/>
              </a:pPr>
              <a:t>‹#›</a:t>
            </a:fld>
            <a:endParaRPr lang="en-CA" altLang="cs-CZ" dirty="0"/>
          </a:p>
        </p:txBody>
      </p:sp>
    </p:spTree>
    <p:extLst>
      <p:ext uri="{BB962C8B-B14F-4D97-AF65-F5344CB8AC3E}">
        <p14:creationId xmlns:p14="http://schemas.microsoft.com/office/powerpoint/2010/main" val="1404768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xmlns="" id="{95052AF9-E123-478B-9E57-28CB68F21920}"/>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E4B461D0-0A10-4A87-95F7-C52ADA894689}"/>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C0906E06-A1F2-4895-B706-D391F54BC1D8}"/>
              </a:ext>
            </a:extLst>
          </p:cNvPr>
          <p:cNvSpPr>
            <a:spLocks noGrp="1" noChangeArrowheads="1"/>
          </p:cNvSpPr>
          <p:nvPr>
            <p:ph type="sldNum" sz="quarter" idx="12"/>
          </p:nvPr>
        </p:nvSpPr>
        <p:spPr>
          <a:ln/>
        </p:spPr>
        <p:txBody>
          <a:bodyPr/>
          <a:lstStyle>
            <a:lvl1pPr>
              <a:defRPr/>
            </a:lvl1pPr>
          </a:lstStyle>
          <a:p>
            <a:pPr>
              <a:defRPr/>
            </a:pPr>
            <a:fld id="{1659E880-EAB5-4E4C-8503-2430D9F71CFF}" type="slidenum">
              <a:rPr lang="en-CA" altLang="cs-CZ"/>
              <a:pPr>
                <a:defRPr/>
              </a:pPr>
              <a:t>‹#›</a:t>
            </a:fld>
            <a:endParaRPr lang="en-CA" altLang="cs-CZ" dirty="0"/>
          </a:p>
        </p:txBody>
      </p:sp>
    </p:spTree>
    <p:extLst>
      <p:ext uri="{BB962C8B-B14F-4D97-AF65-F5344CB8AC3E}">
        <p14:creationId xmlns:p14="http://schemas.microsoft.com/office/powerpoint/2010/main" val="801542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xmlns="" id="{B50B7CF6-AD87-4819-9264-BFF279D9634B}"/>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64FDDC70-85B5-4E8B-B359-45C50B8AE7B2}"/>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C46B1A8A-3AAB-439A-9464-5A77D8DB0308}"/>
              </a:ext>
            </a:extLst>
          </p:cNvPr>
          <p:cNvSpPr>
            <a:spLocks noGrp="1" noChangeArrowheads="1"/>
          </p:cNvSpPr>
          <p:nvPr>
            <p:ph type="sldNum" sz="quarter" idx="12"/>
          </p:nvPr>
        </p:nvSpPr>
        <p:spPr>
          <a:ln/>
        </p:spPr>
        <p:txBody>
          <a:bodyPr/>
          <a:lstStyle>
            <a:lvl1pPr>
              <a:defRPr/>
            </a:lvl1pPr>
          </a:lstStyle>
          <a:p>
            <a:pPr>
              <a:defRPr/>
            </a:pPr>
            <a:fld id="{B05DA3DE-4D7A-4961-8799-81E94F89D48F}" type="slidenum">
              <a:rPr lang="en-CA" altLang="cs-CZ"/>
              <a:pPr>
                <a:defRPr/>
              </a:pPr>
              <a:t>‹#›</a:t>
            </a:fld>
            <a:endParaRPr lang="en-CA" altLang="cs-CZ" dirty="0"/>
          </a:p>
        </p:txBody>
      </p:sp>
    </p:spTree>
    <p:extLst>
      <p:ext uri="{BB962C8B-B14F-4D97-AF65-F5344CB8AC3E}">
        <p14:creationId xmlns:p14="http://schemas.microsoft.com/office/powerpoint/2010/main" val="425053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1838" y="381000"/>
            <a:ext cx="1943100" cy="5715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1252538" y="381000"/>
            <a:ext cx="5676900" cy="5715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xmlns="" id="{56CCB2AA-439C-4444-AAD7-66E65F231635}"/>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25BAEF56-2BBF-4654-AED0-49858B672054}"/>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ACB9C7E7-E84B-4A30-AC42-637778515F25}"/>
              </a:ext>
            </a:extLst>
          </p:cNvPr>
          <p:cNvSpPr>
            <a:spLocks noGrp="1" noChangeArrowheads="1"/>
          </p:cNvSpPr>
          <p:nvPr>
            <p:ph type="sldNum" sz="quarter" idx="12"/>
          </p:nvPr>
        </p:nvSpPr>
        <p:spPr>
          <a:ln/>
        </p:spPr>
        <p:txBody>
          <a:bodyPr/>
          <a:lstStyle>
            <a:lvl1pPr>
              <a:defRPr/>
            </a:lvl1pPr>
          </a:lstStyle>
          <a:p>
            <a:pPr>
              <a:defRPr/>
            </a:pPr>
            <a:fld id="{209272AE-9306-4A18-8FAD-2BEF847A4262}" type="slidenum">
              <a:rPr lang="en-CA" altLang="cs-CZ"/>
              <a:pPr>
                <a:defRPr/>
              </a:pPr>
              <a:t>‹#›</a:t>
            </a:fld>
            <a:endParaRPr lang="en-CA" altLang="cs-CZ" dirty="0"/>
          </a:p>
        </p:txBody>
      </p:sp>
    </p:spTree>
    <p:extLst>
      <p:ext uri="{BB962C8B-B14F-4D97-AF65-F5344CB8AC3E}">
        <p14:creationId xmlns:p14="http://schemas.microsoft.com/office/powerpoint/2010/main" val="1016053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1252538" y="381000"/>
            <a:ext cx="7772400" cy="13716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252538"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5214938" y="1981200"/>
            <a:ext cx="3810000" cy="4114800"/>
          </a:xfrm>
        </p:spPr>
        <p:txBody>
          <a:bodyPr/>
          <a:lstStyle/>
          <a:p>
            <a:pPr lvl="0"/>
            <a:endParaRPr lang="cs-CZ" noProof="0" dirty="0"/>
          </a:p>
        </p:txBody>
      </p:sp>
      <p:sp>
        <p:nvSpPr>
          <p:cNvPr id="5" name="Rectangle 55">
            <a:extLst>
              <a:ext uri="{FF2B5EF4-FFF2-40B4-BE49-F238E27FC236}">
                <a16:creationId xmlns:a16="http://schemas.microsoft.com/office/drawing/2014/main" xmlns="" id="{5F772C4D-A098-4263-AC8A-4D59929232AF}"/>
              </a:ext>
            </a:extLst>
          </p:cNvPr>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95AEE03F-51C0-4E87-BE76-E2217ACB1BD2}"/>
              </a:ext>
            </a:extLst>
          </p:cNvPr>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379169CE-EB73-41F3-B14C-9E84FCA80B9F}"/>
              </a:ext>
            </a:extLst>
          </p:cNvPr>
          <p:cNvSpPr>
            <a:spLocks noGrp="1" noChangeArrowheads="1"/>
          </p:cNvSpPr>
          <p:nvPr>
            <p:ph type="sldNum" sz="quarter" idx="12"/>
          </p:nvPr>
        </p:nvSpPr>
        <p:spPr>
          <a:ln/>
        </p:spPr>
        <p:txBody>
          <a:bodyPr/>
          <a:lstStyle>
            <a:lvl1pPr>
              <a:defRPr/>
            </a:lvl1pPr>
          </a:lstStyle>
          <a:p>
            <a:pPr>
              <a:defRPr/>
            </a:pPr>
            <a:fld id="{B6169130-347A-4B6B-9E43-73D2AE90D492}" type="slidenum">
              <a:rPr lang="en-CA" altLang="cs-CZ"/>
              <a:pPr>
                <a:defRPr/>
              </a:pPr>
              <a:t>‹#›</a:t>
            </a:fld>
            <a:endParaRPr lang="en-CA" altLang="cs-CZ" dirty="0"/>
          </a:p>
        </p:txBody>
      </p:sp>
    </p:spTree>
    <p:extLst>
      <p:ext uri="{BB962C8B-B14F-4D97-AF65-F5344CB8AC3E}">
        <p14:creationId xmlns:p14="http://schemas.microsoft.com/office/powerpoint/2010/main" val="1375171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835000BD-FA28-4F49-A067-723A6D0947BD}"/>
              </a:ext>
            </a:extLst>
          </p:cNvPr>
          <p:cNvGrpSpPr>
            <a:grpSpLocks/>
          </p:cNvGrpSpPr>
          <p:nvPr/>
        </p:nvGrpSpPr>
        <p:grpSpPr bwMode="auto">
          <a:xfrm>
            <a:off x="2084388" y="-395288"/>
            <a:ext cx="4978400" cy="5749926"/>
            <a:chOff x="1313" y="-249"/>
            <a:chExt cx="3136" cy="3622"/>
          </a:xfrm>
        </p:grpSpPr>
        <p:sp>
          <p:nvSpPr>
            <p:cNvPr id="5" name="Arc 3">
              <a:extLst>
                <a:ext uri="{FF2B5EF4-FFF2-40B4-BE49-F238E27FC236}">
                  <a16:creationId xmlns:a16="http://schemas.microsoft.com/office/drawing/2014/main" xmlns="" id="{30536985-3F9F-4279-BDAC-EBB96AACE70B}"/>
                </a:ext>
              </a:extLst>
            </p:cNvPr>
            <p:cNvSpPr>
              <a:spLocks/>
            </p:cNvSpPr>
            <p:nvPr/>
          </p:nvSpPr>
          <p:spPr bwMode="ltGray">
            <a:xfrm rot="-2700000">
              <a:off x="1313" y="-249"/>
              <a:ext cx="3136" cy="3135"/>
            </a:xfrm>
            <a:custGeom>
              <a:avLst/>
              <a:gdLst>
                <a:gd name="T0" fmla="*/ 0 w 21607"/>
                <a:gd name="T1" fmla="*/ 0 h 21600"/>
                <a:gd name="T2" fmla="*/ 0 w 21607"/>
                <a:gd name="T3" fmla="*/ 0 h 21600"/>
                <a:gd name="T4" fmla="*/ 0 w 21607"/>
                <a:gd name="T5" fmla="*/ 0 h 21600"/>
                <a:gd name="T6" fmla="*/ 0 60000 65536"/>
                <a:gd name="T7" fmla="*/ 0 60000 65536"/>
                <a:gd name="T8" fmla="*/ 0 60000 65536"/>
              </a:gdLst>
              <a:ahLst/>
              <a:cxnLst>
                <a:cxn ang="T6">
                  <a:pos x="T0" y="T1"/>
                </a:cxn>
                <a:cxn ang="T7">
                  <a:pos x="T2" y="T3"/>
                </a:cxn>
                <a:cxn ang="T8">
                  <a:pos x="T4" y="T5"/>
                </a:cxn>
              </a:cxnLst>
              <a:rect l="0" t="0" r="r" b="b"/>
              <a:pathLst>
                <a:path w="21607" h="21600" fill="none" extrusionOk="0">
                  <a:moveTo>
                    <a:pt x="0" y="0"/>
                  </a:moveTo>
                  <a:cubicBezTo>
                    <a:pt x="2" y="0"/>
                    <a:pt x="4" y="-1"/>
                    <a:pt x="7" y="0"/>
                  </a:cubicBezTo>
                  <a:cubicBezTo>
                    <a:pt x="11933" y="0"/>
                    <a:pt x="21603" y="9666"/>
                    <a:pt x="21606" y="21593"/>
                  </a:cubicBezTo>
                </a:path>
                <a:path w="21607" h="21600" stroke="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6" name="Arc 4">
              <a:extLst>
                <a:ext uri="{FF2B5EF4-FFF2-40B4-BE49-F238E27FC236}">
                  <a16:creationId xmlns:a16="http://schemas.microsoft.com/office/drawing/2014/main" xmlns="" id="{698895FE-EB79-490B-BA4B-3ECB6D92A083}"/>
                </a:ext>
              </a:extLst>
            </p:cNvPr>
            <p:cNvSpPr>
              <a:spLocks/>
            </p:cNvSpPr>
            <p:nvPr/>
          </p:nvSpPr>
          <p:spPr bwMode="ltGray">
            <a:xfrm rot="-2700000">
              <a:off x="1349" y="-162"/>
              <a:ext cx="3037" cy="3056"/>
            </a:xfrm>
            <a:custGeom>
              <a:avLst/>
              <a:gdLst>
                <a:gd name="T0" fmla="*/ 0 w 20922"/>
                <a:gd name="T1" fmla="*/ 0 h 21053"/>
                <a:gd name="T2" fmla="*/ 0 w 20922"/>
                <a:gd name="T3" fmla="*/ 0 h 21053"/>
                <a:gd name="T4" fmla="*/ 0 w 20922"/>
                <a:gd name="T5" fmla="*/ 0 h 21053"/>
                <a:gd name="T6" fmla="*/ 0 60000 65536"/>
                <a:gd name="T7" fmla="*/ 0 60000 65536"/>
                <a:gd name="T8" fmla="*/ 0 60000 65536"/>
              </a:gdLst>
              <a:ahLst/>
              <a:cxnLst>
                <a:cxn ang="T6">
                  <a:pos x="T0" y="T1"/>
                </a:cxn>
                <a:cxn ang="T7">
                  <a:pos x="T2" y="T3"/>
                </a:cxn>
                <a:cxn ang="T8">
                  <a:pos x="T4" y="T5"/>
                </a:cxn>
              </a:cxnLst>
              <a:rect l="0" t="0" r="r" b="b"/>
              <a:pathLst>
                <a:path w="20922" h="21053" fill="none" extrusionOk="0">
                  <a:moveTo>
                    <a:pt x="4830" y="0"/>
                  </a:moveTo>
                  <a:cubicBezTo>
                    <a:pt x="12706" y="1807"/>
                    <a:pt x="18914" y="7858"/>
                    <a:pt x="20922" y="15684"/>
                  </a:cubicBezTo>
                </a:path>
                <a:path w="20922" h="21053" stroke="0" extrusionOk="0">
                  <a:moveTo>
                    <a:pt x="4830" y="0"/>
                  </a:moveTo>
                  <a:cubicBezTo>
                    <a:pt x="12706" y="1807"/>
                    <a:pt x="18914" y="7858"/>
                    <a:pt x="20922" y="15684"/>
                  </a:cubicBezTo>
                  <a:lnTo>
                    <a:pt x="0" y="21053"/>
                  </a:lnTo>
                  <a:lnTo>
                    <a:pt x="4830" y="0"/>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7" name="Arc 5">
              <a:extLst>
                <a:ext uri="{FF2B5EF4-FFF2-40B4-BE49-F238E27FC236}">
                  <a16:creationId xmlns:a16="http://schemas.microsoft.com/office/drawing/2014/main" xmlns="" id="{57EBB47F-3E7D-45FE-AA7A-6D6CFF6855E6}"/>
                </a:ext>
              </a:extLst>
            </p:cNvPr>
            <p:cNvSpPr>
              <a:spLocks/>
            </p:cNvSpPr>
            <p:nvPr/>
          </p:nvSpPr>
          <p:spPr bwMode="ltGray">
            <a:xfrm rot="-2700000">
              <a:off x="1474" y="162"/>
              <a:ext cx="2752" cy="2792"/>
            </a:xfrm>
            <a:custGeom>
              <a:avLst/>
              <a:gdLst>
                <a:gd name="T0" fmla="*/ 0 w 18966"/>
                <a:gd name="T1" fmla="*/ 0 h 19239"/>
                <a:gd name="T2" fmla="*/ 0 w 18966"/>
                <a:gd name="T3" fmla="*/ 0 h 19239"/>
                <a:gd name="T4" fmla="*/ 0 w 18966"/>
                <a:gd name="T5" fmla="*/ 0 h 19239"/>
                <a:gd name="T6" fmla="*/ 0 60000 65536"/>
                <a:gd name="T7" fmla="*/ 0 60000 65536"/>
                <a:gd name="T8" fmla="*/ 0 60000 65536"/>
              </a:gdLst>
              <a:ahLst/>
              <a:cxnLst>
                <a:cxn ang="T6">
                  <a:pos x="T0" y="T1"/>
                </a:cxn>
                <a:cxn ang="T7">
                  <a:pos x="T2" y="T3"/>
                </a:cxn>
                <a:cxn ang="T8">
                  <a:pos x="T4" y="T5"/>
                </a:cxn>
              </a:cxnLst>
              <a:rect l="0" t="0" r="r" b="b"/>
              <a:pathLst>
                <a:path w="18966" h="19239" fill="none" extrusionOk="0">
                  <a:moveTo>
                    <a:pt x="9819" y="-1"/>
                  </a:moveTo>
                  <a:cubicBezTo>
                    <a:pt x="13695" y="1978"/>
                    <a:pt x="16883" y="5080"/>
                    <a:pt x="18965" y="8902"/>
                  </a:cubicBezTo>
                </a:path>
                <a:path w="18966" h="19239" stroke="0" extrusionOk="0">
                  <a:moveTo>
                    <a:pt x="9819" y="-1"/>
                  </a:moveTo>
                  <a:cubicBezTo>
                    <a:pt x="13695" y="1978"/>
                    <a:pt x="16883" y="5080"/>
                    <a:pt x="18965" y="8902"/>
                  </a:cubicBezTo>
                  <a:lnTo>
                    <a:pt x="0" y="19239"/>
                  </a:lnTo>
                  <a:lnTo>
                    <a:pt x="9819" y="-1"/>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8" name="Arc 6">
              <a:extLst>
                <a:ext uri="{FF2B5EF4-FFF2-40B4-BE49-F238E27FC236}">
                  <a16:creationId xmlns:a16="http://schemas.microsoft.com/office/drawing/2014/main" xmlns="" id="{4C7D9E3D-E79D-47D6-8428-55949410167C}"/>
                </a:ext>
              </a:extLst>
            </p:cNvPr>
            <p:cNvSpPr>
              <a:spLocks/>
            </p:cNvSpPr>
            <p:nvPr/>
          </p:nvSpPr>
          <p:spPr bwMode="ltGray">
            <a:xfrm rot="-2700000">
              <a:off x="1678" y="510"/>
              <a:ext cx="2432" cy="2498"/>
            </a:xfrm>
            <a:custGeom>
              <a:avLst/>
              <a:gdLst>
                <a:gd name="T0" fmla="*/ 0 w 16754"/>
                <a:gd name="T1" fmla="*/ 0 h 17212"/>
                <a:gd name="T2" fmla="*/ 0 w 16754"/>
                <a:gd name="T3" fmla="*/ 0 h 17212"/>
                <a:gd name="T4" fmla="*/ 0 w 16754"/>
                <a:gd name="T5" fmla="*/ 0 h 17212"/>
                <a:gd name="T6" fmla="*/ 0 60000 65536"/>
                <a:gd name="T7" fmla="*/ 0 60000 65536"/>
                <a:gd name="T8" fmla="*/ 0 60000 65536"/>
              </a:gdLst>
              <a:ahLst/>
              <a:cxnLst>
                <a:cxn ang="T6">
                  <a:pos x="T0" y="T1"/>
                </a:cxn>
                <a:cxn ang="T7">
                  <a:pos x="T2" y="T3"/>
                </a:cxn>
                <a:cxn ang="T8">
                  <a:pos x="T4" y="T5"/>
                </a:cxn>
              </a:cxnLst>
              <a:rect l="0" t="0" r="r" b="b"/>
              <a:pathLst>
                <a:path w="16754" h="17212" fill="none" extrusionOk="0">
                  <a:moveTo>
                    <a:pt x="13050" y="-1"/>
                  </a:moveTo>
                  <a:cubicBezTo>
                    <a:pt x="14423" y="1040"/>
                    <a:pt x="15666" y="2242"/>
                    <a:pt x="16754" y="3578"/>
                  </a:cubicBezTo>
                </a:path>
                <a:path w="16754" h="17212" stroke="0" extrusionOk="0">
                  <a:moveTo>
                    <a:pt x="13050" y="-1"/>
                  </a:moveTo>
                  <a:cubicBezTo>
                    <a:pt x="14423" y="1040"/>
                    <a:pt x="15666" y="2242"/>
                    <a:pt x="16754" y="3578"/>
                  </a:cubicBezTo>
                  <a:lnTo>
                    <a:pt x="0" y="17212"/>
                  </a:lnTo>
                  <a:lnTo>
                    <a:pt x="13050"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9" name="Arc 7">
              <a:extLst>
                <a:ext uri="{FF2B5EF4-FFF2-40B4-BE49-F238E27FC236}">
                  <a16:creationId xmlns:a16="http://schemas.microsoft.com/office/drawing/2014/main" xmlns="" id="{6C40A43D-4DCE-4ED3-997E-54A6E02527A5}"/>
                </a:ext>
              </a:extLst>
            </p:cNvPr>
            <p:cNvSpPr>
              <a:spLocks/>
            </p:cNvSpPr>
            <p:nvPr/>
          </p:nvSpPr>
          <p:spPr bwMode="ltGray">
            <a:xfrm rot="-2700000">
              <a:off x="1446" y="57"/>
              <a:ext cx="2900" cy="29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0" name="Arc 8">
              <a:extLst>
                <a:ext uri="{FF2B5EF4-FFF2-40B4-BE49-F238E27FC236}">
                  <a16:creationId xmlns:a16="http://schemas.microsoft.com/office/drawing/2014/main" xmlns="" id="{95290F14-D48E-40ED-90AC-0F103B936B39}"/>
                </a:ext>
              </a:extLst>
            </p:cNvPr>
            <p:cNvSpPr>
              <a:spLocks/>
            </p:cNvSpPr>
            <p:nvPr/>
          </p:nvSpPr>
          <p:spPr bwMode="ltGray">
            <a:xfrm rot="-2700000">
              <a:off x="1478" y="137"/>
              <a:ext cx="2809" cy="2826"/>
            </a:xfrm>
            <a:custGeom>
              <a:avLst/>
              <a:gdLst>
                <a:gd name="T0" fmla="*/ 0 w 20924"/>
                <a:gd name="T1" fmla="*/ 0 h 21052"/>
                <a:gd name="T2" fmla="*/ 0 w 20924"/>
                <a:gd name="T3" fmla="*/ 0 h 21052"/>
                <a:gd name="T4" fmla="*/ 0 w 20924"/>
                <a:gd name="T5" fmla="*/ 0 h 21052"/>
                <a:gd name="T6" fmla="*/ 0 60000 65536"/>
                <a:gd name="T7" fmla="*/ 0 60000 65536"/>
                <a:gd name="T8" fmla="*/ 0 60000 65536"/>
              </a:gdLst>
              <a:ahLst/>
              <a:cxnLst>
                <a:cxn ang="T6">
                  <a:pos x="T0" y="T1"/>
                </a:cxn>
                <a:cxn ang="T7">
                  <a:pos x="T2" y="T3"/>
                </a:cxn>
                <a:cxn ang="T8">
                  <a:pos x="T4" y="T5"/>
                </a:cxn>
              </a:cxnLst>
              <a:rect l="0" t="0" r="r" b="b"/>
              <a:pathLst>
                <a:path w="20924" h="21052" fill="none" extrusionOk="0">
                  <a:moveTo>
                    <a:pt x="4833" y="-1"/>
                  </a:moveTo>
                  <a:cubicBezTo>
                    <a:pt x="12709" y="1807"/>
                    <a:pt x="18917" y="7861"/>
                    <a:pt x="20923" y="15689"/>
                  </a:cubicBezTo>
                </a:path>
                <a:path w="20924" h="21052" stroke="0" extrusionOk="0">
                  <a:moveTo>
                    <a:pt x="4833" y="-1"/>
                  </a:moveTo>
                  <a:cubicBezTo>
                    <a:pt x="12709" y="1807"/>
                    <a:pt x="18917" y="7861"/>
                    <a:pt x="20923" y="15689"/>
                  </a:cubicBezTo>
                  <a:lnTo>
                    <a:pt x="0" y="21052"/>
                  </a:lnTo>
                  <a:lnTo>
                    <a:pt x="4833" y="-1"/>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1" name="Arc 9">
              <a:extLst>
                <a:ext uri="{FF2B5EF4-FFF2-40B4-BE49-F238E27FC236}">
                  <a16:creationId xmlns:a16="http://schemas.microsoft.com/office/drawing/2014/main" xmlns="" id="{75254C7F-38E2-4490-8A57-4273659E447E}"/>
                </a:ext>
              </a:extLst>
            </p:cNvPr>
            <p:cNvSpPr>
              <a:spLocks/>
            </p:cNvSpPr>
            <p:nvPr/>
          </p:nvSpPr>
          <p:spPr bwMode="ltGray">
            <a:xfrm rot="-2700000">
              <a:off x="1608" y="427"/>
              <a:ext cx="2547" cy="2583"/>
            </a:xfrm>
            <a:custGeom>
              <a:avLst/>
              <a:gdLst>
                <a:gd name="T0" fmla="*/ 0 w 18970"/>
                <a:gd name="T1" fmla="*/ 0 h 19237"/>
                <a:gd name="T2" fmla="*/ 0 w 18970"/>
                <a:gd name="T3" fmla="*/ 0 h 19237"/>
                <a:gd name="T4" fmla="*/ 0 w 18970"/>
                <a:gd name="T5" fmla="*/ 0 h 19237"/>
                <a:gd name="T6" fmla="*/ 0 60000 65536"/>
                <a:gd name="T7" fmla="*/ 0 60000 65536"/>
                <a:gd name="T8" fmla="*/ 0 60000 65536"/>
              </a:gdLst>
              <a:ahLst/>
              <a:cxnLst>
                <a:cxn ang="T6">
                  <a:pos x="T0" y="T1"/>
                </a:cxn>
                <a:cxn ang="T7">
                  <a:pos x="T2" y="T3"/>
                </a:cxn>
                <a:cxn ang="T8">
                  <a:pos x="T4" y="T5"/>
                </a:cxn>
              </a:cxnLst>
              <a:rect l="0" t="0" r="r" b="b"/>
              <a:pathLst>
                <a:path w="18970" h="19237" fill="none" extrusionOk="0">
                  <a:moveTo>
                    <a:pt x="9823" y="-1"/>
                  </a:moveTo>
                  <a:cubicBezTo>
                    <a:pt x="13699" y="1979"/>
                    <a:pt x="16888" y="5084"/>
                    <a:pt x="18969" y="8907"/>
                  </a:cubicBezTo>
                </a:path>
                <a:path w="18970" h="19237" stroke="0" extrusionOk="0">
                  <a:moveTo>
                    <a:pt x="9823" y="-1"/>
                  </a:moveTo>
                  <a:cubicBezTo>
                    <a:pt x="13699" y="1979"/>
                    <a:pt x="16888" y="5084"/>
                    <a:pt x="18969" y="8907"/>
                  </a:cubicBezTo>
                  <a:lnTo>
                    <a:pt x="0" y="19237"/>
                  </a:lnTo>
                  <a:lnTo>
                    <a:pt x="9823" y="-1"/>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2" name="Arc 10">
              <a:extLst>
                <a:ext uri="{FF2B5EF4-FFF2-40B4-BE49-F238E27FC236}">
                  <a16:creationId xmlns:a16="http://schemas.microsoft.com/office/drawing/2014/main" xmlns="" id="{F0C3BB8F-58C7-4C1A-963B-3C1155972152}"/>
                </a:ext>
              </a:extLst>
            </p:cNvPr>
            <p:cNvSpPr>
              <a:spLocks/>
            </p:cNvSpPr>
            <p:nvPr/>
          </p:nvSpPr>
          <p:spPr bwMode="ltGray">
            <a:xfrm rot="-2700000">
              <a:off x="1783" y="749"/>
              <a:ext cx="2249" cy="2311"/>
            </a:xfrm>
            <a:custGeom>
              <a:avLst/>
              <a:gdLst>
                <a:gd name="T0" fmla="*/ 0 w 16754"/>
                <a:gd name="T1" fmla="*/ 0 h 17213"/>
                <a:gd name="T2" fmla="*/ 0 w 16754"/>
                <a:gd name="T3" fmla="*/ 0 h 17213"/>
                <a:gd name="T4" fmla="*/ 0 w 16754"/>
                <a:gd name="T5" fmla="*/ 0 h 17213"/>
                <a:gd name="T6" fmla="*/ 0 60000 65536"/>
                <a:gd name="T7" fmla="*/ 0 60000 65536"/>
                <a:gd name="T8" fmla="*/ 0 60000 65536"/>
              </a:gdLst>
              <a:ahLst/>
              <a:cxnLst>
                <a:cxn ang="T6">
                  <a:pos x="T0" y="T1"/>
                </a:cxn>
                <a:cxn ang="T7">
                  <a:pos x="T2" y="T3"/>
                </a:cxn>
                <a:cxn ang="T8">
                  <a:pos x="T4" y="T5"/>
                </a:cxn>
              </a:cxnLst>
              <a:rect l="0" t="0" r="r" b="b"/>
              <a:pathLst>
                <a:path w="16754" h="17213" fill="none" extrusionOk="0">
                  <a:moveTo>
                    <a:pt x="13048" y="0"/>
                  </a:moveTo>
                  <a:cubicBezTo>
                    <a:pt x="14422" y="1041"/>
                    <a:pt x="15666" y="2243"/>
                    <a:pt x="16754" y="3579"/>
                  </a:cubicBezTo>
                </a:path>
                <a:path w="16754" h="17213" stroke="0" extrusionOk="0">
                  <a:moveTo>
                    <a:pt x="13048" y="0"/>
                  </a:moveTo>
                  <a:cubicBezTo>
                    <a:pt x="14422" y="1041"/>
                    <a:pt x="15666" y="2243"/>
                    <a:pt x="16754" y="3579"/>
                  </a:cubicBezTo>
                  <a:lnTo>
                    <a:pt x="0" y="17213"/>
                  </a:lnTo>
                  <a:lnTo>
                    <a:pt x="13048"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13" name="Arc 11">
              <a:extLst>
                <a:ext uri="{FF2B5EF4-FFF2-40B4-BE49-F238E27FC236}">
                  <a16:creationId xmlns:a16="http://schemas.microsoft.com/office/drawing/2014/main" xmlns="" id="{13F61B12-2670-4D8F-B136-C20D2E139143}"/>
                </a:ext>
              </a:extLst>
            </p:cNvPr>
            <p:cNvSpPr>
              <a:spLocks/>
            </p:cNvSpPr>
            <p:nvPr/>
          </p:nvSpPr>
          <p:spPr bwMode="ltGray">
            <a:xfrm rot="-2700000">
              <a:off x="2239" y="2089"/>
              <a:ext cx="1284" cy="1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grpSp>
      <p:sp>
        <p:nvSpPr>
          <p:cNvPr id="34828" name="Rectangle 12"/>
          <p:cNvSpPr>
            <a:spLocks noGrp="1" noChangeArrowheads="1"/>
          </p:cNvSpPr>
          <p:nvPr>
            <p:ph type="ctrTitle" sz="quarter"/>
          </p:nvPr>
        </p:nvSpPr>
        <p:spPr>
          <a:xfrm>
            <a:off x="685800" y="3581400"/>
            <a:ext cx="7772400" cy="1331913"/>
          </a:xfrm>
        </p:spPr>
        <p:txBody>
          <a:bodyPr anchor="b"/>
          <a:lstStyle>
            <a:lvl1pPr algn="ctr">
              <a:defRPr/>
            </a:lvl1pPr>
          </a:lstStyle>
          <a:p>
            <a:r>
              <a:rPr lang="en-CA"/>
              <a:t>Klepnutím upravíte styl předlohy nadpisu.</a:t>
            </a:r>
          </a:p>
        </p:txBody>
      </p:sp>
      <p:sp>
        <p:nvSpPr>
          <p:cNvPr id="34829" name="Rectangle 13"/>
          <p:cNvSpPr>
            <a:spLocks noGrp="1" noChangeArrowheads="1"/>
          </p:cNvSpPr>
          <p:nvPr>
            <p:ph type="subTitle" sz="quarter" idx="1"/>
          </p:nvPr>
        </p:nvSpPr>
        <p:spPr>
          <a:xfrm>
            <a:off x="1371600" y="4906963"/>
            <a:ext cx="6400800" cy="1752600"/>
          </a:xfrm>
        </p:spPr>
        <p:txBody>
          <a:bodyPr anchor="b"/>
          <a:lstStyle>
            <a:lvl1pPr marL="0" indent="0" algn="ctr">
              <a:buFont typeface="Monotype Sorts" pitchFamily="2" charset="2"/>
              <a:buNone/>
              <a:defRPr/>
            </a:lvl1pPr>
          </a:lstStyle>
          <a:p>
            <a:r>
              <a:rPr lang="en-CA"/>
              <a:t>Klepnutím upravíte styl předlohy podnadpisu.</a:t>
            </a:r>
          </a:p>
        </p:txBody>
      </p:sp>
      <p:sp>
        <p:nvSpPr>
          <p:cNvPr id="14" name="Rectangle 14">
            <a:extLst>
              <a:ext uri="{FF2B5EF4-FFF2-40B4-BE49-F238E27FC236}">
                <a16:creationId xmlns:a16="http://schemas.microsoft.com/office/drawing/2014/main" xmlns="" id="{8002CE33-7143-4C4A-A16F-DA78B6A3FB7F}"/>
              </a:ext>
            </a:extLst>
          </p:cNvPr>
          <p:cNvSpPr>
            <a:spLocks noGrp="1" noChangeArrowheads="1"/>
          </p:cNvSpPr>
          <p:nvPr>
            <p:ph type="dt" sz="quarter" idx="10"/>
          </p:nvPr>
        </p:nvSpPr>
        <p:spPr>
          <a:xfrm>
            <a:off x="498475" y="9525"/>
            <a:ext cx="1905000" cy="457200"/>
          </a:xfrm>
        </p:spPr>
        <p:txBody>
          <a:bodyPr/>
          <a:lstStyle>
            <a:lvl1pPr>
              <a:defRPr>
                <a:solidFill>
                  <a:srgbClr val="FFFFCC"/>
                </a:solidFill>
              </a:defRPr>
            </a:lvl1pPr>
          </a:lstStyle>
          <a:p>
            <a:pPr>
              <a:defRPr/>
            </a:pPr>
            <a:endParaRPr lang="en-CA" dirty="0"/>
          </a:p>
        </p:txBody>
      </p:sp>
      <p:sp>
        <p:nvSpPr>
          <p:cNvPr id="15" name="Rectangle 15">
            <a:extLst>
              <a:ext uri="{FF2B5EF4-FFF2-40B4-BE49-F238E27FC236}">
                <a16:creationId xmlns:a16="http://schemas.microsoft.com/office/drawing/2014/main" xmlns="" id="{F864CF63-84BA-4A52-85B6-D3514AFB90E8}"/>
              </a:ext>
            </a:extLst>
          </p:cNvPr>
          <p:cNvSpPr>
            <a:spLocks noGrp="1" noChangeArrowheads="1"/>
          </p:cNvSpPr>
          <p:nvPr>
            <p:ph type="ftr" sz="quarter" idx="11"/>
          </p:nvPr>
        </p:nvSpPr>
        <p:spPr>
          <a:xfrm>
            <a:off x="3124200" y="9525"/>
            <a:ext cx="2895600" cy="457200"/>
          </a:xfrm>
        </p:spPr>
        <p:txBody>
          <a:bodyPr/>
          <a:lstStyle>
            <a:lvl1pPr>
              <a:defRPr>
                <a:solidFill>
                  <a:srgbClr val="FFFFCC"/>
                </a:solidFill>
              </a:defRPr>
            </a:lvl1pPr>
          </a:lstStyle>
          <a:p>
            <a:pPr>
              <a:defRPr/>
            </a:pPr>
            <a:endParaRPr lang="en-CA" dirty="0"/>
          </a:p>
        </p:txBody>
      </p:sp>
      <p:sp>
        <p:nvSpPr>
          <p:cNvPr id="16" name="Rectangle 16">
            <a:extLst>
              <a:ext uri="{FF2B5EF4-FFF2-40B4-BE49-F238E27FC236}">
                <a16:creationId xmlns:a16="http://schemas.microsoft.com/office/drawing/2014/main" xmlns="" id="{59EAB0BC-44D1-41D5-9BC6-EB24D3081567}"/>
              </a:ext>
            </a:extLst>
          </p:cNvPr>
          <p:cNvSpPr>
            <a:spLocks noGrp="1" noChangeArrowheads="1"/>
          </p:cNvSpPr>
          <p:nvPr>
            <p:ph type="sldNum" sz="quarter" idx="12"/>
          </p:nvPr>
        </p:nvSpPr>
        <p:spPr>
          <a:xfrm>
            <a:off x="6727825" y="9525"/>
            <a:ext cx="1905000" cy="457200"/>
          </a:xfrm>
        </p:spPr>
        <p:txBody>
          <a:bodyPr/>
          <a:lstStyle>
            <a:lvl1pPr>
              <a:defRPr/>
            </a:lvl1pPr>
          </a:lstStyle>
          <a:p>
            <a:pPr>
              <a:defRPr/>
            </a:pPr>
            <a:fld id="{76495E6A-A933-456C-997F-847C396D7D24}" type="slidenum">
              <a:rPr lang="en-CA" altLang="cs-CZ"/>
              <a:pPr>
                <a:defRPr/>
              </a:pPr>
              <a:t>‹#›</a:t>
            </a:fld>
            <a:endParaRPr lang="en-CA" altLang="cs-CZ" dirty="0"/>
          </a:p>
        </p:txBody>
      </p:sp>
    </p:spTree>
    <p:extLst>
      <p:ext uri="{BB962C8B-B14F-4D97-AF65-F5344CB8AC3E}">
        <p14:creationId xmlns:p14="http://schemas.microsoft.com/office/powerpoint/2010/main" val="2221545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xmlns="" id="{2F68F5EB-1B58-42DF-866C-21592D8B9D12}"/>
              </a:ext>
            </a:extLst>
          </p:cNvPr>
          <p:cNvSpPr>
            <a:spLocks noGrp="1" noChangeArrowheads="1"/>
          </p:cNvSpPr>
          <p:nvPr>
            <p:ph type="dt" sz="half" idx="10"/>
          </p:nvPr>
        </p:nvSpPr>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B8B8C056-6102-4C68-BF46-F15D35C751D2}"/>
              </a:ext>
            </a:extLst>
          </p:cNvPr>
          <p:cNvSpPr>
            <a:spLocks noGrp="1" noChangeArrowheads="1"/>
          </p:cNvSpPr>
          <p:nvPr>
            <p:ph type="ftr" sz="quarter" idx="11"/>
          </p:nvPr>
        </p:nvSpPr>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DE8064B8-1983-4E3C-BE63-AA66F06D9B83}"/>
              </a:ext>
            </a:extLst>
          </p:cNvPr>
          <p:cNvSpPr>
            <a:spLocks noGrp="1" noChangeArrowheads="1"/>
          </p:cNvSpPr>
          <p:nvPr>
            <p:ph type="sldNum" sz="quarter" idx="12"/>
          </p:nvPr>
        </p:nvSpPr>
        <p:spPr/>
        <p:txBody>
          <a:bodyPr/>
          <a:lstStyle>
            <a:lvl1pPr>
              <a:defRPr/>
            </a:lvl1pPr>
          </a:lstStyle>
          <a:p>
            <a:pPr>
              <a:defRPr/>
            </a:pPr>
            <a:fld id="{8DF1C271-083C-42E6-A9F4-F1393976F750}" type="slidenum">
              <a:rPr lang="en-CA" altLang="cs-CZ"/>
              <a:pPr>
                <a:defRPr/>
              </a:pPr>
              <a:t>‹#›</a:t>
            </a:fld>
            <a:endParaRPr lang="en-CA" altLang="cs-CZ" dirty="0"/>
          </a:p>
        </p:txBody>
      </p:sp>
    </p:spTree>
    <p:extLst>
      <p:ext uri="{BB962C8B-B14F-4D97-AF65-F5344CB8AC3E}">
        <p14:creationId xmlns:p14="http://schemas.microsoft.com/office/powerpoint/2010/main" val="245612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5">
            <a:extLst>
              <a:ext uri="{FF2B5EF4-FFF2-40B4-BE49-F238E27FC236}">
                <a16:creationId xmlns:a16="http://schemas.microsoft.com/office/drawing/2014/main" xmlns="" id="{B39EFC69-190B-4285-B856-3938B45815C1}"/>
              </a:ext>
            </a:extLst>
          </p:cNvPr>
          <p:cNvSpPr>
            <a:spLocks noGrp="1" noChangeArrowheads="1"/>
          </p:cNvSpPr>
          <p:nvPr>
            <p:ph type="dt" sz="half" idx="10"/>
          </p:nvPr>
        </p:nvSpPr>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3F4519C8-76B5-47FC-A756-D96D00D096EA}"/>
              </a:ext>
            </a:extLst>
          </p:cNvPr>
          <p:cNvSpPr>
            <a:spLocks noGrp="1" noChangeArrowheads="1"/>
          </p:cNvSpPr>
          <p:nvPr>
            <p:ph type="ftr" sz="quarter" idx="11"/>
          </p:nvPr>
        </p:nvSpPr>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79098045-410E-499B-8E9E-DA65E33EBB93}"/>
              </a:ext>
            </a:extLst>
          </p:cNvPr>
          <p:cNvSpPr>
            <a:spLocks noGrp="1" noChangeArrowheads="1"/>
          </p:cNvSpPr>
          <p:nvPr>
            <p:ph type="sldNum" sz="quarter" idx="12"/>
          </p:nvPr>
        </p:nvSpPr>
        <p:spPr/>
        <p:txBody>
          <a:bodyPr/>
          <a:lstStyle>
            <a:lvl1pPr>
              <a:defRPr/>
            </a:lvl1pPr>
          </a:lstStyle>
          <a:p>
            <a:pPr>
              <a:defRPr/>
            </a:pPr>
            <a:fld id="{BC43873A-D05E-4018-969E-78FF7F77C26A}" type="slidenum">
              <a:rPr lang="en-CA" altLang="cs-CZ"/>
              <a:pPr>
                <a:defRPr/>
              </a:pPr>
              <a:t>‹#›</a:t>
            </a:fld>
            <a:endParaRPr lang="en-CA" altLang="cs-CZ" dirty="0"/>
          </a:p>
        </p:txBody>
      </p:sp>
    </p:spTree>
    <p:extLst>
      <p:ext uri="{BB962C8B-B14F-4D97-AF65-F5344CB8AC3E}">
        <p14:creationId xmlns:p14="http://schemas.microsoft.com/office/powerpoint/2010/main" val="2687505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2525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2149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5">
            <a:extLst>
              <a:ext uri="{FF2B5EF4-FFF2-40B4-BE49-F238E27FC236}">
                <a16:creationId xmlns:a16="http://schemas.microsoft.com/office/drawing/2014/main" xmlns="" id="{8E37C5FC-DB7E-4C07-9CC3-DD06C3BDE208}"/>
              </a:ext>
            </a:extLst>
          </p:cNvPr>
          <p:cNvSpPr>
            <a:spLocks noGrp="1" noChangeArrowheads="1"/>
          </p:cNvSpPr>
          <p:nvPr>
            <p:ph type="dt" sz="half" idx="10"/>
          </p:nvPr>
        </p:nvSpPr>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B07DC98D-B160-4F15-A85F-0E621CD1B083}"/>
              </a:ext>
            </a:extLst>
          </p:cNvPr>
          <p:cNvSpPr>
            <a:spLocks noGrp="1" noChangeArrowheads="1"/>
          </p:cNvSpPr>
          <p:nvPr>
            <p:ph type="ftr" sz="quarter" idx="11"/>
          </p:nvPr>
        </p:nvSpPr>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169C4B0B-2631-4028-9164-10A466490E3B}"/>
              </a:ext>
            </a:extLst>
          </p:cNvPr>
          <p:cNvSpPr>
            <a:spLocks noGrp="1" noChangeArrowheads="1"/>
          </p:cNvSpPr>
          <p:nvPr>
            <p:ph type="sldNum" sz="quarter" idx="12"/>
          </p:nvPr>
        </p:nvSpPr>
        <p:spPr/>
        <p:txBody>
          <a:bodyPr/>
          <a:lstStyle>
            <a:lvl1pPr>
              <a:defRPr/>
            </a:lvl1pPr>
          </a:lstStyle>
          <a:p>
            <a:pPr>
              <a:defRPr/>
            </a:pPr>
            <a:fld id="{0E2C987F-C108-4F4B-B57B-ACB449800B3D}" type="slidenum">
              <a:rPr lang="en-CA" altLang="cs-CZ"/>
              <a:pPr>
                <a:defRPr/>
              </a:pPr>
              <a:t>‹#›</a:t>
            </a:fld>
            <a:endParaRPr lang="en-CA" altLang="cs-CZ" dirty="0"/>
          </a:p>
        </p:txBody>
      </p:sp>
    </p:spTree>
    <p:extLst>
      <p:ext uri="{BB962C8B-B14F-4D97-AF65-F5344CB8AC3E}">
        <p14:creationId xmlns:p14="http://schemas.microsoft.com/office/powerpoint/2010/main" val="1052924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xmlns="" id="{41F89DEC-39BF-4E24-BAAA-C7EA186247FB}"/>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6" name="Rectangle 5">
            <a:extLst>
              <a:ext uri="{FF2B5EF4-FFF2-40B4-BE49-F238E27FC236}">
                <a16:creationId xmlns:a16="http://schemas.microsoft.com/office/drawing/2014/main" xmlns="" id="{921EA505-428E-4261-940E-E2E83402E5D0}"/>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7" name="Rectangle 6">
            <a:extLst>
              <a:ext uri="{FF2B5EF4-FFF2-40B4-BE49-F238E27FC236}">
                <a16:creationId xmlns:a16="http://schemas.microsoft.com/office/drawing/2014/main" xmlns="" id="{07F26D24-FB8C-4944-A9C8-D54573CE9783}"/>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21740AD-B043-42FB-8758-85B152673F0D}" type="slidenum">
              <a:rPr lang="cs-CZ" altLang="cs-CZ"/>
              <a:pPr>
                <a:defRPr/>
              </a:pPr>
              <a:t>‹#›</a:t>
            </a:fld>
            <a:endParaRPr lang="cs-CZ" altLang="cs-CZ" dirty="0"/>
          </a:p>
        </p:txBody>
      </p:sp>
    </p:spTree>
    <p:extLst>
      <p:ext uri="{BB962C8B-B14F-4D97-AF65-F5344CB8AC3E}">
        <p14:creationId xmlns:p14="http://schemas.microsoft.com/office/powerpoint/2010/main" val="1475198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5">
            <a:extLst>
              <a:ext uri="{FF2B5EF4-FFF2-40B4-BE49-F238E27FC236}">
                <a16:creationId xmlns:a16="http://schemas.microsoft.com/office/drawing/2014/main" xmlns="" id="{77B8822F-2F25-4A0D-BC66-097EE8D2B4CE}"/>
              </a:ext>
            </a:extLst>
          </p:cNvPr>
          <p:cNvSpPr>
            <a:spLocks noGrp="1" noChangeArrowheads="1"/>
          </p:cNvSpPr>
          <p:nvPr>
            <p:ph type="dt" sz="half" idx="10"/>
          </p:nvPr>
        </p:nvSpPr>
        <p:spPr/>
        <p:txBody>
          <a:bodyPr/>
          <a:lstStyle>
            <a:lvl1pPr>
              <a:defRPr/>
            </a:lvl1pPr>
          </a:lstStyle>
          <a:p>
            <a:pPr>
              <a:defRPr/>
            </a:pPr>
            <a:endParaRPr lang="en-CA" dirty="0"/>
          </a:p>
        </p:txBody>
      </p:sp>
      <p:sp>
        <p:nvSpPr>
          <p:cNvPr id="8" name="Rectangle 56">
            <a:extLst>
              <a:ext uri="{FF2B5EF4-FFF2-40B4-BE49-F238E27FC236}">
                <a16:creationId xmlns:a16="http://schemas.microsoft.com/office/drawing/2014/main" xmlns="" id="{88573EB5-74FB-47F0-9A24-5967D153B520}"/>
              </a:ext>
            </a:extLst>
          </p:cNvPr>
          <p:cNvSpPr>
            <a:spLocks noGrp="1" noChangeArrowheads="1"/>
          </p:cNvSpPr>
          <p:nvPr>
            <p:ph type="ftr" sz="quarter" idx="11"/>
          </p:nvPr>
        </p:nvSpPr>
        <p:spPr/>
        <p:txBody>
          <a:bodyPr/>
          <a:lstStyle>
            <a:lvl1pPr>
              <a:defRPr/>
            </a:lvl1pPr>
          </a:lstStyle>
          <a:p>
            <a:pPr>
              <a:defRPr/>
            </a:pPr>
            <a:endParaRPr lang="en-CA" dirty="0"/>
          </a:p>
        </p:txBody>
      </p:sp>
      <p:sp>
        <p:nvSpPr>
          <p:cNvPr id="9" name="Rectangle 57">
            <a:extLst>
              <a:ext uri="{FF2B5EF4-FFF2-40B4-BE49-F238E27FC236}">
                <a16:creationId xmlns:a16="http://schemas.microsoft.com/office/drawing/2014/main" xmlns="" id="{D1874A2E-D9D9-43D7-B213-5B0F19B045D1}"/>
              </a:ext>
            </a:extLst>
          </p:cNvPr>
          <p:cNvSpPr>
            <a:spLocks noGrp="1" noChangeArrowheads="1"/>
          </p:cNvSpPr>
          <p:nvPr>
            <p:ph type="sldNum" sz="quarter" idx="12"/>
          </p:nvPr>
        </p:nvSpPr>
        <p:spPr/>
        <p:txBody>
          <a:bodyPr/>
          <a:lstStyle>
            <a:lvl1pPr>
              <a:defRPr/>
            </a:lvl1pPr>
          </a:lstStyle>
          <a:p>
            <a:pPr>
              <a:defRPr/>
            </a:pPr>
            <a:fld id="{83FBD209-A80A-4057-881D-8CFBDBEC48A7}" type="slidenum">
              <a:rPr lang="en-CA" altLang="cs-CZ"/>
              <a:pPr>
                <a:defRPr/>
              </a:pPr>
              <a:t>‹#›</a:t>
            </a:fld>
            <a:endParaRPr lang="en-CA" altLang="cs-CZ" dirty="0"/>
          </a:p>
        </p:txBody>
      </p:sp>
    </p:spTree>
    <p:extLst>
      <p:ext uri="{BB962C8B-B14F-4D97-AF65-F5344CB8AC3E}">
        <p14:creationId xmlns:p14="http://schemas.microsoft.com/office/powerpoint/2010/main" val="1084906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5">
            <a:extLst>
              <a:ext uri="{FF2B5EF4-FFF2-40B4-BE49-F238E27FC236}">
                <a16:creationId xmlns:a16="http://schemas.microsoft.com/office/drawing/2014/main" xmlns="" id="{9BE4A18A-5043-4CFA-A283-46257CDA2383}"/>
              </a:ext>
            </a:extLst>
          </p:cNvPr>
          <p:cNvSpPr>
            <a:spLocks noGrp="1" noChangeArrowheads="1"/>
          </p:cNvSpPr>
          <p:nvPr>
            <p:ph type="dt" sz="half" idx="10"/>
          </p:nvPr>
        </p:nvSpPr>
        <p:spPr/>
        <p:txBody>
          <a:bodyPr/>
          <a:lstStyle>
            <a:lvl1pPr>
              <a:defRPr/>
            </a:lvl1pPr>
          </a:lstStyle>
          <a:p>
            <a:pPr>
              <a:defRPr/>
            </a:pPr>
            <a:endParaRPr lang="en-CA" dirty="0"/>
          </a:p>
        </p:txBody>
      </p:sp>
      <p:sp>
        <p:nvSpPr>
          <p:cNvPr id="4" name="Rectangle 56">
            <a:extLst>
              <a:ext uri="{FF2B5EF4-FFF2-40B4-BE49-F238E27FC236}">
                <a16:creationId xmlns:a16="http://schemas.microsoft.com/office/drawing/2014/main" xmlns="" id="{38AC3F9D-5A83-4DF7-99EF-47B0CE743D30}"/>
              </a:ext>
            </a:extLst>
          </p:cNvPr>
          <p:cNvSpPr>
            <a:spLocks noGrp="1" noChangeArrowheads="1"/>
          </p:cNvSpPr>
          <p:nvPr>
            <p:ph type="ftr" sz="quarter" idx="11"/>
          </p:nvPr>
        </p:nvSpPr>
        <p:spPr/>
        <p:txBody>
          <a:bodyPr/>
          <a:lstStyle>
            <a:lvl1pPr>
              <a:defRPr/>
            </a:lvl1pPr>
          </a:lstStyle>
          <a:p>
            <a:pPr>
              <a:defRPr/>
            </a:pPr>
            <a:endParaRPr lang="en-CA" dirty="0"/>
          </a:p>
        </p:txBody>
      </p:sp>
      <p:sp>
        <p:nvSpPr>
          <p:cNvPr id="5" name="Rectangle 57">
            <a:extLst>
              <a:ext uri="{FF2B5EF4-FFF2-40B4-BE49-F238E27FC236}">
                <a16:creationId xmlns:a16="http://schemas.microsoft.com/office/drawing/2014/main" xmlns="" id="{31282522-9E69-4299-A83A-76B77216D1CB}"/>
              </a:ext>
            </a:extLst>
          </p:cNvPr>
          <p:cNvSpPr>
            <a:spLocks noGrp="1" noChangeArrowheads="1"/>
          </p:cNvSpPr>
          <p:nvPr>
            <p:ph type="sldNum" sz="quarter" idx="12"/>
          </p:nvPr>
        </p:nvSpPr>
        <p:spPr/>
        <p:txBody>
          <a:bodyPr/>
          <a:lstStyle>
            <a:lvl1pPr>
              <a:defRPr/>
            </a:lvl1pPr>
          </a:lstStyle>
          <a:p>
            <a:pPr>
              <a:defRPr/>
            </a:pPr>
            <a:fld id="{CC009FC6-4A3E-4603-8383-A593941C7D0F}" type="slidenum">
              <a:rPr lang="en-CA" altLang="cs-CZ"/>
              <a:pPr>
                <a:defRPr/>
              </a:pPr>
              <a:t>‹#›</a:t>
            </a:fld>
            <a:endParaRPr lang="en-CA" altLang="cs-CZ" dirty="0"/>
          </a:p>
        </p:txBody>
      </p:sp>
    </p:spTree>
    <p:extLst>
      <p:ext uri="{BB962C8B-B14F-4D97-AF65-F5344CB8AC3E}">
        <p14:creationId xmlns:p14="http://schemas.microsoft.com/office/powerpoint/2010/main" val="3036214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55">
            <a:extLst>
              <a:ext uri="{FF2B5EF4-FFF2-40B4-BE49-F238E27FC236}">
                <a16:creationId xmlns:a16="http://schemas.microsoft.com/office/drawing/2014/main" xmlns="" id="{B7855A43-C1B9-4F7C-AFD9-7CF160A65294}"/>
              </a:ext>
            </a:extLst>
          </p:cNvPr>
          <p:cNvSpPr>
            <a:spLocks noGrp="1" noChangeArrowheads="1"/>
          </p:cNvSpPr>
          <p:nvPr>
            <p:ph type="dt" sz="half" idx="10"/>
          </p:nvPr>
        </p:nvSpPr>
        <p:spPr/>
        <p:txBody>
          <a:bodyPr/>
          <a:lstStyle>
            <a:lvl1pPr>
              <a:defRPr/>
            </a:lvl1pPr>
          </a:lstStyle>
          <a:p>
            <a:pPr>
              <a:defRPr/>
            </a:pPr>
            <a:endParaRPr lang="en-CA" dirty="0"/>
          </a:p>
        </p:txBody>
      </p:sp>
      <p:sp>
        <p:nvSpPr>
          <p:cNvPr id="3" name="Rectangle 56">
            <a:extLst>
              <a:ext uri="{FF2B5EF4-FFF2-40B4-BE49-F238E27FC236}">
                <a16:creationId xmlns:a16="http://schemas.microsoft.com/office/drawing/2014/main" xmlns="" id="{8BAAB30D-4D2F-49E9-B140-46C202F9A5B6}"/>
              </a:ext>
            </a:extLst>
          </p:cNvPr>
          <p:cNvSpPr>
            <a:spLocks noGrp="1" noChangeArrowheads="1"/>
          </p:cNvSpPr>
          <p:nvPr>
            <p:ph type="ftr" sz="quarter" idx="11"/>
          </p:nvPr>
        </p:nvSpPr>
        <p:spPr/>
        <p:txBody>
          <a:bodyPr/>
          <a:lstStyle>
            <a:lvl1pPr>
              <a:defRPr/>
            </a:lvl1pPr>
          </a:lstStyle>
          <a:p>
            <a:pPr>
              <a:defRPr/>
            </a:pPr>
            <a:endParaRPr lang="en-CA" dirty="0"/>
          </a:p>
        </p:txBody>
      </p:sp>
      <p:sp>
        <p:nvSpPr>
          <p:cNvPr id="4" name="Rectangle 57">
            <a:extLst>
              <a:ext uri="{FF2B5EF4-FFF2-40B4-BE49-F238E27FC236}">
                <a16:creationId xmlns:a16="http://schemas.microsoft.com/office/drawing/2014/main" xmlns="" id="{FC69E17B-B0F8-4750-B39A-DCC169DC4B0F}"/>
              </a:ext>
            </a:extLst>
          </p:cNvPr>
          <p:cNvSpPr>
            <a:spLocks noGrp="1" noChangeArrowheads="1"/>
          </p:cNvSpPr>
          <p:nvPr>
            <p:ph type="sldNum" sz="quarter" idx="12"/>
          </p:nvPr>
        </p:nvSpPr>
        <p:spPr/>
        <p:txBody>
          <a:bodyPr/>
          <a:lstStyle>
            <a:lvl1pPr>
              <a:defRPr/>
            </a:lvl1pPr>
          </a:lstStyle>
          <a:p>
            <a:pPr>
              <a:defRPr/>
            </a:pPr>
            <a:fld id="{BAF0BE0F-FD51-4539-B762-A53B161E0CE8}" type="slidenum">
              <a:rPr lang="en-CA" altLang="cs-CZ"/>
              <a:pPr>
                <a:defRPr/>
              </a:pPr>
              <a:t>‹#›</a:t>
            </a:fld>
            <a:endParaRPr lang="en-CA" altLang="cs-CZ" dirty="0"/>
          </a:p>
        </p:txBody>
      </p:sp>
    </p:spTree>
    <p:extLst>
      <p:ext uri="{BB962C8B-B14F-4D97-AF65-F5344CB8AC3E}">
        <p14:creationId xmlns:p14="http://schemas.microsoft.com/office/powerpoint/2010/main" val="2573687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xmlns="" id="{6AC30048-2302-4229-97C9-F90A17234E52}"/>
              </a:ext>
            </a:extLst>
          </p:cNvPr>
          <p:cNvSpPr>
            <a:spLocks noGrp="1" noChangeArrowheads="1"/>
          </p:cNvSpPr>
          <p:nvPr>
            <p:ph type="dt" sz="half" idx="10"/>
          </p:nvPr>
        </p:nvSpPr>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7C007E7D-AEEC-4392-8FE3-54C34C14B196}"/>
              </a:ext>
            </a:extLst>
          </p:cNvPr>
          <p:cNvSpPr>
            <a:spLocks noGrp="1" noChangeArrowheads="1"/>
          </p:cNvSpPr>
          <p:nvPr>
            <p:ph type="ftr" sz="quarter" idx="11"/>
          </p:nvPr>
        </p:nvSpPr>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E753D16F-AC62-4E3A-BE9A-93241F759F57}"/>
              </a:ext>
            </a:extLst>
          </p:cNvPr>
          <p:cNvSpPr>
            <a:spLocks noGrp="1" noChangeArrowheads="1"/>
          </p:cNvSpPr>
          <p:nvPr>
            <p:ph type="sldNum" sz="quarter" idx="12"/>
          </p:nvPr>
        </p:nvSpPr>
        <p:spPr/>
        <p:txBody>
          <a:bodyPr/>
          <a:lstStyle>
            <a:lvl1pPr>
              <a:defRPr/>
            </a:lvl1pPr>
          </a:lstStyle>
          <a:p>
            <a:pPr>
              <a:defRPr/>
            </a:pPr>
            <a:fld id="{7942FEA9-0970-49E9-A881-583687A7E2A0}" type="slidenum">
              <a:rPr lang="en-CA" altLang="cs-CZ"/>
              <a:pPr>
                <a:defRPr/>
              </a:pPr>
              <a:t>‹#›</a:t>
            </a:fld>
            <a:endParaRPr lang="en-CA" altLang="cs-CZ" dirty="0"/>
          </a:p>
        </p:txBody>
      </p:sp>
    </p:spTree>
    <p:extLst>
      <p:ext uri="{BB962C8B-B14F-4D97-AF65-F5344CB8AC3E}">
        <p14:creationId xmlns:p14="http://schemas.microsoft.com/office/powerpoint/2010/main" val="1881127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xmlns="" id="{141FC24D-1431-4D18-93F0-13BB4C8C0B7A}"/>
              </a:ext>
            </a:extLst>
          </p:cNvPr>
          <p:cNvSpPr>
            <a:spLocks noGrp="1" noChangeArrowheads="1"/>
          </p:cNvSpPr>
          <p:nvPr>
            <p:ph type="dt" sz="half" idx="10"/>
          </p:nvPr>
        </p:nvSpPr>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76207EA0-3FD9-418D-9B9B-2509E6CB876B}"/>
              </a:ext>
            </a:extLst>
          </p:cNvPr>
          <p:cNvSpPr>
            <a:spLocks noGrp="1" noChangeArrowheads="1"/>
          </p:cNvSpPr>
          <p:nvPr>
            <p:ph type="ftr" sz="quarter" idx="11"/>
          </p:nvPr>
        </p:nvSpPr>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B1D2ED1E-687E-49B2-96AB-4FADE8FC98FD}"/>
              </a:ext>
            </a:extLst>
          </p:cNvPr>
          <p:cNvSpPr>
            <a:spLocks noGrp="1" noChangeArrowheads="1"/>
          </p:cNvSpPr>
          <p:nvPr>
            <p:ph type="sldNum" sz="quarter" idx="12"/>
          </p:nvPr>
        </p:nvSpPr>
        <p:spPr/>
        <p:txBody>
          <a:bodyPr/>
          <a:lstStyle>
            <a:lvl1pPr>
              <a:defRPr/>
            </a:lvl1pPr>
          </a:lstStyle>
          <a:p>
            <a:pPr>
              <a:defRPr/>
            </a:pPr>
            <a:fld id="{27048094-CC7A-4548-9B4D-E25C32DACE70}" type="slidenum">
              <a:rPr lang="en-CA" altLang="cs-CZ"/>
              <a:pPr>
                <a:defRPr/>
              </a:pPr>
              <a:t>‹#›</a:t>
            </a:fld>
            <a:endParaRPr lang="en-CA" altLang="cs-CZ" dirty="0"/>
          </a:p>
        </p:txBody>
      </p:sp>
    </p:spTree>
    <p:extLst>
      <p:ext uri="{BB962C8B-B14F-4D97-AF65-F5344CB8AC3E}">
        <p14:creationId xmlns:p14="http://schemas.microsoft.com/office/powerpoint/2010/main" val="768815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xmlns="" id="{41484507-69AA-4721-BB52-F04747847A86}"/>
              </a:ext>
            </a:extLst>
          </p:cNvPr>
          <p:cNvSpPr>
            <a:spLocks noGrp="1" noChangeArrowheads="1"/>
          </p:cNvSpPr>
          <p:nvPr>
            <p:ph type="dt" sz="half" idx="10"/>
          </p:nvPr>
        </p:nvSpPr>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DF1B5866-0C95-42CF-9A38-483005994BF7}"/>
              </a:ext>
            </a:extLst>
          </p:cNvPr>
          <p:cNvSpPr>
            <a:spLocks noGrp="1" noChangeArrowheads="1"/>
          </p:cNvSpPr>
          <p:nvPr>
            <p:ph type="ftr" sz="quarter" idx="11"/>
          </p:nvPr>
        </p:nvSpPr>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30992F59-22D7-437F-8F09-850C7984AEB1}"/>
              </a:ext>
            </a:extLst>
          </p:cNvPr>
          <p:cNvSpPr>
            <a:spLocks noGrp="1" noChangeArrowheads="1"/>
          </p:cNvSpPr>
          <p:nvPr>
            <p:ph type="sldNum" sz="quarter" idx="12"/>
          </p:nvPr>
        </p:nvSpPr>
        <p:spPr/>
        <p:txBody>
          <a:bodyPr/>
          <a:lstStyle>
            <a:lvl1pPr>
              <a:defRPr/>
            </a:lvl1pPr>
          </a:lstStyle>
          <a:p>
            <a:pPr>
              <a:defRPr/>
            </a:pPr>
            <a:fld id="{8E961CE1-4D73-450C-ACBB-F24827D51C19}" type="slidenum">
              <a:rPr lang="en-CA" altLang="cs-CZ"/>
              <a:pPr>
                <a:defRPr/>
              </a:pPr>
              <a:t>‹#›</a:t>
            </a:fld>
            <a:endParaRPr lang="en-CA" altLang="cs-CZ" dirty="0"/>
          </a:p>
        </p:txBody>
      </p:sp>
    </p:spTree>
    <p:extLst>
      <p:ext uri="{BB962C8B-B14F-4D97-AF65-F5344CB8AC3E}">
        <p14:creationId xmlns:p14="http://schemas.microsoft.com/office/powerpoint/2010/main" val="740009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1838" y="381000"/>
            <a:ext cx="1943100" cy="5715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1252538" y="381000"/>
            <a:ext cx="5676900" cy="5715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xmlns="" id="{D4950AD8-1069-4466-A40B-3CC386D64459}"/>
              </a:ext>
            </a:extLst>
          </p:cNvPr>
          <p:cNvSpPr>
            <a:spLocks noGrp="1" noChangeArrowheads="1"/>
          </p:cNvSpPr>
          <p:nvPr>
            <p:ph type="dt" sz="half" idx="10"/>
          </p:nvPr>
        </p:nvSpPr>
        <p:spPr/>
        <p:txBody>
          <a:bodyPr/>
          <a:lstStyle>
            <a:lvl1pPr>
              <a:defRPr/>
            </a:lvl1pPr>
          </a:lstStyle>
          <a:p>
            <a:pPr>
              <a:defRPr/>
            </a:pPr>
            <a:endParaRPr lang="en-CA" dirty="0"/>
          </a:p>
        </p:txBody>
      </p:sp>
      <p:sp>
        <p:nvSpPr>
          <p:cNvPr id="5" name="Rectangle 56">
            <a:extLst>
              <a:ext uri="{FF2B5EF4-FFF2-40B4-BE49-F238E27FC236}">
                <a16:creationId xmlns:a16="http://schemas.microsoft.com/office/drawing/2014/main" xmlns="" id="{D4C5E0EB-441B-4CD7-AFEF-C7B01AF9FB8E}"/>
              </a:ext>
            </a:extLst>
          </p:cNvPr>
          <p:cNvSpPr>
            <a:spLocks noGrp="1" noChangeArrowheads="1"/>
          </p:cNvSpPr>
          <p:nvPr>
            <p:ph type="ftr" sz="quarter" idx="11"/>
          </p:nvPr>
        </p:nvSpPr>
        <p:spPr/>
        <p:txBody>
          <a:bodyPr/>
          <a:lstStyle>
            <a:lvl1pPr>
              <a:defRPr/>
            </a:lvl1pPr>
          </a:lstStyle>
          <a:p>
            <a:pPr>
              <a:defRPr/>
            </a:pPr>
            <a:endParaRPr lang="en-CA" dirty="0"/>
          </a:p>
        </p:txBody>
      </p:sp>
      <p:sp>
        <p:nvSpPr>
          <p:cNvPr id="6" name="Rectangle 57">
            <a:extLst>
              <a:ext uri="{FF2B5EF4-FFF2-40B4-BE49-F238E27FC236}">
                <a16:creationId xmlns:a16="http://schemas.microsoft.com/office/drawing/2014/main" xmlns="" id="{C580E150-3418-417E-8B8D-5720A8BCDF6F}"/>
              </a:ext>
            </a:extLst>
          </p:cNvPr>
          <p:cNvSpPr>
            <a:spLocks noGrp="1" noChangeArrowheads="1"/>
          </p:cNvSpPr>
          <p:nvPr>
            <p:ph type="sldNum" sz="quarter" idx="12"/>
          </p:nvPr>
        </p:nvSpPr>
        <p:spPr/>
        <p:txBody>
          <a:bodyPr/>
          <a:lstStyle>
            <a:lvl1pPr>
              <a:defRPr/>
            </a:lvl1pPr>
          </a:lstStyle>
          <a:p>
            <a:pPr>
              <a:defRPr/>
            </a:pPr>
            <a:fld id="{26C8C9E4-A962-4623-A5BF-4353EC32B5D3}" type="slidenum">
              <a:rPr lang="en-CA" altLang="cs-CZ"/>
              <a:pPr>
                <a:defRPr/>
              </a:pPr>
              <a:t>‹#›</a:t>
            </a:fld>
            <a:endParaRPr lang="en-CA" altLang="cs-CZ" dirty="0"/>
          </a:p>
        </p:txBody>
      </p:sp>
    </p:spTree>
    <p:extLst>
      <p:ext uri="{BB962C8B-B14F-4D97-AF65-F5344CB8AC3E}">
        <p14:creationId xmlns:p14="http://schemas.microsoft.com/office/powerpoint/2010/main" val="107008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1252538" y="381000"/>
            <a:ext cx="7772400" cy="13716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252538"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5214938" y="1981200"/>
            <a:ext cx="3810000" cy="4114800"/>
          </a:xfrm>
        </p:spPr>
        <p:txBody>
          <a:bodyPr/>
          <a:lstStyle/>
          <a:p>
            <a:pPr lvl="0"/>
            <a:endParaRPr lang="cs-CZ" noProof="0" dirty="0"/>
          </a:p>
        </p:txBody>
      </p:sp>
      <p:sp>
        <p:nvSpPr>
          <p:cNvPr id="5" name="Rectangle 55">
            <a:extLst>
              <a:ext uri="{FF2B5EF4-FFF2-40B4-BE49-F238E27FC236}">
                <a16:creationId xmlns:a16="http://schemas.microsoft.com/office/drawing/2014/main" xmlns="" id="{2D2381FC-36A3-4BAD-8664-EBB12FA611FC}"/>
              </a:ext>
            </a:extLst>
          </p:cNvPr>
          <p:cNvSpPr>
            <a:spLocks noGrp="1" noChangeArrowheads="1"/>
          </p:cNvSpPr>
          <p:nvPr>
            <p:ph type="dt" sz="half" idx="10"/>
          </p:nvPr>
        </p:nvSpPr>
        <p:spPr/>
        <p:txBody>
          <a:bodyPr/>
          <a:lstStyle>
            <a:lvl1pPr>
              <a:defRPr/>
            </a:lvl1pPr>
          </a:lstStyle>
          <a:p>
            <a:pPr>
              <a:defRPr/>
            </a:pPr>
            <a:endParaRPr lang="en-CA" dirty="0"/>
          </a:p>
        </p:txBody>
      </p:sp>
      <p:sp>
        <p:nvSpPr>
          <p:cNvPr id="6" name="Rectangle 56">
            <a:extLst>
              <a:ext uri="{FF2B5EF4-FFF2-40B4-BE49-F238E27FC236}">
                <a16:creationId xmlns:a16="http://schemas.microsoft.com/office/drawing/2014/main" xmlns="" id="{ABA6E272-434C-4058-BA11-045B2C3B0D91}"/>
              </a:ext>
            </a:extLst>
          </p:cNvPr>
          <p:cNvSpPr>
            <a:spLocks noGrp="1" noChangeArrowheads="1"/>
          </p:cNvSpPr>
          <p:nvPr>
            <p:ph type="ftr" sz="quarter" idx="11"/>
          </p:nvPr>
        </p:nvSpPr>
        <p:spPr/>
        <p:txBody>
          <a:bodyPr/>
          <a:lstStyle>
            <a:lvl1pPr>
              <a:defRPr/>
            </a:lvl1pPr>
          </a:lstStyle>
          <a:p>
            <a:pPr>
              <a:defRPr/>
            </a:pPr>
            <a:endParaRPr lang="en-CA" dirty="0"/>
          </a:p>
        </p:txBody>
      </p:sp>
      <p:sp>
        <p:nvSpPr>
          <p:cNvPr id="7" name="Rectangle 57">
            <a:extLst>
              <a:ext uri="{FF2B5EF4-FFF2-40B4-BE49-F238E27FC236}">
                <a16:creationId xmlns:a16="http://schemas.microsoft.com/office/drawing/2014/main" xmlns="" id="{AF6E32A3-3370-405F-B916-C63BB7001571}"/>
              </a:ext>
            </a:extLst>
          </p:cNvPr>
          <p:cNvSpPr>
            <a:spLocks noGrp="1" noChangeArrowheads="1"/>
          </p:cNvSpPr>
          <p:nvPr>
            <p:ph type="sldNum" sz="quarter" idx="12"/>
          </p:nvPr>
        </p:nvSpPr>
        <p:spPr/>
        <p:txBody>
          <a:bodyPr/>
          <a:lstStyle>
            <a:lvl1pPr>
              <a:defRPr/>
            </a:lvl1pPr>
          </a:lstStyle>
          <a:p>
            <a:pPr>
              <a:defRPr/>
            </a:pPr>
            <a:fld id="{85390B8D-61EB-4FB0-9E24-9454FF3405B0}" type="slidenum">
              <a:rPr lang="en-CA" altLang="cs-CZ"/>
              <a:pPr>
                <a:defRPr/>
              </a:pPr>
              <a:t>‹#›</a:t>
            </a:fld>
            <a:endParaRPr lang="en-CA" altLang="cs-CZ" dirty="0"/>
          </a:p>
        </p:txBody>
      </p:sp>
    </p:spTree>
    <p:extLst>
      <p:ext uri="{BB962C8B-B14F-4D97-AF65-F5344CB8AC3E}">
        <p14:creationId xmlns:p14="http://schemas.microsoft.com/office/powerpoint/2010/main" val="4228232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395288"/>
            <a:ext cx="4978400" cy="5749926"/>
            <a:chOff x="1313" y="-249"/>
            <a:chExt cx="3136" cy="3622"/>
          </a:xfrm>
        </p:grpSpPr>
        <p:sp>
          <p:nvSpPr>
            <p:cNvPr id="5" name="Arc 3"/>
            <p:cNvSpPr>
              <a:spLocks/>
            </p:cNvSpPr>
            <p:nvPr/>
          </p:nvSpPr>
          <p:spPr bwMode="ltGray">
            <a:xfrm rot="-2700000">
              <a:off x="1313" y="-249"/>
              <a:ext cx="3136" cy="3135"/>
            </a:xfrm>
            <a:custGeom>
              <a:avLst/>
              <a:gdLst>
                <a:gd name="T0" fmla="*/ 0 w 21607"/>
                <a:gd name="T1" fmla="*/ 0 h 21600"/>
                <a:gd name="T2" fmla="*/ 0 w 21607"/>
                <a:gd name="T3" fmla="*/ 0 h 21600"/>
                <a:gd name="T4" fmla="*/ 0 w 21607"/>
                <a:gd name="T5" fmla="*/ 0 h 21600"/>
                <a:gd name="T6" fmla="*/ 0 60000 65536"/>
                <a:gd name="T7" fmla="*/ 0 60000 65536"/>
                <a:gd name="T8" fmla="*/ 0 60000 65536"/>
              </a:gdLst>
              <a:ahLst/>
              <a:cxnLst>
                <a:cxn ang="T6">
                  <a:pos x="T0" y="T1"/>
                </a:cxn>
                <a:cxn ang="T7">
                  <a:pos x="T2" y="T3"/>
                </a:cxn>
                <a:cxn ang="T8">
                  <a:pos x="T4" y="T5"/>
                </a:cxn>
              </a:cxnLst>
              <a:rect l="0" t="0" r="r" b="b"/>
              <a:pathLst>
                <a:path w="21607" h="21600" fill="none" extrusionOk="0">
                  <a:moveTo>
                    <a:pt x="0" y="0"/>
                  </a:moveTo>
                  <a:cubicBezTo>
                    <a:pt x="2" y="0"/>
                    <a:pt x="4" y="-1"/>
                    <a:pt x="7" y="0"/>
                  </a:cubicBezTo>
                  <a:cubicBezTo>
                    <a:pt x="11933" y="0"/>
                    <a:pt x="21603" y="9666"/>
                    <a:pt x="21606" y="21593"/>
                  </a:cubicBezTo>
                </a:path>
                <a:path w="21607" h="21600" stroke="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6" name="Arc 4"/>
            <p:cNvSpPr>
              <a:spLocks/>
            </p:cNvSpPr>
            <p:nvPr/>
          </p:nvSpPr>
          <p:spPr bwMode="ltGray">
            <a:xfrm rot="-2700000">
              <a:off x="1349" y="-162"/>
              <a:ext cx="3037" cy="3056"/>
            </a:xfrm>
            <a:custGeom>
              <a:avLst/>
              <a:gdLst>
                <a:gd name="T0" fmla="*/ 0 w 20922"/>
                <a:gd name="T1" fmla="*/ 0 h 21053"/>
                <a:gd name="T2" fmla="*/ 0 w 20922"/>
                <a:gd name="T3" fmla="*/ 0 h 21053"/>
                <a:gd name="T4" fmla="*/ 0 w 20922"/>
                <a:gd name="T5" fmla="*/ 0 h 21053"/>
                <a:gd name="T6" fmla="*/ 0 60000 65536"/>
                <a:gd name="T7" fmla="*/ 0 60000 65536"/>
                <a:gd name="T8" fmla="*/ 0 60000 65536"/>
              </a:gdLst>
              <a:ahLst/>
              <a:cxnLst>
                <a:cxn ang="T6">
                  <a:pos x="T0" y="T1"/>
                </a:cxn>
                <a:cxn ang="T7">
                  <a:pos x="T2" y="T3"/>
                </a:cxn>
                <a:cxn ang="T8">
                  <a:pos x="T4" y="T5"/>
                </a:cxn>
              </a:cxnLst>
              <a:rect l="0" t="0" r="r" b="b"/>
              <a:pathLst>
                <a:path w="20922" h="21053" fill="none" extrusionOk="0">
                  <a:moveTo>
                    <a:pt x="4830" y="0"/>
                  </a:moveTo>
                  <a:cubicBezTo>
                    <a:pt x="12706" y="1807"/>
                    <a:pt x="18914" y="7858"/>
                    <a:pt x="20922" y="15684"/>
                  </a:cubicBezTo>
                </a:path>
                <a:path w="20922" h="21053" stroke="0" extrusionOk="0">
                  <a:moveTo>
                    <a:pt x="4830" y="0"/>
                  </a:moveTo>
                  <a:cubicBezTo>
                    <a:pt x="12706" y="1807"/>
                    <a:pt x="18914" y="7858"/>
                    <a:pt x="20922" y="15684"/>
                  </a:cubicBezTo>
                  <a:lnTo>
                    <a:pt x="0" y="21053"/>
                  </a:lnTo>
                  <a:lnTo>
                    <a:pt x="4830" y="0"/>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7" name="Arc 5"/>
            <p:cNvSpPr>
              <a:spLocks/>
            </p:cNvSpPr>
            <p:nvPr/>
          </p:nvSpPr>
          <p:spPr bwMode="ltGray">
            <a:xfrm rot="-2700000">
              <a:off x="1474" y="162"/>
              <a:ext cx="2752" cy="2792"/>
            </a:xfrm>
            <a:custGeom>
              <a:avLst/>
              <a:gdLst>
                <a:gd name="T0" fmla="*/ 0 w 18966"/>
                <a:gd name="T1" fmla="*/ 0 h 19239"/>
                <a:gd name="T2" fmla="*/ 0 w 18966"/>
                <a:gd name="T3" fmla="*/ 0 h 19239"/>
                <a:gd name="T4" fmla="*/ 0 w 18966"/>
                <a:gd name="T5" fmla="*/ 0 h 19239"/>
                <a:gd name="T6" fmla="*/ 0 60000 65536"/>
                <a:gd name="T7" fmla="*/ 0 60000 65536"/>
                <a:gd name="T8" fmla="*/ 0 60000 65536"/>
              </a:gdLst>
              <a:ahLst/>
              <a:cxnLst>
                <a:cxn ang="T6">
                  <a:pos x="T0" y="T1"/>
                </a:cxn>
                <a:cxn ang="T7">
                  <a:pos x="T2" y="T3"/>
                </a:cxn>
                <a:cxn ang="T8">
                  <a:pos x="T4" y="T5"/>
                </a:cxn>
              </a:cxnLst>
              <a:rect l="0" t="0" r="r" b="b"/>
              <a:pathLst>
                <a:path w="18966" h="19239" fill="none" extrusionOk="0">
                  <a:moveTo>
                    <a:pt x="9819" y="-1"/>
                  </a:moveTo>
                  <a:cubicBezTo>
                    <a:pt x="13695" y="1978"/>
                    <a:pt x="16883" y="5080"/>
                    <a:pt x="18965" y="8902"/>
                  </a:cubicBezTo>
                </a:path>
                <a:path w="18966" h="19239" stroke="0" extrusionOk="0">
                  <a:moveTo>
                    <a:pt x="9819" y="-1"/>
                  </a:moveTo>
                  <a:cubicBezTo>
                    <a:pt x="13695" y="1978"/>
                    <a:pt x="16883" y="5080"/>
                    <a:pt x="18965" y="8902"/>
                  </a:cubicBezTo>
                  <a:lnTo>
                    <a:pt x="0" y="19239"/>
                  </a:lnTo>
                  <a:lnTo>
                    <a:pt x="9819" y="-1"/>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8" name="Arc 6"/>
            <p:cNvSpPr>
              <a:spLocks/>
            </p:cNvSpPr>
            <p:nvPr/>
          </p:nvSpPr>
          <p:spPr bwMode="ltGray">
            <a:xfrm rot="-2700000">
              <a:off x="1678" y="510"/>
              <a:ext cx="2432" cy="2498"/>
            </a:xfrm>
            <a:custGeom>
              <a:avLst/>
              <a:gdLst>
                <a:gd name="T0" fmla="*/ 0 w 16754"/>
                <a:gd name="T1" fmla="*/ 0 h 17212"/>
                <a:gd name="T2" fmla="*/ 0 w 16754"/>
                <a:gd name="T3" fmla="*/ 0 h 17212"/>
                <a:gd name="T4" fmla="*/ 0 w 16754"/>
                <a:gd name="T5" fmla="*/ 0 h 17212"/>
                <a:gd name="T6" fmla="*/ 0 60000 65536"/>
                <a:gd name="T7" fmla="*/ 0 60000 65536"/>
                <a:gd name="T8" fmla="*/ 0 60000 65536"/>
              </a:gdLst>
              <a:ahLst/>
              <a:cxnLst>
                <a:cxn ang="T6">
                  <a:pos x="T0" y="T1"/>
                </a:cxn>
                <a:cxn ang="T7">
                  <a:pos x="T2" y="T3"/>
                </a:cxn>
                <a:cxn ang="T8">
                  <a:pos x="T4" y="T5"/>
                </a:cxn>
              </a:cxnLst>
              <a:rect l="0" t="0" r="r" b="b"/>
              <a:pathLst>
                <a:path w="16754" h="17212" fill="none" extrusionOk="0">
                  <a:moveTo>
                    <a:pt x="13050" y="-1"/>
                  </a:moveTo>
                  <a:cubicBezTo>
                    <a:pt x="14423" y="1040"/>
                    <a:pt x="15666" y="2242"/>
                    <a:pt x="16754" y="3578"/>
                  </a:cubicBezTo>
                </a:path>
                <a:path w="16754" h="17212" stroke="0" extrusionOk="0">
                  <a:moveTo>
                    <a:pt x="13050" y="-1"/>
                  </a:moveTo>
                  <a:cubicBezTo>
                    <a:pt x="14423" y="1040"/>
                    <a:pt x="15666" y="2242"/>
                    <a:pt x="16754" y="3578"/>
                  </a:cubicBezTo>
                  <a:lnTo>
                    <a:pt x="0" y="17212"/>
                  </a:lnTo>
                  <a:lnTo>
                    <a:pt x="13050"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9" name="Arc 7"/>
            <p:cNvSpPr>
              <a:spLocks/>
            </p:cNvSpPr>
            <p:nvPr/>
          </p:nvSpPr>
          <p:spPr bwMode="ltGray">
            <a:xfrm rot="-2700000">
              <a:off x="1446" y="57"/>
              <a:ext cx="2900" cy="29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10" name="Arc 8"/>
            <p:cNvSpPr>
              <a:spLocks/>
            </p:cNvSpPr>
            <p:nvPr/>
          </p:nvSpPr>
          <p:spPr bwMode="ltGray">
            <a:xfrm rot="-2700000">
              <a:off x="1478" y="137"/>
              <a:ext cx="2809" cy="2826"/>
            </a:xfrm>
            <a:custGeom>
              <a:avLst/>
              <a:gdLst>
                <a:gd name="T0" fmla="*/ 0 w 20924"/>
                <a:gd name="T1" fmla="*/ 0 h 21052"/>
                <a:gd name="T2" fmla="*/ 0 w 20924"/>
                <a:gd name="T3" fmla="*/ 0 h 21052"/>
                <a:gd name="T4" fmla="*/ 0 w 20924"/>
                <a:gd name="T5" fmla="*/ 0 h 21052"/>
                <a:gd name="T6" fmla="*/ 0 60000 65536"/>
                <a:gd name="T7" fmla="*/ 0 60000 65536"/>
                <a:gd name="T8" fmla="*/ 0 60000 65536"/>
              </a:gdLst>
              <a:ahLst/>
              <a:cxnLst>
                <a:cxn ang="T6">
                  <a:pos x="T0" y="T1"/>
                </a:cxn>
                <a:cxn ang="T7">
                  <a:pos x="T2" y="T3"/>
                </a:cxn>
                <a:cxn ang="T8">
                  <a:pos x="T4" y="T5"/>
                </a:cxn>
              </a:cxnLst>
              <a:rect l="0" t="0" r="r" b="b"/>
              <a:pathLst>
                <a:path w="20924" h="21052" fill="none" extrusionOk="0">
                  <a:moveTo>
                    <a:pt x="4833" y="-1"/>
                  </a:moveTo>
                  <a:cubicBezTo>
                    <a:pt x="12709" y="1807"/>
                    <a:pt x="18917" y="7861"/>
                    <a:pt x="20923" y="15689"/>
                  </a:cubicBezTo>
                </a:path>
                <a:path w="20924" h="21052" stroke="0" extrusionOk="0">
                  <a:moveTo>
                    <a:pt x="4833" y="-1"/>
                  </a:moveTo>
                  <a:cubicBezTo>
                    <a:pt x="12709" y="1807"/>
                    <a:pt x="18917" y="7861"/>
                    <a:pt x="20923" y="15689"/>
                  </a:cubicBezTo>
                  <a:lnTo>
                    <a:pt x="0" y="21052"/>
                  </a:lnTo>
                  <a:lnTo>
                    <a:pt x="4833" y="-1"/>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11" name="Arc 9"/>
            <p:cNvSpPr>
              <a:spLocks/>
            </p:cNvSpPr>
            <p:nvPr/>
          </p:nvSpPr>
          <p:spPr bwMode="ltGray">
            <a:xfrm rot="-2700000">
              <a:off x="1608" y="427"/>
              <a:ext cx="2547" cy="2583"/>
            </a:xfrm>
            <a:custGeom>
              <a:avLst/>
              <a:gdLst>
                <a:gd name="T0" fmla="*/ 0 w 18970"/>
                <a:gd name="T1" fmla="*/ 0 h 19237"/>
                <a:gd name="T2" fmla="*/ 0 w 18970"/>
                <a:gd name="T3" fmla="*/ 0 h 19237"/>
                <a:gd name="T4" fmla="*/ 0 w 18970"/>
                <a:gd name="T5" fmla="*/ 0 h 19237"/>
                <a:gd name="T6" fmla="*/ 0 60000 65536"/>
                <a:gd name="T7" fmla="*/ 0 60000 65536"/>
                <a:gd name="T8" fmla="*/ 0 60000 65536"/>
              </a:gdLst>
              <a:ahLst/>
              <a:cxnLst>
                <a:cxn ang="T6">
                  <a:pos x="T0" y="T1"/>
                </a:cxn>
                <a:cxn ang="T7">
                  <a:pos x="T2" y="T3"/>
                </a:cxn>
                <a:cxn ang="T8">
                  <a:pos x="T4" y="T5"/>
                </a:cxn>
              </a:cxnLst>
              <a:rect l="0" t="0" r="r" b="b"/>
              <a:pathLst>
                <a:path w="18970" h="19237" fill="none" extrusionOk="0">
                  <a:moveTo>
                    <a:pt x="9823" y="-1"/>
                  </a:moveTo>
                  <a:cubicBezTo>
                    <a:pt x="13699" y="1979"/>
                    <a:pt x="16888" y="5084"/>
                    <a:pt x="18969" y="8907"/>
                  </a:cubicBezTo>
                </a:path>
                <a:path w="18970" h="19237" stroke="0" extrusionOk="0">
                  <a:moveTo>
                    <a:pt x="9823" y="-1"/>
                  </a:moveTo>
                  <a:cubicBezTo>
                    <a:pt x="13699" y="1979"/>
                    <a:pt x="16888" y="5084"/>
                    <a:pt x="18969" y="8907"/>
                  </a:cubicBezTo>
                  <a:lnTo>
                    <a:pt x="0" y="19237"/>
                  </a:lnTo>
                  <a:lnTo>
                    <a:pt x="9823" y="-1"/>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12" name="Arc 10"/>
            <p:cNvSpPr>
              <a:spLocks/>
            </p:cNvSpPr>
            <p:nvPr/>
          </p:nvSpPr>
          <p:spPr bwMode="ltGray">
            <a:xfrm rot="-2700000">
              <a:off x="1783" y="749"/>
              <a:ext cx="2249" cy="2311"/>
            </a:xfrm>
            <a:custGeom>
              <a:avLst/>
              <a:gdLst>
                <a:gd name="T0" fmla="*/ 0 w 16754"/>
                <a:gd name="T1" fmla="*/ 0 h 17213"/>
                <a:gd name="T2" fmla="*/ 0 w 16754"/>
                <a:gd name="T3" fmla="*/ 0 h 17213"/>
                <a:gd name="T4" fmla="*/ 0 w 16754"/>
                <a:gd name="T5" fmla="*/ 0 h 17213"/>
                <a:gd name="T6" fmla="*/ 0 60000 65536"/>
                <a:gd name="T7" fmla="*/ 0 60000 65536"/>
                <a:gd name="T8" fmla="*/ 0 60000 65536"/>
              </a:gdLst>
              <a:ahLst/>
              <a:cxnLst>
                <a:cxn ang="T6">
                  <a:pos x="T0" y="T1"/>
                </a:cxn>
                <a:cxn ang="T7">
                  <a:pos x="T2" y="T3"/>
                </a:cxn>
                <a:cxn ang="T8">
                  <a:pos x="T4" y="T5"/>
                </a:cxn>
              </a:cxnLst>
              <a:rect l="0" t="0" r="r" b="b"/>
              <a:pathLst>
                <a:path w="16754" h="17213" fill="none" extrusionOk="0">
                  <a:moveTo>
                    <a:pt x="13048" y="0"/>
                  </a:moveTo>
                  <a:cubicBezTo>
                    <a:pt x="14422" y="1041"/>
                    <a:pt x="15666" y="2243"/>
                    <a:pt x="16754" y="3579"/>
                  </a:cubicBezTo>
                </a:path>
                <a:path w="16754" h="17213" stroke="0" extrusionOk="0">
                  <a:moveTo>
                    <a:pt x="13048" y="0"/>
                  </a:moveTo>
                  <a:cubicBezTo>
                    <a:pt x="14422" y="1041"/>
                    <a:pt x="15666" y="2243"/>
                    <a:pt x="16754" y="3579"/>
                  </a:cubicBezTo>
                  <a:lnTo>
                    <a:pt x="0" y="17213"/>
                  </a:lnTo>
                  <a:lnTo>
                    <a:pt x="13048"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13" name="Arc 11"/>
            <p:cNvSpPr>
              <a:spLocks/>
            </p:cNvSpPr>
            <p:nvPr/>
          </p:nvSpPr>
          <p:spPr bwMode="ltGray">
            <a:xfrm rot="-2700000">
              <a:off x="2239" y="2089"/>
              <a:ext cx="1284" cy="1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grpSp>
      <p:sp>
        <p:nvSpPr>
          <p:cNvPr id="34828" name="Rectangle 12"/>
          <p:cNvSpPr>
            <a:spLocks noGrp="1" noChangeArrowheads="1"/>
          </p:cNvSpPr>
          <p:nvPr>
            <p:ph type="ctrTitle" sz="quarter"/>
          </p:nvPr>
        </p:nvSpPr>
        <p:spPr>
          <a:xfrm>
            <a:off x="685800" y="3581400"/>
            <a:ext cx="7772400" cy="1331913"/>
          </a:xfrm>
        </p:spPr>
        <p:txBody>
          <a:bodyPr anchor="b"/>
          <a:lstStyle>
            <a:lvl1pPr algn="ctr">
              <a:defRPr/>
            </a:lvl1pPr>
          </a:lstStyle>
          <a:p>
            <a:r>
              <a:rPr lang="en-CA"/>
              <a:t>Klepnutím upravíte styl předlohy nadpisu.</a:t>
            </a:r>
          </a:p>
        </p:txBody>
      </p:sp>
      <p:sp>
        <p:nvSpPr>
          <p:cNvPr id="34829" name="Rectangle 13"/>
          <p:cNvSpPr>
            <a:spLocks noGrp="1" noChangeArrowheads="1"/>
          </p:cNvSpPr>
          <p:nvPr>
            <p:ph type="subTitle" sz="quarter" idx="1"/>
          </p:nvPr>
        </p:nvSpPr>
        <p:spPr>
          <a:xfrm>
            <a:off x="1371600" y="4906963"/>
            <a:ext cx="6400800" cy="1752600"/>
          </a:xfrm>
        </p:spPr>
        <p:txBody>
          <a:bodyPr anchor="b"/>
          <a:lstStyle>
            <a:lvl1pPr marL="0" indent="0" algn="ctr">
              <a:buFont typeface="Monotype Sorts" pitchFamily="2" charset="2"/>
              <a:buNone/>
              <a:defRPr/>
            </a:lvl1pPr>
          </a:lstStyle>
          <a:p>
            <a:r>
              <a:rPr lang="en-CA"/>
              <a:t>Klepnutím upravíte styl předlohy podnadpisu.</a:t>
            </a:r>
          </a:p>
        </p:txBody>
      </p:sp>
      <p:sp>
        <p:nvSpPr>
          <p:cNvPr id="14" name="Rectangle 14"/>
          <p:cNvSpPr>
            <a:spLocks noGrp="1" noChangeArrowheads="1"/>
          </p:cNvSpPr>
          <p:nvPr>
            <p:ph type="dt" sz="quarter" idx="10"/>
          </p:nvPr>
        </p:nvSpPr>
        <p:spPr>
          <a:xfrm>
            <a:off x="498475" y="9525"/>
            <a:ext cx="1905000" cy="457200"/>
          </a:xfrm>
        </p:spPr>
        <p:txBody>
          <a:bodyPr/>
          <a:lstStyle>
            <a:lvl1pPr>
              <a:defRPr>
                <a:solidFill>
                  <a:srgbClr val="FFFFCC"/>
                </a:solidFill>
              </a:defRPr>
            </a:lvl1pPr>
          </a:lstStyle>
          <a:p>
            <a:pPr>
              <a:defRPr/>
            </a:pPr>
            <a:endParaRPr lang="en-CA" dirty="0"/>
          </a:p>
        </p:txBody>
      </p:sp>
      <p:sp>
        <p:nvSpPr>
          <p:cNvPr id="15" name="Rectangle 15"/>
          <p:cNvSpPr>
            <a:spLocks noGrp="1" noChangeArrowheads="1"/>
          </p:cNvSpPr>
          <p:nvPr>
            <p:ph type="ftr" sz="quarter" idx="11"/>
          </p:nvPr>
        </p:nvSpPr>
        <p:spPr>
          <a:xfrm>
            <a:off x="3124200" y="9525"/>
            <a:ext cx="2895600" cy="457200"/>
          </a:xfrm>
        </p:spPr>
        <p:txBody>
          <a:bodyPr/>
          <a:lstStyle>
            <a:lvl1pPr>
              <a:defRPr>
                <a:solidFill>
                  <a:srgbClr val="FFFFCC"/>
                </a:solidFill>
              </a:defRPr>
            </a:lvl1pPr>
          </a:lstStyle>
          <a:p>
            <a:pPr>
              <a:defRPr/>
            </a:pPr>
            <a:endParaRPr lang="en-CA" dirty="0"/>
          </a:p>
        </p:txBody>
      </p:sp>
      <p:sp>
        <p:nvSpPr>
          <p:cNvPr id="16" name="Rectangle 16"/>
          <p:cNvSpPr>
            <a:spLocks noGrp="1" noChangeArrowheads="1"/>
          </p:cNvSpPr>
          <p:nvPr>
            <p:ph type="sldNum" sz="quarter" idx="12"/>
          </p:nvPr>
        </p:nvSpPr>
        <p:spPr>
          <a:xfrm>
            <a:off x="6727825" y="9525"/>
            <a:ext cx="1905000" cy="457200"/>
          </a:xfrm>
        </p:spPr>
        <p:txBody>
          <a:bodyPr/>
          <a:lstStyle>
            <a:lvl1pPr>
              <a:defRPr/>
            </a:lvl1pPr>
          </a:lstStyle>
          <a:p>
            <a:fld id="{877EFC7B-E31C-49A6-834E-B5FFD37E73E1}" type="slidenum">
              <a:rPr lang="en-CA" altLang="cs-CZ"/>
              <a:pPr/>
              <a:t>‹#›</a:t>
            </a:fld>
            <a:endParaRPr lang="en-CA" altLang="cs-CZ" dirty="0"/>
          </a:p>
        </p:txBody>
      </p:sp>
    </p:spTree>
    <p:extLst>
      <p:ext uri="{BB962C8B-B14F-4D97-AF65-F5344CB8AC3E}">
        <p14:creationId xmlns:p14="http://schemas.microsoft.com/office/powerpoint/2010/main" val="862396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p:cNvSpPr>
            <a:spLocks noGrp="1" noChangeArrowheads="1"/>
          </p:cNvSpPr>
          <p:nvPr>
            <p:ph type="sldNum" sz="quarter" idx="12"/>
          </p:nvPr>
        </p:nvSpPr>
        <p:spPr>
          <a:ln/>
        </p:spPr>
        <p:txBody>
          <a:bodyPr/>
          <a:lstStyle>
            <a:lvl1pPr>
              <a:defRPr/>
            </a:lvl1pPr>
          </a:lstStyle>
          <a:p>
            <a:fld id="{85BC8CD6-AABC-419D-8EC8-535C00053B1D}" type="slidenum">
              <a:rPr lang="en-CA" altLang="cs-CZ"/>
              <a:pPr/>
              <a:t>‹#›</a:t>
            </a:fld>
            <a:endParaRPr lang="en-CA" altLang="cs-CZ" dirty="0"/>
          </a:p>
        </p:txBody>
      </p:sp>
    </p:spTree>
    <p:extLst>
      <p:ext uri="{BB962C8B-B14F-4D97-AF65-F5344CB8AC3E}">
        <p14:creationId xmlns:p14="http://schemas.microsoft.com/office/powerpoint/2010/main" val="3873095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xmlns="" id="{CA9F8BD9-79B4-415F-B066-C8147C2D23FD}"/>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8" name="Rectangle 5">
            <a:extLst>
              <a:ext uri="{FF2B5EF4-FFF2-40B4-BE49-F238E27FC236}">
                <a16:creationId xmlns:a16="http://schemas.microsoft.com/office/drawing/2014/main" xmlns="" id="{63DBD1DA-F604-409D-8322-A2CB7FAC3D10}"/>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9" name="Rectangle 6">
            <a:extLst>
              <a:ext uri="{FF2B5EF4-FFF2-40B4-BE49-F238E27FC236}">
                <a16:creationId xmlns:a16="http://schemas.microsoft.com/office/drawing/2014/main" xmlns="" id="{418ABA2D-83DC-4D7E-A7DA-B69244F10968}"/>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812857F-F83B-4F66-BCEA-A313A00C24B2}" type="slidenum">
              <a:rPr lang="cs-CZ" altLang="cs-CZ"/>
              <a:pPr>
                <a:defRPr/>
              </a:pPr>
              <a:t>‹#›</a:t>
            </a:fld>
            <a:endParaRPr lang="cs-CZ" altLang="cs-CZ" dirty="0"/>
          </a:p>
        </p:txBody>
      </p:sp>
    </p:spTree>
    <p:extLst>
      <p:ext uri="{BB962C8B-B14F-4D97-AF65-F5344CB8AC3E}">
        <p14:creationId xmlns:p14="http://schemas.microsoft.com/office/powerpoint/2010/main" val="1827609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5"/>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p:cNvSpPr>
            <a:spLocks noGrp="1" noChangeArrowheads="1"/>
          </p:cNvSpPr>
          <p:nvPr>
            <p:ph type="sldNum" sz="quarter" idx="12"/>
          </p:nvPr>
        </p:nvSpPr>
        <p:spPr>
          <a:ln/>
        </p:spPr>
        <p:txBody>
          <a:bodyPr/>
          <a:lstStyle>
            <a:lvl1pPr>
              <a:defRPr/>
            </a:lvl1pPr>
          </a:lstStyle>
          <a:p>
            <a:fld id="{B6829E06-977D-4800-9C68-FA8AC9954C9B}" type="slidenum">
              <a:rPr lang="en-CA" altLang="cs-CZ"/>
              <a:pPr/>
              <a:t>‹#›</a:t>
            </a:fld>
            <a:endParaRPr lang="en-CA" altLang="cs-CZ" dirty="0"/>
          </a:p>
        </p:txBody>
      </p:sp>
    </p:spTree>
    <p:extLst>
      <p:ext uri="{BB962C8B-B14F-4D97-AF65-F5344CB8AC3E}">
        <p14:creationId xmlns:p14="http://schemas.microsoft.com/office/powerpoint/2010/main" val="26647089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2525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2149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5"/>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p:cNvSpPr>
            <a:spLocks noGrp="1" noChangeArrowheads="1"/>
          </p:cNvSpPr>
          <p:nvPr>
            <p:ph type="sldNum" sz="quarter" idx="12"/>
          </p:nvPr>
        </p:nvSpPr>
        <p:spPr>
          <a:ln/>
        </p:spPr>
        <p:txBody>
          <a:bodyPr/>
          <a:lstStyle>
            <a:lvl1pPr>
              <a:defRPr/>
            </a:lvl1pPr>
          </a:lstStyle>
          <a:p>
            <a:fld id="{E6494B92-0C01-4883-8625-A4FEE08AF7B9}" type="slidenum">
              <a:rPr lang="en-CA" altLang="cs-CZ"/>
              <a:pPr/>
              <a:t>‹#›</a:t>
            </a:fld>
            <a:endParaRPr lang="en-CA" altLang="cs-CZ" dirty="0"/>
          </a:p>
        </p:txBody>
      </p:sp>
    </p:spTree>
    <p:extLst>
      <p:ext uri="{BB962C8B-B14F-4D97-AF65-F5344CB8AC3E}">
        <p14:creationId xmlns:p14="http://schemas.microsoft.com/office/powerpoint/2010/main" val="2966294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5"/>
          <p:cNvSpPr>
            <a:spLocks noGrp="1" noChangeArrowheads="1"/>
          </p:cNvSpPr>
          <p:nvPr>
            <p:ph type="dt" sz="half" idx="10"/>
          </p:nvPr>
        </p:nvSpPr>
        <p:spPr>
          <a:ln/>
        </p:spPr>
        <p:txBody>
          <a:bodyPr/>
          <a:lstStyle>
            <a:lvl1pPr>
              <a:defRPr/>
            </a:lvl1pPr>
          </a:lstStyle>
          <a:p>
            <a:pPr>
              <a:defRPr/>
            </a:pPr>
            <a:endParaRPr lang="en-CA" dirty="0"/>
          </a:p>
        </p:txBody>
      </p:sp>
      <p:sp>
        <p:nvSpPr>
          <p:cNvPr id="8"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9" name="Rectangle 57"/>
          <p:cNvSpPr>
            <a:spLocks noGrp="1" noChangeArrowheads="1"/>
          </p:cNvSpPr>
          <p:nvPr>
            <p:ph type="sldNum" sz="quarter" idx="12"/>
          </p:nvPr>
        </p:nvSpPr>
        <p:spPr>
          <a:ln/>
        </p:spPr>
        <p:txBody>
          <a:bodyPr/>
          <a:lstStyle>
            <a:lvl1pPr>
              <a:defRPr/>
            </a:lvl1pPr>
          </a:lstStyle>
          <a:p>
            <a:fld id="{48387C6B-A0CE-4653-ACC0-CF0CDDD2F6FA}" type="slidenum">
              <a:rPr lang="en-CA" altLang="cs-CZ"/>
              <a:pPr/>
              <a:t>‹#›</a:t>
            </a:fld>
            <a:endParaRPr lang="en-CA" altLang="cs-CZ" dirty="0"/>
          </a:p>
        </p:txBody>
      </p:sp>
    </p:spTree>
    <p:extLst>
      <p:ext uri="{BB962C8B-B14F-4D97-AF65-F5344CB8AC3E}">
        <p14:creationId xmlns:p14="http://schemas.microsoft.com/office/powerpoint/2010/main" val="3045718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5"/>
          <p:cNvSpPr>
            <a:spLocks noGrp="1" noChangeArrowheads="1"/>
          </p:cNvSpPr>
          <p:nvPr>
            <p:ph type="dt" sz="half" idx="10"/>
          </p:nvPr>
        </p:nvSpPr>
        <p:spPr>
          <a:ln/>
        </p:spPr>
        <p:txBody>
          <a:bodyPr/>
          <a:lstStyle>
            <a:lvl1pPr>
              <a:defRPr/>
            </a:lvl1pPr>
          </a:lstStyle>
          <a:p>
            <a:pPr>
              <a:defRPr/>
            </a:pPr>
            <a:endParaRPr lang="en-CA" dirty="0"/>
          </a:p>
        </p:txBody>
      </p:sp>
      <p:sp>
        <p:nvSpPr>
          <p:cNvPr id="4"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5" name="Rectangle 57"/>
          <p:cNvSpPr>
            <a:spLocks noGrp="1" noChangeArrowheads="1"/>
          </p:cNvSpPr>
          <p:nvPr>
            <p:ph type="sldNum" sz="quarter" idx="12"/>
          </p:nvPr>
        </p:nvSpPr>
        <p:spPr>
          <a:ln/>
        </p:spPr>
        <p:txBody>
          <a:bodyPr/>
          <a:lstStyle>
            <a:lvl1pPr>
              <a:defRPr/>
            </a:lvl1pPr>
          </a:lstStyle>
          <a:p>
            <a:fld id="{3CF2D612-D2FD-44F5-844C-92D473A345F1}" type="slidenum">
              <a:rPr lang="en-CA" altLang="cs-CZ"/>
              <a:pPr/>
              <a:t>‹#›</a:t>
            </a:fld>
            <a:endParaRPr lang="en-CA" altLang="cs-CZ" dirty="0"/>
          </a:p>
        </p:txBody>
      </p:sp>
    </p:spTree>
    <p:extLst>
      <p:ext uri="{BB962C8B-B14F-4D97-AF65-F5344CB8AC3E}">
        <p14:creationId xmlns:p14="http://schemas.microsoft.com/office/powerpoint/2010/main" val="158898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CA" dirty="0"/>
          </a:p>
        </p:txBody>
      </p:sp>
      <p:sp>
        <p:nvSpPr>
          <p:cNvPr id="3"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4" name="Rectangle 57"/>
          <p:cNvSpPr>
            <a:spLocks noGrp="1" noChangeArrowheads="1"/>
          </p:cNvSpPr>
          <p:nvPr>
            <p:ph type="sldNum" sz="quarter" idx="12"/>
          </p:nvPr>
        </p:nvSpPr>
        <p:spPr>
          <a:ln/>
        </p:spPr>
        <p:txBody>
          <a:bodyPr/>
          <a:lstStyle>
            <a:lvl1pPr>
              <a:defRPr/>
            </a:lvl1pPr>
          </a:lstStyle>
          <a:p>
            <a:fld id="{AEFD20BC-00A4-489D-9C9A-6B081C1C71AC}" type="slidenum">
              <a:rPr lang="en-CA" altLang="cs-CZ"/>
              <a:pPr/>
              <a:t>‹#›</a:t>
            </a:fld>
            <a:endParaRPr lang="en-CA" altLang="cs-CZ" dirty="0"/>
          </a:p>
        </p:txBody>
      </p:sp>
    </p:spTree>
    <p:extLst>
      <p:ext uri="{BB962C8B-B14F-4D97-AF65-F5344CB8AC3E}">
        <p14:creationId xmlns:p14="http://schemas.microsoft.com/office/powerpoint/2010/main" val="27899068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p:cNvSpPr>
            <a:spLocks noGrp="1" noChangeArrowheads="1"/>
          </p:cNvSpPr>
          <p:nvPr>
            <p:ph type="sldNum" sz="quarter" idx="12"/>
          </p:nvPr>
        </p:nvSpPr>
        <p:spPr>
          <a:ln/>
        </p:spPr>
        <p:txBody>
          <a:bodyPr/>
          <a:lstStyle>
            <a:lvl1pPr>
              <a:defRPr/>
            </a:lvl1pPr>
          </a:lstStyle>
          <a:p>
            <a:fld id="{8BBC9834-4BF9-405F-A113-6B61CF1D5F16}" type="slidenum">
              <a:rPr lang="en-CA" altLang="cs-CZ"/>
              <a:pPr/>
              <a:t>‹#›</a:t>
            </a:fld>
            <a:endParaRPr lang="en-CA" altLang="cs-CZ" dirty="0"/>
          </a:p>
        </p:txBody>
      </p:sp>
    </p:spTree>
    <p:extLst>
      <p:ext uri="{BB962C8B-B14F-4D97-AF65-F5344CB8AC3E}">
        <p14:creationId xmlns:p14="http://schemas.microsoft.com/office/powerpoint/2010/main" val="577837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p:cNvSpPr>
            <a:spLocks noGrp="1" noChangeArrowheads="1"/>
          </p:cNvSpPr>
          <p:nvPr>
            <p:ph type="sldNum" sz="quarter" idx="12"/>
          </p:nvPr>
        </p:nvSpPr>
        <p:spPr>
          <a:ln/>
        </p:spPr>
        <p:txBody>
          <a:bodyPr/>
          <a:lstStyle>
            <a:lvl1pPr>
              <a:defRPr/>
            </a:lvl1pPr>
          </a:lstStyle>
          <a:p>
            <a:fld id="{34548CC0-A3BA-4222-89FE-501D36833BF7}" type="slidenum">
              <a:rPr lang="en-CA" altLang="cs-CZ"/>
              <a:pPr/>
              <a:t>‹#›</a:t>
            </a:fld>
            <a:endParaRPr lang="en-CA" altLang="cs-CZ" dirty="0"/>
          </a:p>
        </p:txBody>
      </p:sp>
    </p:spTree>
    <p:extLst>
      <p:ext uri="{BB962C8B-B14F-4D97-AF65-F5344CB8AC3E}">
        <p14:creationId xmlns:p14="http://schemas.microsoft.com/office/powerpoint/2010/main" val="42663119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p:cNvSpPr>
            <a:spLocks noGrp="1" noChangeArrowheads="1"/>
          </p:cNvSpPr>
          <p:nvPr>
            <p:ph type="sldNum" sz="quarter" idx="12"/>
          </p:nvPr>
        </p:nvSpPr>
        <p:spPr>
          <a:ln/>
        </p:spPr>
        <p:txBody>
          <a:bodyPr/>
          <a:lstStyle>
            <a:lvl1pPr>
              <a:defRPr/>
            </a:lvl1pPr>
          </a:lstStyle>
          <a:p>
            <a:fld id="{B83FDC3C-7806-43D5-AD2F-4812C96919CF}" type="slidenum">
              <a:rPr lang="en-CA" altLang="cs-CZ"/>
              <a:pPr/>
              <a:t>‹#›</a:t>
            </a:fld>
            <a:endParaRPr lang="en-CA" altLang="cs-CZ" dirty="0"/>
          </a:p>
        </p:txBody>
      </p:sp>
    </p:spTree>
    <p:extLst>
      <p:ext uri="{BB962C8B-B14F-4D97-AF65-F5344CB8AC3E}">
        <p14:creationId xmlns:p14="http://schemas.microsoft.com/office/powerpoint/2010/main" val="163428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1838" y="381000"/>
            <a:ext cx="1943100" cy="5715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1252538" y="381000"/>
            <a:ext cx="5676900" cy="5715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p:cNvSpPr>
            <a:spLocks noGrp="1" noChangeArrowheads="1"/>
          </p:cNvSpPr>
          <p:nvPr>
            <p:ph type="dt" sz="half" idx="10"/>
          </p:nvPr>
        </p:nvSpPr>
        <p:spPr>
          <a:ln/>
        </p:spPr>
        <p:txBody>
          <a:bodyPr/>
          <a:lstStyle>
            <a:lvl1pPr>
              <a:defRPr/>
            </a:lvl1pPr>
          </a:lstStyle>
          <a:p>
            <a:pPr>
              <a:defRPr/>
            </a:pPr>
            <a:endParaRPr lang="en-CA" dirty="0"/>
          </a:p>
        </p:txBody>
      </p:sp>
      <p:sp>
        <p:nvSpPr>
          <p:cNvPr id="5"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6" name="Rectangle 57"/>
          <p:cNvSpPr>
            <a:spLocks noGrp="1" noChangeArrowheads="1"/>
          </p:cNvSpPr>
          <p:nvPr>
            <p:ph type="sldNum" sz="quarter" idx="12"/>
          </p:nvPr>
        </p:nvSpPr>
        <p:spPr>
          <a:ln/>
        </p:spPr>
        <p:txBody>
          <a:bodyPr/>
          <a:lstStyle>
            <a:lvl1pPr>
              <a:defRPr/>
            </a:lvl1pPr>
          </a:lstStyle>
          <a:p>
            <a:fld id="{1BD4CF4E-DC13-41C5-8F6E-6C6BBA758C29}" type="slidenum">
              <a:rPr lang="en-CA" altLang="cs-CZ"/>
              <a:pPr/>
              <a:t>‹#›</a:t>
            </a:fld>
            <a:endParaRPr lang="en-CA" altLang="cs-CZ" dirty="0"/>
          </a:p>
        </p:txBody>
      </p:sp>
    </p:spTree>
    <p:extLst>
      <p:ext uri="{BB962C8B-B14F-4D97-AF65-F5344CB8AC3E}">
        <p14:creationId xmlns:p14="http://schemas.microsoft.com/office/powerpoint/2010/main" val="926996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1252538" y="381000"/>
            <a:ext cx="7772400" cy="13716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252538"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5214938" y="1981200"/>
            <a:ext cx="3810000" cy="4114800"/>
          </a:xfrm>
        </p:spPr>
        <p:txBody>
          <a:bodyPr/>
          <a:lstStyle/>
          <a:p>
            <a:pPr lvl="0"/>
            <a:endParaRPr lang="cs-CZ" noProof="0" dirty="0"/>
          </a:p>
        </p:txBody>
      </p:sp>
      <p:sp>
        <p:nvSpPr>
          <p:cNvPr id="5" name="Rectangle 55"/>
          <p:cNvSpPr>
            <a:spLocks noGrp="1" noChangeArrowheads="1"/>
          </p:cNvSpPr>
          <p:nvPr>
            <p:ph type="dt" sz="half" idx="10"/>
          </p:nvPr>
        </p:nvSpPr>
        <p:spPr>
          <a:ln/>
        </p:spPr>
        <p:txBody>
          <a:bodyPr/>
          <a:lstStyle>
            <a:lvl1pPr>
              <a:defRPr/>
            </a:lvl1pPr>
          </a:lstStyle>
          <a:p>
            <a:pPr>
              <a:defRPr/>
            </a:pPr>
            <a:endParaRPr lang="en-CA" dirty="0"/>
          </a:p>
        </p:txBody>
      </p:sp>
      <p:sp>
        <p:nvSpPr>
          <p:cNvPr id="6" name="Rectangle 56"/>
          <p:cNvSpPr>
            <a:spLocks noGrp="1" noChangeArrowheads="1"/>
          </p:cNvSpPr>
          <p:nvPr>
            <p:ph type="ftr" sz="quarter" idx="11"/>
          </p:nvPr>
        </p:nvSpPr>
        <p:spPr>
          <a:ln/>
        </p:spPr>
        <p:txBody>
          <a:bodyPr/>
          <a:lstStyle>
            <a:lvl1pPr>
              <a:defRPr/>
            </a:lvl1pPr>
          </a:lstStyle>
          <a:p>
            <a:pPr>
              <a:defRPr/>
            </a:pPr>
            <a:endParaRPr lang="en-CA" dirty="0"/>
          </a:p>
        </p:txBody>
      </p:sp>
      <p:sp>
        <p:nvSpPr>
          <p:cNvPr id="7" name="Rectangle 57"/>
          <p:cNvSpPr>
            <a:spLocks noGrp="1" noChangeArrowheads="1"/>
          </p:cNvSpPr>
          <p:nvPr>
            <p:ph type="sldNum" sz="quarter" idx="12"/>
          </p:nvPr>
        </p:nvSpPr>
        <p:spPr>
          <a:ln/>
        </p:spPr>
        <p:txBody>
          <a:bodyPr/>
          <a:lstStyle>
            <a:lvl1pPr>
              <a:defRPr/>
            </a:lvl1pPr>
          </a:lstStyle>
          <a:p>
            <a:fld id="{E1238CE9-DF60-4D9E-98FF-EE60AC0CD140}" type="slidenum">
              <a:rPr lang="en-CA" altLang="cs-CZ"/>
              <a:pPr/>
              <a:t>‹#›</a:t>
            </a:fld>
            <a:endParaRPr lang="en-CA" altLang="cs-CZ" dirty="0"/>
          </a:p>
        </p:txBody>
      </p:sp>
    </p:spTree>
    <p:extLst>
      <p:ext uri="{BB962C8B-B14F-4D97-AF65-F5344CB8AC3E}">
        <p14:creationId xmlns:p14="http://schemas.microsoft.com/office/powerpoint/2010/main" val="29111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xmlns="" id="{9C7559B5-0677-43E3-BBB1-E6CCEF5B631A}"/>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4" name="Rectangle 5">
            <a:extLst>
              <a:ext uri="{FF2B5EF4-FFF2-40B4-BE49-F238E27FC236}">
                <a16:creationId xmlns:a16="http://schemas.microsoft.com/office/drawing/2014/main" xmlns="" id="{2932A567-7EDF-4C76-8983-E84EDA799986}"/>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5" name="Rectangle 6">
            <a:extLst>
              <a:ext uri="{FF2B5EF4-FFF2-40B4-BE49-F238E27FC236}">
                <a16:creationId xmlns:a16="http://schemas.microsoft.com/office/drawing/2014/main" xmlns="" id="{8BB6026D-D395-4B02-9111-D199D3ABED0A}"/>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CD5B316-F0FF-487E-8D00-ABD39DDDE32D}" type="slidenum">
              <a:rPr lang="cs-CZ" altLang="cs-CZ"/>
              <a:pPr>
                <a:defRPr/>
              </a:pPr>
              <a:t>‹#›</a:t>
            </a:fld>
            <a:endParaRPr lang="cs-CZ" altLang="cs-CZ" dirty="0"/>
          </a:p>
        </p:txBody>
      </p:sp>
    </p:spTree>
    <p:extLst>
      <p:ext uri="{BB962C8B-B14F-4D97-AF65-F5344CB8AC3E}">
        <p14:creationId xmlns:p14="http://schemas.microsoft.com/office/powerpoint/2010/main" val="83081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72605226-0890-4BA8-82B7-C0B2D093A9D2}"/>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3" name="Rectangle 5">
            <a:extLst>
              <a:ext uri="{FF2B5EF4-FFF2-40B4-BE49-F238E27FC236}">
                <a16:creationId xmlns:a16="http://schemas.microsoft.com/office/drawing/2014/main" xmlns="" id="{A959FE54-6B15-4C0B-9F91-5C195960AA5C}"/>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4" name="Rectangle 6">
            <a:extLst>
              <a:ext uri="{FF2B5EF4-FFF2-40B4-BE49-F238E27FC236}">
                <a16:creationId xmlns:a16="http://schemas.microsoft.com/office/drawing/2014/main" xmlns="" id="{FEF13C64-B3D2-4A94-AFF3-D77DDF37C9E3}"/>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95BF0E8-7924-48C5-A253-C8193DD9C92F}" type="slidenum">
              <a:rPr lang="cs-CZ" altLang="cs-CZ"/>
              <a:pPr>
                <a:defRPr/>
              </a:pPr>
              <a:t>‹#›</a:t>
            </a:fld>
            <a:endParaRPr lang="cs-CZ" altLang="cs-CZ" dirty="0"/>
          </a:p>
        </p:txBody>
      </p:sp>
    </p:spTree>
    <p:extLst>
      <p:ext uri="{BB962C8B-B14F-4D97-AF65-F5344CB8AC3E}">
        <p14:creationId xmlns:p14="http://schemas.microsoft.com/office/powerpoint/2010/main" val="1551265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a:extLst>
              <a:ext uri="{FF2B5EF4-FFF2-40B4-BE49-F238E27FC236}">
                <a16:creationId xmlns:a16="http://schemas.microsoft.com/office/drawing/2014/main" xmlns="" id="{871C0D59-5830-4906-9BA5-C48A77DA21EC}"/>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6" name="Rectangle 5">
            <a:extLst>
              <a:ext uri="{FF2B5EF4-FFF2-40B4-BE49-F238E27FC236}">
                <a16:creationId xmlns:a16="http://schemas.microsoft.com/office/drawing/2014/main" xmlns="" id="{FF7F9536-EE6B-4F55-B2B8-21B8C04619EC}"/>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7" name="Rectangle 6">
            <a:extLst>
              <a:ext uri="{FF2B5EF4-FFF2-40B4-BE49-F238E27FC236}">
                <a16:creationId xmlns:a16="http://schemas.microsoft.com/office/drawing/2014/main" xmlns="" id="{4EAFF146-D7BC-41D6-B144-06AC56A2F9F6}"/>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A857DD6-E13A-4AC3-BBE7-1E54312CC9D5}" type="slidenum">
              <a:rPr lang="cs-CZ" altLang="cs-CZ"/>
              <a:pPr>
                <a:defRPr/>
              </a:pPr>
              <a:t>‹#›</a:t>
            </a:fld>
            <a:endParaRPr lang="cs-CZ" altLang="cs-CZ" dirty="0"/>
          </a:p>
        </p:txBody>
      </p:sp>
    </p:spTree>
    <p:extLst>
      <p:ext uri="{BB962C8B-B14F-4D97-AF65-F5344CB8AC3E}">
        <p14:creationId xmlns:p14="http://schemas.microsoft.com/office/powerpoint/2010/main" val="271172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a:extLst>
              <a:ext uri="{FF2B5EF4-FFF2-40B4-BE49-F238E27FC236}">
                <a16:creationId xmlns:a16="http://schemas.microsoft.com/office/drawing/2014/main" xmlns="" id="{B52C416C-E582-4310-9155-FF7AB8A84545}"/>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dirty="0"/>
          </a:p>
        </p:txBody>
      </p:sp>
      <p:sp>
        <p:nvSpPr>
          <p:cNvPr id="6" name="Rectangle 5">
            <a:extLst>
              <a:ext uri="{FF2B5EF4-FFF2-40B4-BE49-F238E27FC236}">
                <a16:creationId xmlns:a16="http://schemas.microsoft.com/office/drawing/2014/main" xmlns="" id="{EE48A67B-2240-4C95-A122-606330072930}"/>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dirty="0"/>
          </a:p>
        </p:txBody>
      </p:sp>
      <p:sp>
        <p:nvSpPr>
          <p:cNvPr id="7" name="Rectangle 6">
            <a:extLst>
              <a:ext uri="{FF2B5EF4-FFF2-40B4-BE49-F238E27FC236}">
                <a16:creationId xmlns:a16="http://schemas.microsoft.com/office/drawing/2014/main" xmlns="" id="{0B2B5B36-9CF0-48CE-A84F-8B0F35B8C644}"/>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3ECB94E-F292-412D-B006-EB417E85CBA8}" type="slidenum">
              <a:rPr lang="cs-CZ" altLang="cs-CZ"/>
              <a:pPr>
                <a:defRPr/>
              </a:pPr>
              <a:t>‹#›</a:t>
            </a:fld>
            <a:endParaRPr lang="cs-CZ" altLang="cs-CZ" dirty="0"/>
          </a:p>
        </p:txBody>
      </p:sp>
    </p:spTree>
    <p:extLst>
      <p:ext uri="{BB962C8B-B14F-4D97-AF65-F5344CB8AC3E}">
        <p14:creationId xmlns:p14="http://schemas.microsoft.com/office/powerpoint/2010/main" val="2496403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D7825E4D-B690-4BC4-868D-CEBFD48ABA1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1" name="Rectangle 3">
            <a:extLst>
              <a:ext uri="{FF2B5EF4-FFF2-40B4-BE49-F238E27FC236}">
                <a16:creationId xmlns:a16="http://schemas.microsoft.com/office/drawing/2014/main" xmlns="" id="{C82054D9-BF8A-4E97-8629-98EF301E9E5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xmlns="" id="{F243EC1D-88BC-41EF-B9E8-EE929119E1D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cs-CZ" altLang="cs-CZ" dirty="0">
              <a:cs typeface="Arial" panose="020B0604020202020204" pitchFamily="34" charset="0"/>
            </a:endParaRPr>
          </a:p>
        </p:txBody>
      </p:sp>
      <p:sp>
        <p:nvSpPr>
          <p:cNvPr id="1029" name="Rectangle 5">
            <a:extLst>
              <a:ext uri="{FF2B5EF4-FFF2-40B4-BE49-F238E27FC236}">
                <a16:creationId xmlns:a16="http://schemas.microsoft.com/office/drawing/2014/main" xmlns="" id="{14E57C92-1283-49E9-B7BA-64682D8D73C6}"/>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cs-CZ" altLang="cs-CZ" dirty="0">
              <a:cs typeface="Arial" panose="020B0604020202020204" pitchFamily="34" charset="0"/>
            </a:endParaRPr>
          </a:p>
        </p:txBody>
      </p:sp>
      <p:sp>
        <p:nvSpPr>
          <p:cNvPr id="1030" name="Rectangle 6">
            <a:extLst>
              <a:ext uri="{FF2B5EF4-FFF2-40B4-BE49-F238E27FC236}">
                <a16:creationId xmlns:a16="http://schemas.microsoft.com/office/drawing/2014/main" xmlns="" id="{1336730C-3413-4FAD-89BD-850364A30D6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41481E6-B0DE-4F9D-980F-559462913AE7}" type="slidenum">
              <a:rPr lang="cs-CZ" altLang="cs-CZ">
                <a:cs typeface="Arial" panose="020B0604020202020204" pitchFamily="34" charset="0"/>
              </a:rPr>
              <a:pPr>
                <a:defRPr/>
              </a:pPr>
              <a:t>‹#›</a:t>
            </a:fld>
            <a:endParaRPr lang="cs-CZ" altLang="cs-CZ" dirty="0">
              <a:cs typeface="Arial" panose="020B0604020202020204" pitchFamily="34" charset="0"/>
            </a:endParaRPr>
          </a:p>
        </p:txBody>
      </p:sp>
    </p:spTree>
    <p:extLst>
      <p:ext uri="{BB962C8B-B14F-4D97-AF65-F5344CB8AC3E}">
        <p14:creationId xmlns:p14="http://schemas.microsoft.com/office/powerpoint/2010/main" val="54649547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xmlns="" id="{BA27F45D-1D0E-4864-9D5F-9855477F21E7}"/>
              </a:ext>
            </a:extLst>
          </p:cNvPr>
          <p:cNvGrpSpPr>
            <a:grpSpLocks/>
          </p:cNvGrpSpPr>
          <p:nvPr/>
        </p:nvGrpSpPr>
        <p:grpSpPr bwMode="auto">
          <a:xfrm>
            <a:off x="141288" y="249238"/>
            <a:ext cx="1131887" cy="6345237"/>
            <a:chOff x="89" y="157"/>
            <a:chExt cx="713" cy="3997"/>
          </a:xfrm>
        </p:grpSpPr>
        <p:sp>
          <p:nvSpPr>
            <p:cNvPr id="3080" name="Arc 3">
              <a:extLst>
                <a:ext uri="{FF2B5EF4-FFF2-40B4-BE49-F238E27FC236}">
                  <a16:creationId xmlns:a16="http://schemas.microsoft.com/office/drawing/2014/main" xmlns="" id="{DD4CE3AA-2728-49F9-ABF9-3C8BABF1D8E1}"/>
                </a:ext>
              </a:extLst>
            </p:cNvPr>
            <p:cNvSpPr>
              <a:spLocks/>
            </p:cNvSpPr>
            <p:nvPr/>
          </p:nvSpPr>
          <p:spPr bwMode="ltGray">
            <a:xfrm rot="2700000">
              <a:off x="347" y="15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81" name="Arc 4">
              <a:extLst>
                <a:ext uri="{FF2B5EF4-FFF2-40B4-BE49-F238E27FC236}">
                  <a16:creationId xmlns:a16="http://schemas.microsoft.com/office/drawing/2014/main" xmlns="" id="{7BDBF3DE-8286-4EC2-AA14-8D377B014D07}"/>
                </a:ext>
              </a:extLst>
            </p:cNvPr>
            <p:cNvSpPr>
              <a:spLocks/>
            </p:cNvSpPr>
            <p:nvPr/>
          </p:nvSpPr>
          <p:spPr bwMode="ltGray">
            <a:xfrm rot="2700000">
              <a:off x="341" y="16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82" name="Arc 5">
              <a:extLst>
                <a:ext uri="{FF2B5EF4-FFF2-40B4-BE49-F238E27FC236}">
                  <a16:creationId xmlns:a16="http://schemas.microsoft.com/office/drawing/2014/main" xmlns="" id="{E2C949B2-7258-42F0-B8D0-BD2C811EB852}"/>
                </a:ext>
              </a:extLst>
            </p:cNvPr>
            <p:cNvSpPr>
              <a:spLocks/>
            </p:cNvSpPr>
            <p:nvPr/>
          </p:nvSpPr>
          <p:spPr bwMode="ltGray">
            <a:xfrm rot="2700000">
              <a:off x="339" y="18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83" name="Arc 6">
              <a:extLst>
                <a:ext uri="{FF2B5EF4-FFF2-40B4-BE49-F238E27FC236}">
                  <a16:creationId xmlns:a16="http://schemas.microsoft.com/office/drawing/2014/main" xmlns="" id="{19287CA4-B50B-49B7-AFD2-313E76CAA42A}"/>
                </a:ext>
              </a:extLst>
            </p:cNvPr>
            <p:cNvSpPr>
              <a:spLocks/>
            </p:cNvSpPr>
            <p:nvPr/>
          </p:nvSpPr>
          <p:spPr bwMode="ltGray">
            <a:xfrm rot="2700000">
              <a:off x="334" y="20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84" name="Arc 7">
              <a:extLst>
                <a:ext uri="{FF2B5EF4-FFF2-40B4-BE49-F238E27FC236}">
                  <a16:creationId xmlns:a16="http://schemas.microsoft.com/office/drawing/2014/main" xmlns="" id="{458C8190-A98E-41B9-9518-FDC261AB0E45}"/>
                </a:ext>
              </a:extLst>
            </p:cNvPr>
            <p:cNvSpPr>
              <a:spLocks/>
            </p:cNvSpPr>
            <p:nvPr/>
          </p:nvSpPr>
          <p:spPr bwMode="ltGray">
            <a:xfrm rot="2700000">
              <a:off x="294" y="27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85" name="Arc 8">
              <a:extLst>
                <a:ext uri="{FF2B5EF4-FFF2-40B4-BE49-F238E27FC236}">
                  <a16:creationId xmlns:a16="http://schemas.microsoft.com/office/drawing/2014/main" xmlns="" id="{32CD73E0-FBBD-477A-B505-F562A6C940B2}"/>
                </a:ext>
              </a:extLst>
            </p:cNvPr>
            <p:cNvSpPr>
              <a:spLocks/>
            </p:cNvSpPr>
            <p:nvPr/>
          </p:nvSpPr>
          <p:spPr bwMode="ltGray">
            <a:xfrm rot="2700000">
              <a:off x="347" y="93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86" name="Arc 9">
              <a:extLst>
                <a:ext uri="{FF2B5EF4-FFF2-40B4-BE49-F238E27FC236}">
                  <a16:creationId xmlns:a16="http://schemas.microsoft.com/office/drawing/2014/main" xmlns="" id="{B6AC7C76-4421-4319-A08B-DC4F566742F8}"/>
                </a:ext>
              </a:extLst>
            </p:cNvPr>
            <p:cNvSpPr>
              <a:spLocks/>
            </p:cNvSpPr>
            <p:nvPr/>
          </p:nvSpPr>
          <p:spPr bwMode="ltGray">
            <a:xfrm rot="2700000">
              <a:off x="341" y="945"/>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87" name="Arc 10">
              <a:extLst>
                <a:ext uri="{FF2B5EF4-FFF2-40B4-BE49-F238E27FC236}">
                  <a16:creationId xmlns:a16="http://schemas.microsoft.com/office/drawing/2014/main" xmlns="" id="{8BC25985-BA3A-4D42-85BC-7CE16B45EBCF}"/>
                </a:ext>
              </a:extLst>
            </p:cNvPr>
            <p:cNvSpPr>
              <a:spLocks/>
            </p:cNvSpPr>
            <p:nvPr/>
          </p:nvSpPr>
          <p:spPr bwMode="ltGray">
            <a:xfrm rot="2700000">
              <a:off x="339" y="970"/>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88" name="Arc 11">
              <a:extLst>
                <a:ext uri="{FF2B5EF4-FFF2-40B4-BE49-F238E27FC236}">
                  <a16:creationId xmlns:a16="http://schemas.microsoft.com/office/drawing/2014/main" xmlns="" id="{6156E38C-9275-42A6-BD75-3BF90AD8C57D}"/>
                </a:ext>
              </a:extLst>
            </p:cNvPr>
            <p:cNvSpPr>
              <a:spLocks/>
            </p:cNvSpPr>
            <p:nvPr/>
          </p:nvSpPr>
          <p:spPr bwMode="ltGray">
            <a:xfrm rot="2700000">
              <a:off x="334" y="988"/>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89" name="Arc 12">
              <a:extLst>
                <a:ext uri="{FF2B5EF4-FFF2-40B4-BE49-F238E27FC236}">
                  <a16:creationId xmlns:a16="http://schemas.microsoft.com/office/drawing/2014/main" xmlns="" id="{C5D8E88F-6392-421B-B318-795099DA1C69}"/>
                </a:ext>
              </a:extLst>
            </p:cNvPr>
            <p:cNvSpPr>
              <a:spLocks/>
            </p:cNvSpPr>
            <p:nvPr/>
          </p:nvSpPr>
          <p:spPr bwMode="ltGray">
            <a:xfrm rot="2700000">
              <a:off x="293" y="1056"/>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90" name="Arc 13">
              <a:extLst>
                <a:ext uri="{FF2B5EF4-FFF2-40B4-BE49-F238E27FC236}">
                  <a16:creationId xmlns:a16="http://schemas.microsoft.com/office/drawing/2014/main" xmlns="" id="{5905EF09-13CF-4371-8B96-9823010310DE}"/>
                </a:ext>
              </a:extLst>
            </p:cNvPr>
            <p:cNvSpPr>
              <a:spLocks/>
            </p:cNvSpPr>
            <p:nvPr/>
          </p:nvSpPr>
          <p:spPr bwMode="ltGray">
            <a:xfrm rot="2700000">
              <a:off x="347" y="172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91" name="Arc 14">
              <a:extLst>
                <a:ext uri="{FF2B5EF4-FFF2-40B4-BE49-F238E27FC236}">
                  <a16:creationId xmlns:a16="http://schemas.microsoft.com/office/drawing/2014/main" xmlns="" id="{AEF9E962-55D8-4675-AA9E-ACE9988B9C31}"/>
                </a:ext>
              </a:extLst>
            </p:cNvPr>
            <p:cNvSpPr>
              <a:spLocks/>
            </p:cNvSpPr>
            <p:nvPr/>
          </p:nvSpPr>
          <p:spPr bwMode="ltGray">
            <a:xfrm rot="2700000">
              <a:off x="347" y="2518"/>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92" name="Arc 15">
              <a:extLst>
                <a:ext uri="{FF2B5EF4-FFF2-40B4-BE49-F238E27FC236}">
                  <a16:creationId xmlns:a16="http://schemas.microsoft.com/office/drawing/2014/main" xmlns="" id="{DF0D2B42-673D-47AA-87D4-FD495E555360}"/>
                </a:ext>
              </a:extLst>
            </p:cNvPr>
            <p:cNvSpPr>
              <a:spLocks/>
            </p:cNvSpPr>
            <p:nvPr/>
          </p:nvSpPr>
          <p:spPr bwMode="ltGray">
            <a:xfrm rot="2700000">
              <a:off x="341" y="2524"/>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93" name="Arc 16">
              <a:extLst>
                <a:ext uri="{FF2B5EF4-FFF2-40B4-BE49-F238E27FC236}">
                  <a16:creationId xmlns:a16="http://schemas.microsoft.com/office/drawing/2014/main" xmlns="" id="{6D6D00D1-2485-4F72-B6EE-A0A2F53606D6}"/>
                </a:ext>
              </a:extLst>
            </p:cNvPr>
            <p:cNvSpPr>
              <a:spLocks/>
            </p:cNvSpPr>
            <p:nvPr/>
          </p:nvSpPr>
          <p:spPr bwMode="ltGray">
            <a:xfrm rot="2700000">
              <a:off x="339" y="2549"/>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94" name="Arc 17">
              <a:extLst>
                <a:ext uri="{FF2B5EF4-FFF2-40B4-BE49-F238E27FC236}">
                  <a16:creationId xmlns:a16="http://schemas.microsoft.com/office/drawing/2014/main" xmlns="" id="{AB1B6276-8844-4877-B6AE-E604F9D9ACAA}"/>
                </a:ext>
              </a:extLst>
            </p:cNvPr>
            <p:cNvSpPr>
              <a:spLocks/>
            </p:cNvSpPr>
            <p:nvPr/>
          </p:nvSpPr>
          <p:spPr bwMode="ltGray">
            <a:xfrm rot="2700000">
              <a:off x="334" y="2567"/>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95" name="Arc 18">
              <a:extLst>
                <a:ext uri="{FF2B5EF4-FFF2-40B4-BE49-F238E27FC236}">
                  <a16:creationId xmlns:a16="http://schemas.microsoft.com/office/drawing/2014/main" xmlns="" id="{CD54A285-D798-40EF-AFD3-981EB61836B3}"/>
                </a:ext>
              </a:extLst>
            </p:cNvPr>
            <p:cNvSpPr>
              <a:spLocks/>
            </p:cNvSpPr>
            <p:nvPr/>
          </p:nvSpPr>
          <p:spPr bwMode="ltGray">
            <a:xfrm rot="2700000">
              <a:off x="293" y="263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96" name="Arc 19">
              <a:extLst>
                <a:ext uri="{FF2B5EF4-FFF2-40B4-BE49-F238E27FC236}">
                  <a16:creationId xmlns:a16="http://schemas.microsoft.com/office/drawing/2014/main" xmlns="" id="{761E923D-D6A7-4A92-B5A5-38CAE808CA02}"/>
                </a:ext>
              </a:extLst>
            </p:cNvPr>
            <p:cNvSpPr>
              <a:spLocks/>
            </p:cNvSpPr>
            <p:nvPr/>
          </p:nvSpPr>
          <p:spPr bwMode="ltGray">
            <a:xfrm rot="2700000">
              <a:off x="347" y="330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97" name="Arc 20">
              <a:extLst>
                <a:ext uri="{FF2B5EF4-FFF2-40B4-BE49-F238E27FC236}">
                  <a16:creationId xmlns:a16="http://schemas.microsoft.com/office/drawing/2014/main" xmlns="" id="{1E89763B-0D19-408C-809F-D6F738FBC8EA}"/>
                </a:ext>
              </a:extLst>
            </p:cNvPr>
            <p:cNvSpPr>
              <a:spLocks/>
            </p:cNvSpPr>
            <p:nvPr/>
          </p:nvSpPr>
          <p:spPr bwMode="ltGray">
            <a:xfrm rot="-2700000">
              <a:off x="89" y="55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98" name="Arc 21">
              <a:extLst>
                <a:ext uri="{FF2B5EF4-FFF2-40B4-BE49-F238E27FC236}">
                  <a16:creationId xmlns:a16="http://schemas.microsoft.com/office/drawing/2014/main" xmlns="" id="{E546B468-BE91-4CFD-92DE-791B7D393D4E}"/>
                </a:ext>
              </a:extLst>
            </p:cNvPr>
            <p:cNvSpPr>
              <a:spLocks/>
            </p:cNvSpPr>
            <p:nvPr/>
          </p:nvSpPr>
          <p:spPr bwMode="ltGray">
            <a:xfrm rot="-2700000">
              <a:off x="98" y="56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099" name="Arc 22">
              <a:extLst>
                <a:ext uri="{FF2B5EF4-FFF2-40B4-BE49-F238E27FC236}">
                  <a16:creationId xmlns:a16="http://schemas.microsoft.com/office/drawing/2014/main" xmlns="" id="{2346F9F4-3AE8-437A-89DF-B3961B5C0AEE}"/>
                </a:ext>
              </a:extLst>
            </p:cNvPr>
            <p:cNvSpPr>
              <a:spLocks/>
            </p:cNvSpPr>
            <p:nvPr/>
          </p:nvSpPr>
          <p:spPr bwMode="ltGray">
            <a:xfrm rot="-2700000">
              <a:off x="139" y="58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00" name="Arc 23">
              <a:extLst>
                <a:ext uri="{FF2B5EF4-FFF2-40B4-BE49-F238E27FC236}">
                  <a16:creationId xmlns:a16="http://schemas.microsoft.com/office/drawing/2014/main" xmlns="" id="{63BE8D14-902C-404A-A8FC-1E464F18D015}"/>
                </a:ext>
              </a:extLst>
            </p:cNvPr>
            <p:cNvSpPr>
              <a:spLocks/>
            </p:cNvSpPr>
            <p:nvPr/>
          </p:nvSpPr>
          <p:spPr bwMode="ltGray">
            <a:xfrm rot="-2700000">
              <a:off x="197" y="60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01" name="Arc 24">
              <a:extLst>
                <a:ext uri="{FF2B5EF4-FFF2-40B4-BE49-F238E27FC236}">
                  <a16:creationId xmlns:a16="http://schemas.microsoft.com/office/drawing/2014/main" xmlns="" id="{3CF5D51A-9485-4789-8BA7-A96E627DDE8D}"/>
                </a:ext>
              </a:extLst>
            </p:cNvPr>
            <p:cNvSpPr>
              <a:spLocks/>
            </p:cNvSpPr>
            <p:nvPr/>
          </p:nvSpPr>
          <p:spPr bwMode="ltGray">
            <a:xfrm rot="-2700000">
              <a:off x="389" y="67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02" name="Arc 25">
              <a:extLst>
                <a:ext uri="{FF2B5EF4-FFF2-40B4-BE49-F238E27FC236}">
                  <a16:creationId xmlns:a16="http://schemas.microsoft.com/office/drawing/2014/main" xmlns="" id="{E9337BAB-1CEF-4070-A0F2-6388833A3F57}"/>
                </a:ext>
              </a:extLst>
            </p:cNvPr>
            <p:cNvSpPr>
              <a:spLocks/>
            </p:cNvSpPr>
            <p:nvPr/>
          </p:nvSpPr>
          <p:spPr bwMode="ltGray">
            <a:xfrm rot="-2700000">
              <a:off x="95" y="1335"/>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03" name="Arc 26">
              <a:extLst>
                <a:ext uri="{FF2B5EF4-FFF2-40B4-BE49-F238E27FC236}">
                  <a16:creationId xmlns:a16="http://schemas.microsoft.com/office/drawing/2014/main" xmlns="" id="{0846F6B6-0A38-47A5-AD22-B6A369B6EB72}"/>
                </a:ext>
              </a:extLst>
            </p:cNvPr>
            <p:cNvSpPr>
              <a:spLocks/>
            </p:cNvSpPr>
            <p:nvPr/>
          </p:nvSpPr>
          <p:spPr bwMode="ltGray">
            <a:xfrm rot="-2700000">
              <a:off x="104" y="1342"/>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04" name="Arc 27">
              <a:extLst>
                <a:ext uri="{FF2B5EF4-FFF2-40B4-BE49-F238E27FC236}">
                  <a16:creationId xmlns:a16="http://schemas.microsoft.com/office/drawing/2014/main" xmlns="" id="{F30A379A-9499-4CE1-B196-2F1466E929A6}"/>
                </a:ext>
              </a:extLst>
            </p:cNvPr>
            <p:cNvSpPr>
              <a:spLocks/>
            </p:cNvSpPr>
            <p:nvPr/>
          </p:nvSpPr>
          <p:spPr bwMode="ltGray">
            <a:xfrm rot="-2700000">
              <a:off x="145" y="1363"/>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05" name="Arc 28">
              <a:extLst>
                <a:ext uri="{FF2B5EF4-FFF2-40B4-BE49-F238E27FC236}">
                  <a16:creationId xmlns:a16="http://schemas.microsoft.com/office/drawing/2014/main" xmlns="" id="{021E1954-CF69-461A-B9A2-56C65557E8F6}"/>
                </a:ext>
              </a:extLst>
            </p:cNvPr>
            <p:cNvSpPr>
              <a:spLocks/>
            </p:cNvSpPr>
            <p:nvPr/>
          </p:nvSpPr>
          <p:spPr bwMode="ltGray">
            <a:xfrm rot="-2700000">
              <a:off x="200" y="1384"/>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06" name="Arc 29">
              <a:extLst>
                <a:ext uri="{FF2B5EF4-FFF2-40B4-BE49-F238E27FC236}">
                  <a16:creationId xmlns:a16="http://schemas.microsoft.com/office/drawing/2014/main" xmlns="" id="{6165D846-05D2-4BF8-8125-9905C5106B20}"/>
                </a:ext>
              </a:extLst>
            </p:cNvPr>
            <p:cNvSpPr>
              <a:spLocks/>
            </p:cNvSpPr>
            <p:nvPr/>
          </p:nvSpPr>
          <p:spPr bwMode="ltGray">
            <a:xfrm rot="-2700000">
              <a:off x="389" y="145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07" name="Arc 30">
              <a:extLst>
                <a:ext uri="{FF2B5EF4-FFF2-40B4-BE49-F238E27FC236}">
                  <a16:creationId xmlns:a16="http://schemas.microsoft.com/office/drawing/2014/main" xmlns="" id="{2D718904-DF86-4C84-B499-21AF9C5663A3}"/>
                </a:ext>
              </a:extLst>
            </p:cNvPr>
            <p:cNvSpPr>
              <a:spLocks/>
            </p:cNvSpPr>
            <p:nvPr/>
          </p:nvSpPr>
          <p:spPr bwMode="ltGray">
            <a:xfrm rot="2700000">
              <a:off x="341" y="173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08" name="Arc 31">
              <a:extLst>
                <a:ext uri="{FF2B5EF4-FFF2-40B4-BE49-F238E27FC236}">
                  <a16:creationId xmlns:a16="http://schemas.microsoft.com/office/drawing/2014/main" xmlns="" id="{2CDC69E7-765A-4AC5-8545-E960117705B9}"/>
                </a:ext>
              </a:extLst>
            </p:cNvPr>
            <p:cNvSpPr>
              <a:spLocks/>
            </p:cNvSpPr>
            <p:nvPr/>
          </p:nvSpPr>
          <p:spPr bwMode="ltGray">
            <a:xfrm rot="2700000">
              <a:off x="339" y="175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09" name="Arc 32">
              <a:extLst>
                <a:ext uri="{FF2B5EF4-FFF2-40B4-BE49-F238E27FC236}">
                  <a16:creationId xmlns:a16="http://schemas.microsoft.com/office/drawing/2014/main" xmlns="" id="{37495D40-B19C-4B61-B2D3-15003007E2AD}"/>
                </a:ext>
              </a:extLst>
            </p:cNvPr>
            <p:cNvSpPr>
              <a:spLocks/>
            </p:cNvSpPr>
            <p:nvPr/>
          </p:nvSpPr>
          <p:spPr bwMode="ltGray">
            <a:xfrm rot="2700000">
              <a:off x="337" y="177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10" name="Arc 33">
              <a:extLst>
                <a:ext uri="{FF2B5EF4-FFF2-40B4-BE49-F238E27FC236}">
                  <a16:creationId xmlns:a16="http://schemas.microsoft.com/office/drawing/2014/main" xmlns="" id="{D0BF1936-9219-4988-B795-9666C1E2D1B6}"/>
                </a:ext>
              </a:extLst>
            </p:cNvPr>
            <p:cNvSpPr>
              <a:spLocks/>
            </p:cNvSpPr>
            <p:nvPr/>
          </p:nvSpPr>
          <p:spPr bwMode="ltGray">
            <a:xfrm rot="2700000">
              <a:off x="293" y="184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11" name="Arc 34">
              <a:extLst>
                <a:ext uri="{FF2B5EF4-FFF2-40B4-BE49-F238E27FC236}">
                  <a16:creationId xmlns:a16="http://schemas.microsoft.com/office/drawing/2014/main" xmlns="" id="{D7996BCC-6CA2-4D3F-B528-D9F0D9CA79D8}"/>
                </a:ext>
              </a:extLst>
            </p:cNvPr>
            <p:cNvSpPr>
              <a:spLocks/>
            </p:cNvSpPr>
            <p:nvPr/>
          </p:nvSpPr>
          <p:spPr bwMode="ltGray">
            <a:xfrm rot="-2700000">
              <a:off x="98" y="212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12" name="Arc 35">
              <a:extLst>
                <a:ext uri="{FF2B5EF4-FFF2-40B4-BE49-F238E27FC236}">
                  <a16:creationId xmlns:a16="http://schemas.microsoft.com/office/drawing/2014/main" xmlns="" id="{94F72197-6602-47B9-8D37-33D972BBFC16}"/>
                </a:ext>
              </a:extLst>
            </p:cNvPr>
            <p:cNvSpPr>
              <a:spLocks/>
            </p:cNvSpPr>
            <p:nvPr/>
          </p:nvSpPr>
          <p:spPr bwMode="ltGray">
            <a:xfrm rot="-2700000">
              <a:off x="113" y="213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13" name="Arc 36">
              <a:extLst>
                <a:ext uri="{FF2B5EF4-FFF2-40B4-BE49-F238E27FC236}">
                  <a16:creationId xmlns:a16="http://schemas.microsoft.com/office/drawing/2014/main" xmlns="" id="{6738562E-9B86-46BD-97CC-B0AE46A688DB}"/>
                </a:ext>
              </a:extLst>
            </p:cNvPr>
            <p:cNvSpPr>
              <a:spLocks/>
            </p:cNvSpPr>
            <p:nvPr/>
          </p:nvSpPr>
          <p:spPr bwMode="ltGray">
            <a:xfrm rot="-2700000">
              <a:off x="148" y="215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14" name="Arc 37">
              <a:extLst>
                <a:ext uri="{FF2B5EF4-FFF2-40B4-BE49-F238E27FC236}">
                  <a16:creationId xmlns:a16="http://schemas.microsoft.com/office/drawing/2014/main" xmlns="" id="{0DD8C1E0-359D-4DD7-959C-33DD9F4CFC6A}"/>
                </a:ext>
              </a:extLst>
            </p:cNvPr>
            <p:cNvSpPr>
              <a:spLocks/>
            </p:cNvSpPr>
            <p:nvPr/>
          </p:nvSpPr>
          <p:spPr bwMode="ltGray">
            <a:xfrm rot="-2700000">
              <a:off x="203" y="217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15" name="Arc 38">
              <a:extLst>
                <a:ext uri="{FF2B5EF4-FFF2-40B4-BE49-F238E27FC236}">
                  <a16:creationId xmlns:a16="http://schemas.microsoft.com/office/drawing/2014/main" xmlns="" id="{189A2708-D9E3-4F1F-9AB2-89D55814D4EB}"/>
                </a:ext>
              </a:extLst>
            </p:cNvPr>
            <p:cNvSpPr>
              <a:spLocks/>
            </p:cNvSpPr>
            <p:nvPr/>
          </p:nvSpPr>
          <p:spPr bwMode="ltGray">
            <a:xfrm rot="-2700000">
              <a:off x="392" y="224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16" name="Arc 39">
              <a:extLst>
                <a:ext uri="{FF2B5EF4-FFF2-40B4-BE49-F238E27FC236}">
                  <a16:creationId xmlns:a16="http://schemas.microsoft.com/office/drawing/2014/main" xmlns="" id="{0009D417-0D5F-47D6-8E3E-602D1798124D}"/>
                </a:ext>
              </a:extLst>
            </p:cNvPr>
            <p:cNvSpPr>
              <a:spLocks/>
            </p:cNvSpPr>
            <p:nvPr/>
          </p:nvSpPr>
          <p:spPr bwMode="ltGray">
            <a:xfrm rot="-2700000">
              <a:off x="95" y="2914"/>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17" name="Arc 40">
              <a:extLst>
                <a:ext uri="{FF2B5EF4-FFF2-40B4-BE49-F238E27FC236}">
                  <a16:creationId xmlns:a16="http://schemas.microsoft.com/office/drawing/2014/main" xmlns="" id="{4639FBEC-3D72-4519-AA65-524BDA446929}"/>
                </a:ext>
              </a:extLst>
            </p:cNvPr>
            <p:cNvSpPr>
              <a:spLocks/>
            </p:cNvSpPr>
            <p:nvPr/>
          </p:nvSpPr>
          <p:spPr bwMode="ltGray">
            <a:xfrm rot="-2700000">
              <a:off x="104" y="2921"/>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18" name="Arc 41">
              <a:extLst>
                <a:ext uri="{FF2B5EF4-FFF2-40B4-BE49-F238E27FC236}">
                  <a16:creationId xmlns:a16="http://schemas.microsoft.com/office/drawing/2014/main" xmlns="" id="{F95B6F31-3818-4AC9-8138-68E33E6E4F30}"/>
                </a:ext>
              </a:extLst>
            </p:cNvPr>
            <p:cNvSpPr>
              <a:spLocks/>
            </p:cNvSpPr>
            <p:nvPr/>
          </p:nvSpPr>
          <p:spPr bwMode="ltGray">
            <a:xfrm rot="-2700000">
              <a:off x="145" y="2942"/>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19" name="Arc 42">
              <a:extLst>
                <a:ext uri="{FF2B5EF4-FFF2-40B4-BE49-F238E27FC236}">
                  <a16:creationId xmlns:a16="http://schemas.microsoft.com/office/drawing/2014/main" xmlns="" id="{090CC90C-9F6F-4BED-BD6B-9B3BFC698252}"/>
                </a:ext>
              </a:extLst>
            </p:cNvPr>
            <p:cNvSpPr>
              <a:spLocks/>
            </p:cNvSpPr>
            <p:nvPr/>
          </p:nvSpPr>
          <p:spPr bwMode="ltGray">
            <a:xfrm rot="-2700000">
              <a:off x="203" y="2963"/>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20" name="Arc 43">
              <a:extLst>
                <a:ext uri="{FF2B5EF4-FFF2-40B4-BE49-F238E27FC236}">
                  <a16:creationId xmlns:a16="http://schemas.microsoft.com/office/drawing/2014/main" xmlns="" id="{02BE48F3-C861-426A-8913-686DF3086878}"/>
                </a:ext>
              </a:extLst>
            </p:cNvPr>
            <p:cNvSpPr>
              <a:spLocks/>
            </p:cNvSpPr>
            <p:nvPr/>
          </p:nvSpPr>
          <p:spPr bwMode="ltGray">
            <a:xfrm rot="-2700000">
              <a:off x="389" y="3033"/>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21" name="Arc 44">
              <a:extLst>
                <a:ext uri="{FF2B5EF4-FFF2-40B4-BE49-F238E27FC236}">
                  <a16:creationId xmlns:a16="http://schemas.microsoft.com/office/drawing/2014/main" xmlns="" id="{03B727A9-D8C2-42D3-8E7B-1160FB63EACC}"/>
                </a:ext>
              </a:extLst>
            </p:cNvPr>
            <p:cNvSpPr>
              <a:spLocks/>
            </p:cNvSpPr>
            <p:nvPr/>
          </p:nvSpPr>
          <p:spPr bwMode="ltGray">
            <a:xfrm rot="2700000">
              <a:off x="341" y="3309"/>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22" name="Arc 45">
              <a:extLst>
                <a:ext uri="{FF2B5EF4-FFF2-40B4-BE49-F238E27FC236}">
                  <a16:creationId xmlns:a16="http://schemas.microsoft.com/office/drawing/2014/main" xmlns="" id="{12DA44BC-A5DD-4BD0-89DE-AE8718D56B7B}"/>
                </a:ext>
              </a:extLst>
            </p:cNvPr>
            <p:cNvSpPr>
              <a:spLocks/>
            </p:cNvSpPr>
            <p:nvPr/>
          </p:nvSpPr>
          <p:spPr bwMode="ltGray">
            <a:xfrm rot="2700000">
              <a:off x="339" y="3334"/>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23" name="Arc 46">
              <a:extLst>
                <a:ext uri="{FF2B5EF4-FFF2-40B4-BE49-F238E27FC236}">
                  <a16:creationId xmlns:a16="http://schemas.microsoft.com/office/drawing/2014/main" xmlns="" id="{7C0A0768-A3BF-4E7F-B0C2-D97497DC75DB}"/>
                </a:ext>
              </a:extLst>
            </p:cNvPr>
            <p:cNvSpPr>
              <a:spLocks/>
            </p:cNvSpPr>
            <p:nvPr/>
          </p:nvSpPr>
          <p:spPr bwMode="ltGray">
            <a:xfrm rot="2700000">
              <a:off x="334" y="3352"/>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24" name="Arc 47">
              <a:extLst>
                <a:ext uri="{FF2B5EF4-FFF2-40B4-BE49-F238E27FC236}">
                  <a16:creationId xmlns:a16="http://schemas.microsoft.com/office/drawing/2014/main" xmlns="" id="{48AD40D0-26F0-45AA-A834-77E94ABD50C7}"/>
                </a:ext>
              </a:extLst>
            </p:cNvPr>
            <p:cNvSpPr>
              <a:spLocks/>
            </p:cNvSpPr>
            <p:nvPr/>
          </p:nvSpPr>
          <p:spPr bwMode="ltGray">
            <a:xfrm rot="2700000">
              <a:off x="293" y="342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25" name="Arc 48">
              <a:extLst>
                <a:ext uri="{FF2B5EF4-FFF2-40B4-BE49-F238E27FC236}">
                  <a16:creationId xmlns:a16="http://schemas.microsoft.com/office/drawing/2014/main" xmlns="" id="{DCC6DEDD-DA15-4EC2-B052-966739F4FF7B}"/>
                </a:ext>
              </a:extLst>
            </p:cNvPr>
            <p:cNvSpPr>
              <a:spLocks/>
            </p:cNvSpPr>
            <p:nvPr/>
          </p:nvSpPr>
          <p:spPr bwMode="ltGray">
            <a:xfrm rot="-2700000">
              <a:off x="95" y="369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26" name="Arc 49">
              <a:extLst>
                <a:ext uri="{FF2B5EF4-FFF2-40B4-BE49-F238E27FC236}">
                  <a16:creationId xmlns:a16="http://schemas.microsoft.com/office/drawing/2014/main" xmlns="" id="{C1F35014-5DB7-4AE6-84DB-CCD6DA9542BB}"/>
                </a:ext>
              </a:extLst>
            </p:cNvPr>
            <p:cNvSpPr>
              <a:spLocks/>
            </p:cNvSpPr>
            <p:nvPr/>
          </p:nvSpPr>
          <p:spPr bwMode="ltGray">
            <a:xfrm rot="-2700000">
              <a:off x="104" y="3706"/>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27" name="Arc 50">
              <a:extLst>
                <a:ext uri="{FF2B5EF4-FFF2-40B4-BE49-F238E27FC236}">
                  <a16:creationId xmlns:a16="http://schemas.microsoft.com/office/drawing/2014/main" xmlns="" id="{BFD5F248-4402-4165-9135-03521D9CF04B}"/>
                </a:ext>
              </a:extLst>
            </p:cNvPr>
            <p:cNvSpPr>
              <a:spLocks/>
            </p:cNvSpPr>
            <p:nvPr/>
          </p:nvSpPr>
          <p:spPr bwMode="ltGray">
            <a:xfrm rot="-2700000">
              <a:off x="145" y="3727"/>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28" name="Arc 51">
              <a:extLst>
                <a:ext uri="{FF2B5EF4-FFF2-40B4-BE49-F238E27FC236}">
                  <a16:creationId xmlns:a16="http://schemas.microsoft.com/office/drawing/2014/main" xmlns="" id="{32611202-62DB-4709-BD84-07C0732F9143}"/>
                </a:ext>
              </a:extLst>
            </p:cNvPr>
            <p:cNvSpPr>
              <a:spLocks/>
            </p:cNvSpPr>
            <p:nvPr/>
          </p:nvSpPr>
          <p:spPr bwMode="ltGray">
            <a:xfrm rot="-2700000">
              <a:off x="200" y="3748"/>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3129" name="Arc 52">
              <a:extLst>
                <a:ext uri="{FF2B5EF4-FFF2-40B4-BE49-F238E27FC236}">
                  <a16:creationId xmlns:a16="http://schemas.microsoft.com/office/drawing/2014/main" xmlns="" id="{B2E16B39-6353-4298-BC98-B7D5BC15CB48}"/>
                </a:ext>
              </a:extLst>
            </p:cNvPr>
            <p:cNvSpPr>
              <a:spLocks/>
            </p:cNvSpPr>
            <p:nvPr/>
          </p:nvSpPr>
          <p:spPr bwMode="ltGray">
            <a:xfrm rot="-2700000">
              <a:off x="389" y="3818"/>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grpSp>
      <p:sp>
        <p:nvSpPr>
          <p:cNvPr id="3075" name="Rectangle 53">
            <a:extLst>
              <a:ext uri="{FF2B5EF4-FFF2-40B4-BE49-F238E27FC236}">
                <a16:creationId xmlns:a16="http://schemas.microsoft.com/office/drawing/2014/main" xmlns="" id="{1A9243F1-16BA-4BBF-8ADA-7C4B3E41136A}"/>
              </a:ext>
            </a:extLst>
          </p:cNvPr>
          <p:cNvSpPr>
            <a:spLocks noGrp="1" noChangeArrowheads="1"/>
          </p:cNvSpPr>
          <p:nvPr>
            <p:ph type="title"/>
          </p:nvPr>
        </p:nvSpPr>
        <p:spPr bwMode="auto">
          <a:xfrm>
            <a:off x="1252538" y="381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CA" altLang="cs-CZ"/>
              <a:t>Klepnutím upravíte styl předlohy nadpisu.</a:t>
            </a:r>
          </a:p>
        </p:txBody>
      </p:sp>
      <p:sp>
        <p:nvSpPr>
          <p:cNvPr id="3076" name="Rectangle 54">
            <a:extLst>
              <a:ext uri="{FF2B5EF4-FFF2-40B4-BE49-F238E27FC236}">
                <a16:creationId xmlns:a16="http://schemas.microsoft.com/office/drawing/2014/main" xmlns="" id="{B76DC1E7-62B3-40F0-81C1-AF70E9DFAB20}"/>
              </a:ext>
            </a:extLst>
          </p:cNvPr>
          <p:cNvSpPr>
            <a:spLocks noGrp="1" noChangeArrowheads="1"/>
          </p:cNvSpPr>
          <p:nvPr>
            <p:ph type="body" idx="1"/>
          </p:nvPr>
        </p:nvSpPr>
        <p:spPr bwMode="auto">
          <a:xfrm>
            <a:off x="1252538"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33847" name="Rectangle 55">
            <a:extLst>
              <a:ext uri="{FF2B5EF4-FFF2-40B4-BE49-F238E27FC236}">
                <a16:creationId xmlns:a16="http://schemas.microsoft.com/office/drawing/2014/main" xmlns="" id="{A33B4B53-7E41-4D1C-BE20-D4EB34F1C838}"/>
              </a:ext>
            </a:extLst>
          </p:cNvPr>
          <p:cNvSpPr>
            <a:spLocks noGrp="1" noChangeArrowheads="1"/>
          </p:cNvSpPr>
          <p:nvPr>
            <p:ph type="dt" sz="half" idx="2"/>
          </p:nvPr>
        </p:nvSpPr>
        <p:spPr bwMode="auto">
          <a:xfrm>
            <a:off x="12525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CC"/>
                </a:solidFill>
              </a:defRPr>
            </a:lvl1pPr>
          </a:lstStyle>
          <a:p>
            <a:pPr eaLnBrk="1" hangingPunct="1">
              <a:defRPr/>
            </a:pPr>
            <a:endParaRPr lang="en-CA" dirty="0">
              <a:cs typeface="Arial" panose="020B0604020202020204" pitchFamily="34" charset="0"/>
            </a:endParaRPr>
          </a:p>
        </p:txBody>
      </p:sp>
      <p:sp>
        <p:nvSpPr>
          <p:cNvPr id="33848" name="Rectangle 56">
            <a:extLst>
              <a:ext uri="{FF2B5EF4-FFF2-40B4-BE49-F238E27FC236}">
                <a16:creationId xmlns:a16="http://schemas.microsoft.com/office/drawing/2014/main" xmlns="" id="{1898D3A8-F54A-4591-819A-034DDB7BAF31}"/>
              </a:ext>
            </a:extLst>
          </p:cNvPr>
          <p:cNvSpPr>
            <a:spLocks noGrp="1" noChangeArrowheads="1"/>
          </p:cNvSpPr>
          <p:nvPr>
            <p:ph type="ftr" sz="quarter" idx="3"/>
          </p:nvPr>
        </p:nvSpPr>
        <p:spPr bwMode="auto">
          <a:xfrm>
            <a:off x="3690938"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CC"/>
                </a:solidFill>
              </a:defRPr>
            </a:lvl1pPr>
          </a:lstStyle>
          <a:p>
            <a:pPr eaLnBrk="1" hangingPunct="1">
              <a:defRPr/>
            </a:pPr>
            <a:endParaRPr lang="en-CA" dirty="0">
              <a:cs typeface="Arial" panose="020B0604020202020204" pitchFamily="34" charset="0"/>
            </a:endParaRPr>
          </a:p>
        </p:txBody>
      </p:sp>
      <p:sp>
        <p:nvSpPr>
          <p:cNvPr id="33849" name="Rectangle 57">
            <a:extLst>
              <a:ext uri="{FF2B5EF4-FFF2-40B4-BE49-F238E27FC236}">
                <a16:creationId xmlns:a16="http://schemas.microsoft.com/office/drawing/2014/main" xmlns="" id="{21F1E72D-3BC0-4A43-ACD7-AA44ADA2E7A2}"/>
              </a:ext>
            </a:extLst>
          </p:cNvPr>
          <p:cNvSpPr>
            <a:spLocks noGrp="1" noChangeArrowheads="1"/>
          </p:cNvSpPr>
          <p:nvPr>
            <p:ph type="sldNum" sz="quarter" idx="4"/>
          </p:nvPr>
        </p:nvSpPr>
        <p:spPr bwMode="auto">
          <a:xfrm>
            <a:off x="71199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FFFFCC"/>
                </a:solidFill>
              </a:defRPr>
            </a:lvl1pPr>
          </a:lstStyle>
          <a:p>
            <a:pPr eaLnBrk="1" hangingPunct="1">
              <a:defRPr/>
            </a:pPr>
            <a:fld id="{5A283C65-93D8-413F-9D46-E06453266810}" type="slidenum">
              <a:rPr lang="en-CA" altLang="cs-CZ">
                <a:cs typeface="Arial" panose="020B0604020202020204" pitchFamily="34" charset="0"/>
              </a:rPr>
              <a:pPr eaLnBrk="1" hangingPunct="1">
                <a:defRPr/>
              </a:pPr>
              <a:t>‹#›</a:t>
            </a:fld>
            <a:endParaRPr lang="en-CA" altLang="cs-CZ" dirty="0">
              <a:cs typeface="Arial" panose="020B0604020202020204" pitchFamily="34" charset="0"/>
            </a:endParaRPr>
          </a:p>
        </p:txBody>
      </p:sp>
    </p:spTree>
    <p:extLst>
      <p:ext uri="{BB962C8B-B14F-4D97-AF65-F5344CB8AC3E}">
        <p14:creationId xmlns:p14="http://schemas.microsoft.com/office/powerpoint/2010/main" val="3046744949"/>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eaLnBrk="0" fontAlgn="base" hangingPunct="0">
        <a:spcBef>
          <a:spcPct val="0"/>
        </a:spcBef>
        <a:spcAft>
          <a:spcPct val="0"/>
        </a:spcAft>
        <a:defRPr sz="4400" i="1">
          <a:solidFill>
            <a:schemeClr val="tx2"/>
          </a:solidFill>
          <a:latin typeface="Times New Roman" pitchFamily="18" charset="0"/>
        </a:defRPr>
      </a:lvl6pPr>
      <a:lvl7pPr marL="914400" algn="l" rtl="0" eaLnBrk="0" fontAlgn="base" hangingPunct="0">
        <a:spcBef>
          <a:spcPct val="0"/>
        </a:spcBef>
        <a:spcAft>
          <a:spcPct val="0"/>
        </a:spcAft>
        <a:defRPr sz="4400" i="1">
          <a:solidFill>
            <a:schemeClr val="tx2"/>
          </a:solidFill>
          <a:latin typeface="Times New Roman" pitchFamily="18" charset="0"/>
        </a:defRPr>
      </a:lvl7pPr>
      <a:lvl8pPr marL="1371600" algn="l" rtl="0" eaLnBrk="0" fontAlgn="base" hangingPunct="0">
        <a:spcBef>
          <a:spcPct val="0"/>
        </a:spcBef>
        <a:spcAft>
          <a:spcPct val="0"/>
        </a:spcAft>
        <a:defRPr sz="4400" i="1">
          <a:solidFill>
            <a:schemeClr val="tx2"/>
          </a:solidFill>
          <a:latin typeface="Times New Roman" pitchFamily="18" charset="0"/>
        </a:defRPr>
      </a:lvl8pPr>
      <a:lvl9pPr marL="1828800" algn="l"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xmlns="" id="{8FD2F0EB-B623-4220-8415-9909DB0E0AE1}"/>
              </a:ext>
            </a:extLst>
          </p:cNvPr>
          <p:cNvGrpSpPr>
            <a:grpSpLocks/>
          </p:cNvGrpSpPr>
          <p:nvPr/>
        </p:nvGrpSpPr>
        <p:grpSpPr bwMode="auto">
          <a:xfrm>
            <a:off x="141288" y="249238"/>
            <a:ext cx="1131887" cy="6345237"/>
            <a:chOff x="89" y="157"/>
            <a:chExt cx="713" cy="3997"/>
          </a:xfrm>
        </p:grpSpPr>
        <p:sp>
          <p:nvSpPr>
            <p:cNvPr id="4104" name="Arc 3">
              <a:extLst>
                <a:ext uri="{FF2B5EF4-FFF2-40B4-BE49-F238E27FC236}">
                  <a16:creationId xmlns:a16="http://schemas.microsoft.com/office/drawing/2014/main" xmlns="" id="{498C4682-8162-4976-BC9B-867408B1F3FE}"/>
                </a:ext>
              </a:extLst>
            </p:cNvPr>
            <p:cNvSpPr>
              <a:spLocks/>
            </p:cNvSpPr>
            <p:nvPr/>
          </p:nvSpPr>
          <p:spPr bwMode="ltGray">
            <a:xfrm rot="2700000">
              <a:off x="347" y="15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05" name="Arc 4">
              <a:extLst>
                <a:ext uri="{FF2B5EF4-FFF2-40B4-BE49-F238E27FC236}">
                  <a16:creationId xmlns:a16="http://schemas.microsoft.com/office/drawing/2014/main" xmlns="" id="{99EB0651-E6DD-40FA-9C9D-7307FF39E0D7}"/>
                </a:ext>
              </a:extLst>
            </p:cNvPr>
            <p:cNvSpPr>
              <a:spLocks/>
            </p:cNvSpPr>
            <p:nvPr/>
          </p:nvSpPr>
          <p:spPr bwMode="ltGray">
            <a:xfrm rot="2700000">
              <a:off x="341" y="16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06" name="Arc 5">
              <a:extLst>
                <a:ext uri="{FF2B5EF4-FFF2-40B4-BE49-F238E27FC236}">
                  <a16:creationId xmlns:a16="http://schemas.microsoft.com/office/drawing/2014/main" xmlns="" id="{D807B751-694B-4D7B-9044-657140570BB1}"/>
                </a:ext>
              </a:extLst>
            </p:cNvPr>
            <p:cNvSpPr>
              <a:spLocks/>
            </p:cNvSpPr>
            <p:nvPr/>
          </p:nvSpPr>
          <p:spPr bwMode="ltGray">
            <a:xfrm rot="2700000">
              <a:off x="339" y="18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07" name="Arc 6">
              <a:extLst>
                <a:ext uri="{FF2B5EF4-FFF2-40B4-BE49-F238E27FC236}">
                  <a16:creationId xmlns:a16="http://schemas.microsoft.com/office/drawing/2014/main" xmlns="" id="{298753C1-E429-497F-A287-9EA77B2BD99A}"/>
                </a:ext>
              </a:extLst>
            </p:cNvPr>
            <p:cNvSpPr>
              <a:spLocks/>
            </p:cNvSpPr>
            <p:nvPr/>
          </p:nvSpPr>
          <p:spPr bwMode="ltGray">
            <a:xfrm rot="2700000">
              <a:off x="334" y="20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08" name="Arc 7">
              <a:extLst>
                <a:ext uri="{FF2B5EF4-FFF2-40B4-BE49-F238E27FC236}">
                  <a16:creationId xmlns:a16="http://schemas.microsoft.com/office/drawing/2014/main" xmlns="" id="{7043D331-5262-4EBF-888E-C8EB508E5304}"/>
                </a:ext>
              </a:extLst>
            </p:cNvPr>
            <p:cNvSpPr>
              <a:spLocks/>
            </p:cNvSpPr>
            <p:nvPr/>
          </p:nvSpPr>
          <p:spPr bwMode="ltGray">
            <a:xfrm rot="2700000">
              <a:off x="294" y="27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09" name="Arc 8">
              <a:extLst>
                <a:ext uri="{FF2B5EF4-FFF2-40B4-BE49-F238E27FC236}">
                  <a16:creationId xmlns:a16="http://schemas.microsoft.com/office/drawing/2014/main" xmlns="" id="{9D1C5020-A7EC-46E9-B4C1-EA44EC51F71C}"/>
                </a:ext>
              </a:extLst>
            </p:cNvPr>
            <p:cNvSpPr>
              <a:spLocks/>
            </p:cNvSpPr>
            <p:nvPr/>
          </p:nvSpPr>
          <p:spPr bwMode="ltGray">
            <a:xfrm rot="2700000">
              <a:off x="347" y="93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10" name="Arc 9">
              <a:extLst>
                <a:ext uri="{FF2B5EF4-FFF2-40B4-BE49-F238E27FC236}">
                  <a16:creationId xmlns:a16="http://schemas.microsoft.com/office/drawing/2014/main" xmlns="" id="{B804792B-CF64-43E2-B547-E1EDB0DE0C43}"/>
                </a:ext>
              </a:extLst>
            </p:cNvPr>
            <p:cNvSpPr>
              <a:spLocks/>
            </p:cNvSpPr>
            <p:nvPr/>
          </p:nvSpPr>
          <p:spPr bwMode="ltGray">
            <a:xfrm rot="2700000">
              <a:off x="341" y="945"/>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11" name="Arc 10">
              <a:extLst>
                <a:ext uri="{FF2B5EF4-FFF2-40B4-BE49-F238E27FC236}">
                  <a16:creationId xmlns:a16="http://schemas.microsoft.com/office/drawing/2014/main" xmlns="" id="{05509880-C21B-4417-B20C-906BC3CB32F1}"/>
                </a:ext>
              </a:extLst>
            </p:cNvPr>
            <p:cNvSpPr>
              <a:spLocks/>
            </p:cNvSpPr>
            <p:nvPr/>
          </p:nvSpPr>
          <p:spPr bwMode="ltGray">
            <a:xfrm rot="2700000">
              <a:off x="339" y="970"/>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12" name="Arc 11">
              <a:extLst>
                <a:ext uri="{FF2B5EF4-FFF2-40B4-BE49-F238E27FC236}">
                  <a16:creationId xmlns:a16="http://schemas.microsoft.com/office/drawing/2014/main" xmlns="" id="{199F866D-7041-46A8-89F2-5247FCAFE1A8}"/>
                </a:ext>
              </a:extLst>
            </p:cNvPr>
            <p:cNvSpPr>
              <a:spLocks/>
            </p:cNvSpPr>
            <p:nvPr/>
          </p:nvSpPr>
          <p:spPr bwMode="ltGray">
            <a:xfrm rot="2700000">
              <a:off x="334" y="988"/>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13" name="Arc 12">
              <a:extLst>
                <a:ext uri="{FF2B5EF4-FFF2-40B4-BE49-F238E27FC236}">
                  <a16:creationId xmlns:a16="http://schemas.microsoft.com/office/drawing/2014/main" xmlns="" id="{B4729B21-A852-435D-AE4C-28AFD1F3668E}"/>
                </a:ext>
              </a:extLst>
            </p:cNvPr>
            <p:cNvSpPr>
              <a:spLocks/>
            </p:cNvSpPr>
            <p:nvPr/>
          </p:nvSpPr>
          <p:spPr bwMode="ltGray">
            <a:xfrm rot="2700000">
              <a:off x="293" y="1056"/>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14" name="Arc 13">
              <a:extLst>
                <a:ext uri="{FF2B5EF4-FFF2-40B4-BE49-F238E27FC236}">
                  <a16:creationId xmlns:a16="http://schemas.microsoft.com/office/drawing/2014/main" xmlns="" id="{E51DC898-799E-4B5C-AF62-25025E0D4BDC}"/>
                </a:ext>
              </a:extLst>
            </p:cNvPr>
            <p:cNvSpPr>
              <a:spLocks/>
            </p:cNvSpPr>
            <p:nvPr/>
          </p:nvSpPr>
          <p:spPr bwMode="ltGray">
            <a:xfrm rot="2700000">
              <a:off x="347" y="172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15" name="Arc 14">
              <a:extLst>
                <a:ext uri="{FF2B5EF4-FFF2-40B4-BE49-F238E27FC236}">
                  <a16:creationId xmlns:a16="http://schemas.microsoft.com/office/drawing/2014/main" xmlns="" id="{9C78DB54-83B3-4352-B828-3CEDDD270586}"/>
                </a:ext>
              </a:extLst>
            </p:cNvPr>
            <p:cNvSpPr>
              <a:spLocks/>
            </p:cNvSpPr>
            <p:nvPr/>
          </p:nvSpPr>
          <p:spPr bwMode="ltGray">
            <a:xfrm rot="2700000">
              <a:off x="347" y="2518"/>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16" name="Arc 15">
              <a:extLst>
                <a:ext uri="{FF2B5EF4-FFF2-40B4-BE49-F238E27FC236}">
                  <a16:creationId xmlns:a16="http://schemas.microsoft.com/office/drawing/2014/main" xmlns="" id="{8D4ED04F-685A-4D9B-8021-0795FB33E86D}"/>
                </a:ext>
              </a:extLst>
            </p:cNvPr>
            <p:cNvSpPr>
              <a:spLocks/>
            </p:cNvSpPr>
            <p:nvPr/>
          </p:nvSpPr>
          <p:spPr bwMode="ltGray">
            <a:xfrm rot="2700000">
              <a:off x="341" y="2524"/>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17" name="Arc 16">
              <a:extLst>
                <a:ext uri="{FF2B5EF4-FFF2-40B4-BE49-F238E27FC236}">
                  <a16:creationId xmlns:a16="http://schemas.microsoft.com/office/drawing/2014/main" xmlns="" id="{6BC57E01-005B-4F25-8484-C12631275A09}"/>
                </a:ext>
              </a:extLst>
            </p:cNvPr>
            <p:cNvSpPr>
              <a:spLocks/>
            </p:cNvSpPr>
            <p:nvPr/>
          </p:nvSpPr>
          <p:spPr bwMode="ltGray">
            <a:xfrm rot="2700000">
              <a:off x="339" y="2549"/>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18" name="Arc 17">
              <a:extLst>
                <a:ext uri="{FF2B5EF4-FFF2-40B4-BE49-F238E27FC236}">
                  <a16:creationId xmlns:a16="http://schemas.microsoft.com/office/drawing/2014/main" xmlns="" id="{B1969C47-EB01-4257-BE9E-A0ADCF592C55}"/>
                </a:ext>
              </a:extLst>
            </p:cNvPr>
            <p:cNvSpPr>
              <a:spLocks/>
            </p:cNvSpPr>
            <p:nvPr/>
          </p:nvSpPr>
          <p:spPr bwMode="ltGray">
            <a:xfrm rot="2700000">
              <a:off x="334" y="2567"/>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19" name="Arc 18">
              <a:extLst>
                <a:ext uri="{FF2B5EF4-FFF2-40B4-BE49-F238E27FC236}">
                  <a16:creationId xmlns:a16="http://schemas.microsoft.com/office/drawing/2014/main" xmlns="" id="{B5578978-94E1-4158-B01F-F8048D67A0F7}"/>
                </a:ext>
              </a:extLst>
            </p:cNvPr>
            <p:cNvSpPr>
              <a:spLocks/>
            </p:cNvSpPr>
            <p:nvPr/>
          </p:nvSpPr>
          <p:spPr bwMode="ltGray">
            <a:xfrm rot="2700000">
              <a:off x="293" y="263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20" name="Arc 19">
              <a:extLst>
                <a:ext uri="{FF2B5EF4-FFF2-40B4-BE49-F238E27FC236}">
                  <a16:creationId xmlns:a16="http://schemas.microsoft.com/office/drawing/2014/main" xmlns="" id="{1B78EE75-811C-4DC2-952D-422E4D50EF68}"/>
                </a:ext>
              </a:extLst>
            </p:cNvPr>
            <p:cNvSpPr>
              <a:spLocks/>
            </p:cNvSpPr>
            <p:nvPr/>
          </p:nvSpPr>
          <p:spPr bwMode="ltGray">
            <a:xfrm rot="2700000">
              <a:off x="347" y="330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21" name="Arc 20">
              <a:extLst>
                <a:ext uri="{FF2B5EF4-FFF2-40B4-BE49-F238E27FC236}">
                  <a16:creationId xmlns:a16="http://schemas.microsoft.com/office/drawing/2014/main" xmlns="" id="{8D5A7CFE-43CC-4E33-AC48-1CFC8F4DBCE4}"/>
                </a:ext>
              </a:extLst>
            </p:cNvPr>
            <p:cNvSpPr>
              <a:spLocks/>
            </p:cNvSpPr>
            <p:nvPr/>
          </p:nvSpPr>
          <p:spPr bwMode="ltGray">
            <a:xfrm rot="-2700000">
              <a:off x="89" y="55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22" name="Arc 21">
              <a:extLst>
                <a:ext uri="{FF2B5EF4-FFF2-40B4-BE49-F238E27FC236}">
                  <a16:creationId xmlns:a16="http://schemas.microsoft.com/office/drawing/2014/main" xmlns="" id="{5F557F44-696B-4959-B5E0-1A2F8C2F5BDF}"/>
                </a:ext>
              </a:extLst>
            </p:cNvPr>
            <p:cNvSpPr>
              <a:spLocks/>
            </p:cNvSpPr>
            <p:nvPr/>
          </p:nvSpPr>
          <p:spPr bwMode="ltGray">
            <a:xfrm rot="-2700000">
              <a:off x="98" y="56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23" name="Arc 22">
              <a:extLst>
                <a:ext uri="{FF2B5EF4-FFF2-40B4-BE49-F238E27FC236}">
                  <a16:creationId xmlns:a16="http://schemas.microsoft.com/office/drawing/2014/main" xmlns="" id="{83645EFF-F0C8-40F0-80DA-509CAA7CD65F}"/>
                </a:ext>
              </a:extLst>
            </p:cNvPr>
            <p:cNvSpPr>
              <a:spLocks/>
            </p:cNvSpPr>
            <p:nvPr/>
          </p:nvSpPr>
          <p:spPr bwMode="ltGray">
            <a:xfrm rot="-2700000">
              <a:off x="139" y="58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24" name="Arc 23">
              <a:extLst>
                <a:ext uri="{FF2B5EF4-FFF2-40B4-BE49-F238E27FC236}">
                  <a16:creationId xmlns:a16="http://schemas.microsoft.com/office/drawing/2014/main" xmlns="" id="{40984E4B-67FF-4F81-B7E4-65826D198541}"/>
                </a:ext>
              </a:extLst>
            </p:cNvPr>
            <p:cNvSpPr>
              <a:spLocks/>
            </p:cNvSpPr>
            <p:nvPr/>
          </p:nvSpPr>
          <p:spPr bwMode="ltGray">
            <a:xfrm rot="-2700000">
              <a:off x="197" y="60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25" name="Arc 24">
              <a:extLst>
                <a:ext uri="{FF2B5EF4-FFF2-40B4-BE49-F238E27FC236}">
                  <a16:creationId xmlns:a16="http://schemas.microsoft.com/office/drawing/2014/main" xmlns="" id="{1114E15E-FA96-49F0-A6AD-7A7794F866ED}"/>
                </a:ext>
              </a:extLst>
            </p:cNvPr>
            <p:cNvSpPr>
              <a:spLocks/>
            </p:cNvSpPr>
            <p:nvPr/>
          </p:nvSpPr>
          <p:spPr bwMode="ltGray">
            <a:xfrm rot="-2700000">
              <a:off x="389" y="67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26" name="Arc 25">
              <a:extLst>
                <a:ext uri="{FF2B5EF4-FFF2-40B4-BE49-F238E27FC236}">
                  <a16:creationId xmlns:a16="http://schemas.microsoft.com/office/drawing/2014/main" xmlns="" id="{80E32AF0-18E6-4B76-B543-1E4121A644C7}"/>
                </a:ext>
              </a:extLst>
            </p:cNvPr>
            <p:cNvSpPr>
              <a:spLocks/>
            </p:cNvSpPr>
            <p:nvPr/>
          </p:nvSpPr>
          <p:spPr bwMode="ltGray">
            <a:xfrm rot="-2700000">
              <a:off x="95" y="1335"/>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27" name="Arc 26">
              <a:extLst>
                <a:ext uri="{FF2B5EF4-FFF2-40B4-BE49-F238E27FC236}">
                  <a16:creationId xmlns:a16="http://schemas.microsoft.com/office/drawing/2014/main" xmlns="" id="{6562A159-9113-4A49-9089-17DA053230BE}"/>
                </a:ext>
              </a:extLst>
            </p:cNvPr>
            <p:cNvSpPr>
              <a:spLocks/>
            </p:cNvSpPr>
            <p:nvPr/>
          </p:nvSpPr>
          <p:spPr bwMode="ltGray">
            <a:xfrm rot="-2700000">
              <a:off x="104" y="1342"/>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28" name="Arc 27">
              <a:extLst>
                <a:ext uri="{FF2B5EF4-FFF2-40B4-BE49-F238E27FC236}">
                  <a16:creationId xmlns:a16="http://schemas.microsoft.com/office/drawing/2014/main" xmlns="" id="{B4961263-8F91-444C-9E4B-63DFA4AB2A9D}"/>
                </a:ext>
              </a:extLst>
            </p:cNvPr>
            <p:cNvSpPr>
              <a:spLocks/>
            </p:cNvSpPr>
            <p:nvPr/>
          </p:nvSpPr>
          <p:spPr bwMode="ltGray">
            <a:xfrm rot="-2700000">
              <a:off x="145" y="1363"/>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29" name="Arc 28">
              <a:extLst>
                <a:ext uri="{FF2B5EF4-FFF2-40B4-BE49-F238E27FC236}">
                  <a16:creationId xmlns:a16="http://schemas.microsoft.com/office/drawing/2014/main" xmlns="" id="{B9A36E78-CC96-4203-BC2A-AB895BA96896}"/>
                </a:ext>
              </a:extLst>
            </p:cNvPr>
            <p:cNvSpPr>
              <a:spLocks/>
            </p:cNvSpPr>
            <p:nvPr/>
          </p:nvSpPr>
          <p:spPr bwMode="ltGray">
            <a:xfrm rot="-2700000">
              <a:off x="200" y="1384"/>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30" name="Arc 29">
              <a:extLst>
                <a:ext uri="{FF2B5EF4-FFF2-40B4-BE49-F238E27FC236}">
                  <a16:creationId xmlns:a16="http://schemas.microsoft.com/office/drawing/2014/main" xmlns="" id="{E28CAFA4-1841-4B0D-8A42-3ACB84209DB6}"/>
                </a:ext>
              </a:extLst>
            </p:cNvPr>
            <p:cNvSpPr>
              <a:spLocks/>
            </p:cNvSpPr>
            <p:nvPr/>
          </p:nvSpPr>
          <p:spPr bwMode="ltGray">
            <a:xfrm rot="-2700000">
              <a:off x="389" y="145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31" name="Arc 30">
              <a:extLst>
                <a:ext uri="{FF2B5EF4-FFF2-40B4-BE49-F238E27FC236}">
                  <a16:creationId xmlns:a16="http://schemas.microsoft.com/office/drawing/2014/main" xmlns="" id="{3975755B-FF13-4E86-9C5D-D8ECAE0A47E9}"/>
                </a:ext>
              </a:extLst>
            </p:cNvPr>
            <p:cNvSpPr>
              <a:spLocks/>
            </p:cNvSpPr>
            <p:nvPr/>
          </p:nvSpPr>
          <p:spPr bwMode="ltGray">
            <a:xfrm rot="2700000">
              <a:off x="341" y="173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32" name="Arc 31">
              <a:extLst>
                <a:ext uri="{FF2B5EF4-FFF2-40B4-BE49-F238E27FC236}">
                  <a16:creationId xmlns:a16="http://schemas.microsoft.com/office/drawing/2014/main" xmlns="" id="{B5CD288F-87DC-4DAD-8DF1-912291E83E1B}"/>
                </a:ext>
              </a:extLst>
            </p:cNvPr>
            <p:cNvSpPr>
              <a:spLocks/>
            </p:cNvSpPr>
            <p:nvPr/>
          </p:nvSpPr>
          <p:spPr bwMode="ltGray">
            <a:xfrm rot="2700000">
              <a:off x="339" y="175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33" name="Arc 32">
              <a:extLst>
                <a:ext uri="{FF2B5EF4-FFF2-40B4-BE49-F238E27FC236}">
                  <a16:creationId xmlns:a16="http://schemas.microsoft.com/office/drawing/2014/main" xmlns="" id="{03D3F6FE-DD53-4997-93E9-1099A520C864}"/>
                </a:ext>
              </a:extLst>
            </p:cNvPr>
            <p:cNvSpPr>
              <a:spLocks/>
            </p:cNvSpPr>
            <p:nvPr/>
          </p:nvSpPr>
          <p:spPr bwMode="ltGray">
            <a:xfrm rot="2700000">
              <a:off x="337" y="177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34" name="Arc 33">
              <a:extLst>
                <a:ext uri="{FF2B5EF4-FFF2-40B4-BE49-F238E27FC236}">
                  <a16:creationId xmlns:a16="http://schemas.microsoft.com/office/drawing/2014/main" xmlns="" id="{230AE28C-268F-4E91-A19A-9D3F77BB4F86}"/>
                </a:ext>
              </a:extLst>
            </p:cNvPr>
            <p:cNvSpPr>
              <a:spLocks/>
            </p:cNvSpPr>
            <p:nvPr/>
          </p:nvSpPr>
          <p:spPr bwMode="ltGray">
            <a:xfrm rot="2700000">
              <a:off x="293" y="184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35" name="Arc 34">
              <a:extLst>
                <a:ext uri="{FF2B5EF4-FFF2-40B4-BE49-F238E27FC236}">
                  <a16:creationId xmlns:a16="http://schemas.microsoft.com/office/drawing/2014/main" xmlns="" id="{BF9B24F7-FDEA-47FB-9E5D-8C39635A8C4E}"/>
                </a:ext>
              </a:extLst>
            </p:cNvPr>
            <p:cNvSpPr>
              <a:spLocks/>
            </p:cNvSpPr>
            <p:nvPr/>
          </p:nvSpPr>
          <p:spPr bwMode="ltGray">
            <a:xfrm rot="-2700000">
              <a:off x="98" y="212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36" name="Arc 35">
              <a:extLst>
                <a:ext uri="{FF2B5EF4-FFF2-40B4-BE49-F238E27FC236}">
                  <a16:creationId xmlns:a16="http://schemas.microsoft.com/office/drawing/2014/main" xmlns="" id="{E613A197-32C7-4623-A644-5D41C7D4FA3D}"/>
                </a:ext>
              </a:extLst>
            </p:cNvPr>
            <p:cNvSpPr>
              <a:spLocks/>
            </p:cNvSpPr>
            <p:nvPr/>
          </p:nvSpPr>
          <p:spPr bwMode="ltGray">
            <a:xfrm rot="-2700000">
              <a:off x="113" y="213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37" name="Arc 36">
              <a:extLst>
                <a:ext uri="{FF2B5EF4-FFF2-40B4-BE49-F238E27FC236}">
                  <a16:creationId xmlns:a16="http://schemas.microsoft.com/office/drawing/2014/main" xmlns="" id="{986FBA50-D2F6-48C9-805E-89B8FC07EE64}"/>
                </a:ext>
              </a:extLst>
            </p:cNvPr>
            <p:cNvSpPr>
              <a:spLocks/>
            </p:cNvSpPr>
            <p:nvPr/>
          </p:nvSpPr>
          <p:spPr bwMode="ltGray">
            <a:xfrm rot="-2700000">
              <a:off x="148" y="215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38" name="Arc 37">
              <a:extLst>
                <a:ext uri="{FF2B5EF4-FFF2-40B4-BE49-F238E27FC236}">
                  <a16:creationId xmlns:a16="http://schemas.microsoft.com/office/drawing/2014/main" xmlns="" id="{1F106E34-AC79-4A84-944F-FFA45DE7F640}"/>
                </a:ext>
              </a:extLst>
            </p:cNvPr>
            <p:cNvSpPr>
              <a:spLocks/>
            </p:cNvSpPr>
            <p:nvPr/>
          </p:nvSpPr>
          <p:spPr bwMode="ltGray">
            <a:xfrm rot="-2700000">
              <a:off x="203" y="217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39" name="Arc 38">
              <a:extLst>
                <a:ext uri="{FF2B5EF4-FFF2-40B4-BE49-F238E27FC236}">
                  <a16:creationId xmlns:a16="http://schemas.microsoft.com/office/drawing/2014/main" xmlns="" id="{EBC8E522-4A3E-4DAE-9B01-5693CAD3B324}"/>
                </a:ext>
              </a:extLst>
            </p:cNvPr>
            <p:cNvSpPr>
              <a:spLocks/>
            </p:cNvSpPr>
            <p:nvPr/>
          </p:nvSpPr>
          <p:spPr bwMode="ltGray">
            <a:xfrm rot="-2700000">
              <a:off x="392" y="224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40" name="Arc 39">
              <a:extLst>
                <a:ext uri="{FF2B5EF4-FFF2-40B4-BE49-F238E27FC236}">
                  <a16:creationId xmlns:a16="http://schemas.microsoft.com/office/drawing/2014/main" xmlns="" id="{36DA53C7-2BE4-4E39-96BD-51A3AF29FB38}"/>
                </a:ext>
              </a:extLst>
            </p:cNvPr>
            <p:cNvSpPr>
              <a:spLocks/>
            </p:cNvSpPr>
            <p:nvPr/>
          </p:nvSpPr>
          <p:spPr bwMode="ltGray">
            <a:xfrm rot="-2700000">
              <a:off x="95" y="2914"/>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41" name="Arc 40">
              <a:extLst>
                <a:ext uri="{FF2B5EF4-FFF2-40B4-BE49-F238E27FC236}">
                  <a16:creationId xmlns:a16="http://schemas.microsoft.com/office/drawing/2014/main" xmlns="" id="{6133A8DD-3C1B-4BE4-ACB4-A7286771CE87}"/>
                </a:ext>
              </a:extLst>
            </p:cNvPr>
            <p:cNvSpPr>
              <a:spLocks/>
            </p:cNvSpPr>
            <p:nvPr/>
          </p:nvSpPr>
          <p:spPr bwMode="ltGray">
            <a:xfrm rot="-2700000">
              <a:off x="104" y="2921"/>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42" name="Arc 41">
              <a:extLst>
                <a:ext uri="{FF2B5EF4-FFF2-40B4-BE49-F238E27FC236}">
                  <a16:creationId xmlns:a16="http://schemas.microsoft.com/office/drawing/2014/main" xmlns="" id="{18C18DAF-99FC-4168-B56F-7D633A82AE5C}"/>
                </a:ext>
              </a:extLst>
            </p:cNvPr>
            <p:cNvSpPr>
              <a:spLocks/>
            </p:cNvSpPr>
            <p:nvPr/>
          </p:nvSpPr>
          <p:spPr bwMode="ltGray">
            <a:xfrm rot="-2700000">
              <a:off x="145" y="2942"/>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43" name="Arc 42">
              <a:extLst>
                <a:ext uri="{FF2B5EF4-FFF2-40B4-BE49-F238E27FC236}">
                  <a16:creationId xmlns:a16="http://schemas.microsoft.com/office/drawing/2014/main" xmlns="" id="{B93992C5-51DF-41CA-BA57-0FD949701271}"/>
                </a:ext>
              </a:extLst>
            </p:cNvPr>
            <p:cNvSpPr>
              <a:spLocks/>
            </p:cNvSpPr>
            <p:nvPr/>
          </p:nvSpPr>
          <p:spPr bwMode="ltGray">
            <a:xfrm rot="-2700000">
              <a:off x="203" y="2963"/>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44" name="Arc 43">
              <a:extLst>
                <a:ext uri="{FF2B5EF4-FFF2-40B4-BE49-F238E27FC236}">
                  <a16:creationId xmlns:a16="http://schemas.microsoft.com/office/drawing/2014/main" xmlns="" id="{E4BB5EF7-0D74-44B8-ADF7-E152B851E2E4}"/>
                </a:ext>
              </a:extLst>
            </p:cNvPr>
            <p:cNvSpPr>
              <a:spLocks/>
            </p:cNvSpPr>
            <p:nvPr/>
          </p:nvSpPr>
          <p:spPr bwMode="ltGray">
            <a:xfrm rot="-2700000">
              <a:off x="389" y="3033"/>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45" name="Arc 44">
              <a:extLst>
                <a:ext uri="{FF2B5EF4-FFF2-40B4-BE49-F238E27FC236}">
                  <a16:creationId xmlns:a16="http://schemas.microsoft.com/office/drawing/2014/main" xmlns="" id="{E86FB1E9-51EA-43DB-BD7E-CC177B845C85}"/>
                </a:ext>
              </a:extLst>
            </p:cNvPr>
            <p:cNvSpPr>
              <a:spLocks/>
            </p:cNvSpPr>
            <p:nvPr/>
          </p:nvSpPr>
          <p:spPr bwMode="ltGray">
            <a:xfrm rot="2700000">
              <a:off x="341" y="3309"/>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46" name="Arc 45">
              <a:extLst>
                <a:ext uri="{FF2B5EF4-FFF2-40B4-BE49-F238E27FC236}">
                  <a16:creationId xmlns:a16="http://schemas.microsoft.com/office/drawing/2014/main" xmlns="" id="{18BF997F-9FC1-4504-84C4-88A08AC25D0A}"/>
                </a:ext>
              </a:extLst>
            </p:cNvPr>
            <p:cNvSpPr>
              <a:spLocks/>
            </p:cNvSpPr>
            <p:nvPr/>
          </p:nvSpPr>
          <p:spPr bwMode="ltGray">
            <a:xfrm rot="2700000">
              <a:off x="339" y="3334"/>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47" name="Arc 46">
              <a:extLst>
                <a:ext uri="{FF2B5EF4-FFF2-40B4-BE49-F238E27FC236}">
                  <a16:creationId xmlns:a16="http://schemas.microsoft.com/office/drawing/2014/main" xmlns="" id="{BE68CEC3-066E-458C-92C6-4F58D6C956A1}"/>
                </a:ext>
              </a:extLst>
            </p:cNvPr>
            <p:cNvSpPr>
              <a:spLocks/>
            </p:cNvSpPr>
            <p:nvPr/>
          </p:nvSpPr>
          <p:spPr bwMode="ltGray">
            <a:xfrm rot="2700000">
              <a:off x="334" y="3352"/>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48" name="Arc 47">
              <a:extLst>
                <a:ext uri="{FF2B5EF4-FFF2-40B4-BE49-F238E27FC236}">
                  <a16:creationId xmlns:a16="http://schemas.microsoft.com/office/drawing/2014/main" xmlns="" id="{373F5404-7841-44E8-BE5F-8F767C89E260}"/>
                </a:ext>
              </a:extLst>
            </p:cNvPr>
            <p:cNvSpPr>
              <a:spLocks/>
            </p:cNvSpPr>
            <p:nvPr/>
          </p:nvSpPr>
          <p:spPr bwMode="ltGray">
            <a:xfrm rot="2700000">
              <a:off x="293" y="342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49" name="Arc 48">
              <a:extLst>
                <a:ext uri="{FF2B5EF4-FFF2-40B4-BE49-F238E27FC236}">
                  <a16:creationId xmlns:a16="http://schemas.microsoft.com/office/drawing/2014/main" xmlns="" id="{0E2D54E8-44BA-465B-9551-E0392BFB1545}"/>
                </a:ext>
              </a:extLst>
            </p:cNvPr>
            <p:cNvSpPr>
              <a:spLocks/>
            </p:cNvSpPr>
            <p:nvPr/>
          </p:nvSpPr>
          <p:spPr bwMode="ltGray">
            <a:xfrm rot="-2700000">
              <a:off x="95" y="369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50" name="Arc 49">
              <a:extLst>
                <a:ext uri="{FF2B5EF4-FFF2-40B4-BE49-F238E27FC236}">
                  <a16:creationId xmlns:a16="http://schemas.microsoft.com/office/drawing/2014/main" xmlns="" id="{448A05F7-C78F-4ABA-9F1F-8AA338259C27}"/>
                </a:ext>
              </a:extLst>
            </p:cNvPr>
            <p:cNvSpPr>
              <a:spLocks/>
            </p:cNvSpPr>
            <p:nvPr/>
          </p:nvSpPr>
          <p:spPr bwMode="ltGray">
            <a:xfrm rot="-2700000">
              <a:off x="104" y="3706"/>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51" name="Arc 50">
              <a:extLst>
                <a:ext uri="{FF2B5EF4-FFF2-40B4-BE49-F238E27FC236}">
                  <a16:creationId xmlns:a16="http://schemas.microsoft.com/office/drawing/2014/main" xmlns="" id="{084ACC5D-1501-4343-BF9B-8A5FC005E99F}"/>
                </a:ext>
              </a:extLst>
            </p:cNvPr>
            <p:cNvSpPr>
              <a:spLocks/>
            </p:cNvSpPr>
            <p:nvPr/>
          </p:nvSpPr>
          <p:spPr bwMode="ltGray">
            <a:xfrm rot="-2700000">
              <a:off x="145" y="3727"/>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52" name="Arc 51">
              <a:extLst>
                <a:ext uri="{FF2B5EF4-FFF2-40B4-BE49-F238E27FC236}">
                  <a16:creationId xmlns:a16="http://schemas.microsoft.com/office/drawing/2014/main" xmlns="" id="{7C43978F-A147-4201-9FD4-0E948FF15CB9}"/>
                </a:ext>
              </a:extLst>
            </p:cNvPr>
            <p:cNvSpPr>
              <a:spLocks/>
            </p:cNvSpPr>
            <p:nvPr/>
          </p:nvSpPr>
          <p:spPr bwMode="ltGray">
            <a:xfrm rot="-2700000">
              <a:off x="200" y="3748"/>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4153" name="Arc 52">
              <a:extLst>
                <a:ext uri="{FF2B5EF4-FFF2-40B4-BE49-F238E27FC236}">
                  <a16:creationId xmlns:a16="http://schemas.microsoft.com/office/drawing/2014/main" xmlns="" id="{084AC7AD-BA9C-43FA-8FDB-76FD4AC64F3E}"/>
                </a:ext>
              </a:extLst>
            </p:cNvPr>
            <p:cNvSpPr>
              <a:spLocks/>
            </p:cNvSpPr>
            <p:nvPr/>
          </p:nvSpPr>
          <p:spPr bwMode="ltGray">
            <a:xfrm rot="-2700000">
              <a:off x="389" y="3818"/>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grpSp>
      <p:sp>
        <p:nvSpPr>
          <p:cNvPr id="4099" name="Rectangle 53">
            <a:extLst>
              <a:ext uri="{FF2B5EF4-FFF2-40B4-BE49-F238E27FC236}">
                <a16:creationId xmlns:a16="http://schemas.microsoft.com/office/drawing/2014/main" xmlns="" id="{3BC8DABC-6195-4966-9C8A-032689C2CC84}"/>
              </a:ext>
            </a:extLst>
          </p:cNvPr>
          <p:cNvSpPr>
            <a:spLocks noGrp="1" noChangeArrowheads="1"/>
          </p:cNvSpPr>
          <p:nvPr>
            <p:ph type="title"/>
          </p:nvPr>
        </p:nvSpPr>
        <p:spPr bwMode="auto">
          <a:xfrm>
            <a:off x="1252538" y="381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CA" altLang="cs-CZ"/>
              <a:t>Klepnutím upravíte styl předlohy nadpisu.</a:t>
            </a:r>
          </a:p>
        </p:txBody>
      </p:sp>
      <p:sp>
        <p:nvSpPr>
          <p:cNvPr id="4100" name="Rectangle 54">
            <a:extLst>
              <a:ext uri="{FF2B5EF4-FFF2-40B4-BE49-F238E27FC236}">
                <a16:creationId xmlns:a16="http://schemas.microsoft.com/office/drawing/2014/main" xmlns="" id="{24AE2B26-6189-4AC1-B220-A1E0B77F6BB6}"/>
              </a:ext>
            </a:extLst>
          </p:cNvPr>
          <p:cNvSpPr>
            <a:spLocks noGrp="1" noChangeArrowheads="1"/>
          </p:cNvSpPr>
          <p:nvPr>
            <p:ph type="body" idx="1"/>
          </p:nvPr>
        </p:nvSpPr>
        <p:spPr bwMode="auto">
          <a:xfrm>
            <a:off x="1252538"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33847" name="Rectangle 55">
            <a:extLst>
              <a:ext uri="{FF2B5EF4-FFF2-40B4-BE49-F238E27FC236}">
                <a16:creationId xmlns:a16="http://schemas.microsoft.com/office/drawing/2014/main" xmlns="" id="{E010AD4D-A712-4E96-92D3-379771CB74C9}"/>
              </a:ext>
            </a:extLst>
          </p:cNvPr>
          <p:cNvSpPr>
            <a:spLocks noGrp="1" noChangeArrowheads="1"/>
          </p:cNvSpPr>
          <p:nvPr>
            <p:ph type="dt" sz="half" idx="2"/>
          </p:nvPr>
        </p:nvSpPr>
        <p:spPr bwMode="auto">
          <a:xfrm>
            <a:off x="12525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CC"/>
                </a:solidFill>
              </a:defRPr>
            </a:lvl1pPr>
          </a:lstStyle>
          <a:p>
            <a:pPr eaLnBrk="1" hangingPunct="1">
              <a:defRPr/>
            </a:pPr>
            <a:endParaRPr lang="en-CA" dirty="0">
              <a:cs typeface="Arial" panose="020B0604020202020204" pitchFamily="34" charset="0"/>
            </a:endParaRPr>
          </a:p>
        </p:txBody>
      </p:sp>
      <p:sp>
        <p:nvSpPr>
          <p:cNvPr id="33848" name="Rectangle 56">
            <a:extLst>
              <a:ext uri="{FF2B5EF4-FFF2-40B4-BE49-F238E27FC236}">
                <a16:creationId xmlns:a16="http://schemas.microsoft.com/office/drawing/2014/main" xmlns="" id="{66929B78-AD9F-4C8A-8F18-90FA52DFE50E}"/>
              </a:ext>
            </a:extLst>
          </p:cNvPr>
          <p:cNvSpPr>
            <a:spLocks noGrp="1" noChangeArrowheads="1"/>
          </p:cNvSpPr>
          <p:nvPr>
            <p:ph type="ftr" sz="quarter" idx="3"/>
          </p:nvPr>
        </p:nvSpPr>
        <p:spPr bwMode="auto">
          <a:xfrm>
            <a:off x="3690938"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CC"/>
                </a:solidFill>
              </a:defRPr>
            </a:lvl1pPr>
          </a:lstStyle>
          <a:p>
            <a:pPr eaLnBrk="1" hangingPunct="1">
              <a:defRPr/>
            </a:pPr>
            <a:endParaRPr lang="en-CA" dirty="0">
              <a:cs typeface="Arial" panose="020B0604020202020204" pitchFamily="34" charset="0"/>
            </a:endParaRPr>
          </a:p>
        </p:txBody>
      </p:sp>
      <p:sp>
        <p:nvSpPr>
          <p:cNvPr id="33849" name="Rectangle 57">
            <a:extLst>
              <a:ext uri="{FF2B5EF4-FFF2-40B4-BE49-F238E27FC236}">
                <a16:creationId xmlns:a16="http://schemas.microsoft.com/office/drawing/2014/main" xmlns="" id="{CB9EC605-BA55-4315-8AB2-550DF75D624B}"/>
              </a:ext>
            </a:extLst>
          </p:cNvPr>
          <p:cNvSpPr>
            <a:spLocks noGrp="1" noChangeArrowheads="1"/>
          </p:cNvSpPr>
          <p:nvPr>
            <p:ph type="sldNum" sz="quarter" idx="4"/>
          </p:nvPr>
        </p:nvSpPr>
        <p:spPr bwMode="auto">
          <a:xfrm>
            <a:off x="71199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FFFFCC"/>
                </a:solidFill>
              </a:defRPr>
            </a:lvl1pPr>
          </a:lstStyle>
          <a:p>
            <a:pPr eaLnBrk="1" hangingPunct="1">
              <a:defRPr/>
            </a:pPr>
            <a:fld id="{6BE6414F-A1F6-4AEB-B635-AB40EDCC8C10}" type="slidenum">
              <a:rPr lang="en-CA" altLang="cs-CZ">
                <a:cs typeface="Arial" panose="020B0604020202020204" pitchFamily="34" charset="0"/>
              </a:rPr>
              <a:pPr eaLnBrk="1" hangingPunct="1">
                <a:defRPr/>
              </a:pPr>
              <a:t>‹#›</a:t>
            </a:fld>
            <a:endParaRPr lang="en-CA" altLang="cs-CZ" dirty="0">
              <a:cs typeface="Arial" panose="020B0604020202020204" pitchFamily="34" charset="0"/>
            </a:endParaRPr>
          </a:p>
        </p:txBody>
      </p:sp>
    </p:spTree>
    <p:extLst>
      <p:ext uri="{BB962C8B-B14F-4D97-AF65-F5344CB8AC3E}">
        <p14:creationId xmlns:p14="http://schemas.microsoft.com/office/powerpoint/2010/main" val="3228517007"/>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eaLnBrk="0" fontAlgn="base" hangingPunct="0">
        <a:spcBef>
          <a:spcPct val="0"/>
        </a:spcBef>
        <a:spcAft>
          <a:spcPct val="0"/>
        </a:spcAft>
        <a:defRPr sz="4400" i="1">
          <a:solidFill>
            <a:schemeClr val="tx2"/>
          </a:solidFill>
          <a:latin typeface="Times New Roman" pitchFamily="18" charset="0"/>
        </a:defRPr>
      </a:lvl6pPr>
      <a:lvl7pPr marL="914400" algn="l" rtl="0" eaLnBrk="0" fontAlgn="base" hangingPunct="0">
        <a:spcBef>
          <a:spcPct val="0"/>
        </a:spcBef>
        <a:spcAft>
          <a:spcPct val="0"/>
        </a:spcAft>
        <a:defRPr sz="4400" i="1">
          <a:solidFill>
            <a:schemeClr val="tx2"/>
          </a:solidFill>
          <a:latin typeface="Times New Roman" pitchFamily="18" charset="0"/>
        </a:defRPr>
      </a:lvl7pPr>
      <a:lvl8pPr marL="1371600" algn="l" rtl="0" eaLnBrk="0" fontAlgn="base" hangingPunct="0">
        <a:spcBef>
          <a:spcPct val="0"/>
        </a:spcBef>
        <a:spcAft>
          <a:spcPct val="0"/>
        </a:spcAft>
        <a:defRPr sz="4400" i="1">
          <a:solidFill>
            <a:schemeClr val="tx2"/>
          </a:solidFill>
          <a:latin typeface="Times New Roman" pitchFamily="18" charset="0"/>
        </a:defRPr>
      </a:lvl8pPr>
      <a:lvl9pPr marL="1828800" algn="l"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F8FA"/>
        </a:soli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xmlns="" id="{A8603F12-8A3F-4FEA-8860-1E18BD4FEE68}"/>
              </a:ext>
            </a:extLst>
          </p:cNvPr>
          <p:cNvGrpSpPr>
            <a:grpSpLocks/>
          </p:cNvGrpSpPr>
          <p:nvPr/>
        </p:nvGrpSpPr>
        <p:grpSpPr bwMode="auto">
          <a:xfrm>
            <a:off x="141288" y="249238"/>
            <a:ext cx="1131887" cy="6345237"/>
            <a:chOff x="89" y="157"/>
            <a:chExt cx="713" cy="3997"/>
          </a:xfrm>
        </p:grpSpPr>
        <p:sp>
          <p:nvSpPr>
            <p:cNvPr id="5128" name="Arc 3">
              <a:extLst>
                <a:ext uri="{FF2B5EF4-FFF2-40B4-BE49-F238E27FC236}">
                  <a16:creationId xmlns:a16="http://schemas.microsoft.com/office/drawing/2014/main" xmlns="" id="{5B446665-1D2C-45D0-8E41-FC9D035EBEC0}"/>
                </a:ext>
              </a:extLst>
            </p:cNvPr>
            <p:cNvSpPr>
              <a:spLocks/>
            </p:cNvSpPr>
            <p:nvPr/>
          </p:nvSpPr>
          <p:spPr bwMode="ltGray">
            <a:xfrm rot="2700000">
              <a:off x="347" y="15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29" name="Arc 4">
              <a:extLst>
                <a:ext uri="{FF2B5EF4-FFF2-40B4-BE49-F238E27FC236}">
                  <a16:creationId xmlns:a16="http://schemas.microsoft.com/office/drawing/2014/main" xmlns="" id="{E53CD140-8438-4F40-BC8E-158E11EDCDBE}"/>
                </a:ext>
              </a:extLst>
            </p:cNvPr>
            <p:cNvSpPr>
              <a:spLocks/>
            </p:cNvSpPr>
            <p:nvPr/>
          </p:nvSpPr>
          <p:spPr bwMode="ltGray">
            <a:xfrm rot="2700000">
              <a:off x="341" y="16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30" name="Arc 5">
              <a:extLst>
                <a:ext uri="{FF2B5EF4-FFF2-40B4-BE49-F238E27FC236}">
                  <a16:creationId xmlns:a16="http://schemas.microsoft.com/office/drawing/2014/main" xmlns="" id="{7C11B583-D648-4E88-9D14-0C16E4F8005D}"/>
                </a:ext>
              </a:extLst>
            </p:cNvPr>
            <p:cNvSpPr>
              <a:spLocks/>
            </p:cNvSpPr>
            <p:nvPr/>
          </p:nvSpPr>
          <p:spPr bwMode="ltGray">
            <a:xfrm rot="2700000">
              <a:off x="339" y="18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31" name="Arc 6">
              <a:extLst>
                <a:ext uri="{FF2B5EF4-FFF2-40B4-BE49-F238E27FC236}">
                  <a16:creationId xmlns:a16="http://schemas.microsoft.com/office/drawing/2014/main" xmlns="" id="{6029BD6C-FDDA-4C11-9C15-DB430F816205}"/>
                </a:ext>
              </a:extLst>
            </p:cNvPr>
            <p:cNvSpPr>
              <a:spLocks/>
            </p:cNvSpPr>
            <p:nvPr/>
          </p:nvSpPr>
          <p:spPr bwMode="ltGray">
            <a:xfrm rot="2700000">
              <a:off x="334" y="20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32" name="Arc 7">
              <a:extLst>
                <a:ext uri="{FF2B5EF4-FFF2-40B4-BE49-F238E27FC236}">
                  <a16:creationId xmlns:a16="http://schemas.microsoft.com/office/drawing/2014/main" xmlns="" id="{F61076CB-8C65-4FDF-A161-6AF86D305ECB}"/>
                </a:ext>
              </a:extLst>
            </p:cNvPr>
            <p:cNvSpPr>
              <a:spLocks/>
            </p:cNvSpPr>
            <p:nvPr/>
          </p:nvSpPr>
          <p:spPr bwMode="ltGray">
            <a:xfrm rot="2700000">
              <a:off x="294" y="27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33" name="Arc 8">
              <a:extLst>
                <a:ext uri="{FF2B5EF4-FFF2-40B4-BE49-F238E27FC236}">
                  <a16:creationId xmlns:a16="http://schemas.microsoft.com/office/drawing/2014/main" xmlns="" id="{38F0303D-4D8B-4252-B8B0-243A8E6193A4}"/>
                </a:ext>
              </a:extLst>
            </p:cNvPr>
            <p:cNvSpPr>
              <a:spLocks/>
            </p:cNvSpPr>
            <p:nvPr/>
          </p:nvSpPr>
          <p:spPr bwMode="ltGray">
            <a:xfrm rot="2700000">
              <a:off x="347" y="93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34" name="Arc 9">
              <a:extLst>
                <a:ext uri="{FF2B5EF4-FFF2-40B4-BE49-F238E27FC236}">
                  <a16:creationId xmlns:a16="http://schemas.microsoft.com/office/drawing/2014/main" xmlns="" id="{7DC99369-7C2F-416E-9A2C-67404FFE4A01}"/>
                </a:ext>
              </a:extLst>
            </p:cNvPr>
            <p:cNvSpPr>
              <a:spLocks/>
            </p:cNvSpPr>
            <p:nvPr/>
          </p:nvSpPr>
          <p:spPr bwMode="ltGray">
            <a:xfrm rot="2700000">
              <a:off x="341" y="945"/>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35" name="Arc 10">
              <a:extLst>
                <a:ext uri="{FF2B5EF4-FFF2-40B4-BE49-F238E27FC236}">
                  <a16:creationId xmlns:a16="http://schemas.microsoft.com/office/drawing/2014/main" xmlns="" id="{AF084AC6-2AE5-4ECF-AD34-025C5D0D02DB}"/>
                </a:ext>
              </a:extLst>
            </p:cNvPr>
            <p:cNvSpPr>
              <a:spLocks/>
            </p:cNvSpPr>
            <p:nvPr/>
          </p:nvSpPr>
          <p:spPr bwMode="ltGray">
            <a:xfrm rot="2700000">
              <a:off x="339" y="970"/>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36" name="Arc 11">
              <a:extLst>
                <a:ext uri="{FF2B5EF4-FFF2-40B4-BE49-F238E27FC236}">
                  <a16:creationId xmlns:a16="http://schemas.microsoft.com/office/drawing/2014/main" xmlns="" id="{97364FC8-EFCE-4ED7-820D-5395DF365BD7}"/>
                </a:ext>
              </a:extLst>
            </p:cNvPr>
            <p:cNvSpPr>
              <a:spLocks/>
            </p:cNvSpPr>
            <p:nvPr/>
          </p:nvSpPr>
          <p:spPr bwMode="ltGray">
            <a:xfrm rot="2700000">
              <a:off x="334" y="988"/>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37" name="Arc 12">
              <a:extLst>
                <a:ext uri="{FF2B5EF4-FFF2-40B4-BE49-F238E27FC236}">
                  <a16:creationId xmlns:a16="http://schemas.microsoft.com/office/drawing/2014/main" xmlns="" id="{225B161B-DFF3-458C-9B04-0FD1F8D18A27}"/>
                </a:ext>
              </a:extLst>
            </p:cNvPr>
            <p:cNvSpPr>
              <a:spLocks/>
            </p:cNvSpPr>
            <p:nvPr/>
          </p:nvSpPr>
          <p:spPr bwMode="ltGray">
            <a:xfrm rot="2700000">
              <a:off x="293" y="1056"/>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38" name="Arc 13">
              <a:extLst>
                <a:ext uri="{FF2B5EF4-FFF2-40B4-BE49-F238E27FC236}">
                  <a16:creationId xmlns:a16="http://schemas.microsoft.com/office/drawing/2014/main" xmlns="" id="{57C11E8B-B168-44FD-97E3-B57CFC9B6A10}"/>
                </a:ext>
              </a:extLst>
            </p:cNvPr>
            <p:cNvSpPr>
              <a:spLocks/>
            </p:cNvSpPr>
            <p:nvPr/>
          </p:nvSpPr>
          <p:spPr bwMode="ltGray">
            <a:xfrm rot="2700000">
              <a:off x="347" y="172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39" name="Arc 14">
              <a:extLst>
                <a:ext uri="{FF2B5EF4-FFF2-40B4-BE49-F238E27FC236}">
                  <a16:creationId xmlns:a16="http://schemas.microsoft.com/office/drawing/2014/main" xmlns="" id="{97F51D23-BC73-4A63-95B8-CBB8152BBF32}"/>
                </a:ext>
              </a:extLst>
            </p:cNvPr>
            <p:cNvSpPr>
              <a:spLocks/>
            </p:cNvSpPr>
            <p:nvPr/>
          </p:nvSpPr>
          <p:spPr bwMode="ltGray">
            <a:xfrm rot="2700000">
              <a:off x="347" y="2518"/>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40" name="Arc 15">
              <a:extLst>
                <a:ext uri="{FF2B5EF4-FFF2-40B4-BE49-F238E27FC236}">
                  <a16:creationId xmlns:a16="http://schemas.microsoft.com/office/drawing/2014/main" xmlns="" id="{269ECD2C-0DBD-4195-BFCC-D8D320F1363B}"/>
                </a:ext>
              </a:extLst>
            </p:cNvPr>
            <p:cNvSpPr>
              <a:spLocks/>
            </p:cNvSpPr>
            <p:nvPr/>
          </p:nvSpPr>
          <p:spPr bwMode="ltGray">
            <a:xfrm rot="2700000">
              <a:off x="341" y="2524"/>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41" name="Arc 16">
              <a:extLst>
                <a:ext uri="{FF2B5EF4-FFF2-40B4-BE49-F238E27FC236}">
                  <a16:creationId xmlns:a16="http://schemas.microsoft.com/office/drawing/2014/main" xmlns="" id="{8B77E193-D418-4A11-8F1C-986D61C76681}"/>
                </a:ext>
              </a:extLst>
            </p:cNvPr>
            <p:cNvSpPr>
              <a:spLocks/>
            </p:cNvSpPr>
            <p:nvPr/>
          </p:nvSpPr>
          <p:spPr bwMode="ltGray">
            <a:xfrm rot="2700000">
              <a:off x="339" y="2549"/>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42" name="Arc 17">
              <a:extLst>
                <a:ext uri="{FF2B5EF4-FFF2-40B4-BE49-F238E27FC236}">
                  <a16:creationId xmlns:a16="http://schemas.microsoft.com/office/drawing/2014/main" xmlns="" id="{BD27CEFB-75D4-4D78-9083-8D2CAF2FDFC7}"/>
                </a:ext>
              </a:extLst>
            </p:cNvPr>
            <p:cNvSpPr>
              <a:spLocks/>
            </p:cNvSpPr>
            <p:nvPr/>
          </p:nvSpPr>
          <p:spPr bwMode="ltGray">
            <a:xfrm rot="2700000">
              <a:off x="334" y="2567"/>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43" name="Arc 18">
              <a:extLst>
                <a:ext uri="{FF2B5EF4-FFF2-40B4-BE49-F238E27FC236}">
                  <a16:creationId xmlns:a16="http://schemas.microsoft.com/office/drawing/2014/main" xmlns="" id="{85BC0C6C-83B1-4237-96E7-BAF5EB18A7F6}"/>
                </a:ext>
              </a:extLst>
            </p:cNvPr>
            <p:cNvSpPr>
              <a:spLocks/>
            </p:cNvSpPr>
            <p:nvPr/>
          </p:nvSpPr>
          <p:spPr bwMode="ltGray">
            <a:xfrm rot="2700000">
              <a:off x="293" y="263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44" name="Arc 19">
              <a:extLst>
                <a:ext uri="{FF2B5EF4-FFF2-40B4-BE49-F238E27FC236}">
                  <a16:creationId xmlns:a16="http://schemas.microsoft.com/office/drawing/2014/main" xmlns="" id="{22C0D028-541E-499E-A543-468A334FFA71}"/>
                </a:ext>
              </a:extLst>
            </p:cNvPr>
            <p:cNvSpPr>
              <a:spLocks/>
            </p:cNvSpPr>
            <p:nvPr/>
          </p:nvSpPr>
          <p:spPr bwMode="ltGray">
            <a:xfrm rot="2700000">
              <a:off x="347" y="330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45" name="Arc 20">
              <a:extLst>
                <a:ext uri="{FF2B5EF4-FFF2-40B4-BE49-F238E27FC236}">
                  <a16:creationId xmlns:a16="http://schemas.microsoft.com/office/drawing/2014/main" xmlns="" id="{2876C8A0-80FD-4068-8AB1-FB1CBEFC9AB8}"/>
                </a:ext>
              </a:extLst>
            </p:cNvPr>
            <p:cNvSpPr>
              <a:spLocks/>
            </p:cNvSpPr>
            <p:nvPr/>
          </p:nvSpPr>
          <p:spPr bwMode="ltGray">
            <a:xfrm rot="-2700000">
              <a:off x="89" y="55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46" name="Arc 21">
              <a:extLst>
                <a:ext uri="{FF2B5EF4-FFF2-40B4-BE49-F238E27FC236}">
                  <a16:creationId xmlns:a16="http://schemas.microsoft.com/office/drawing/2014/main" xmlns="" id="{37141A7A-12E4-4ED2-93B9-63474E948CE7}"/>
                </a:ext>
              </a:extLst>
            </p:cNvPr>
            <p:cNvSpPr>
              <a:spLocks/>
            </p:cNvSpPr>
            <p:nvPr/>
          </p:nvSpPr>
          <p:spPr bwMode="ltGray">
            <a:xfrm rot="-2700000">
              <a:off x="98" y="56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47" name="Arc 22">
              <a:extLst>
                <a:ext uri="{FF2B5EF4-FFF2-40B4-BE49-F238E27FC236}">
                  <a16:creationId xmlns:a16="http://schemas.microsoft.com/office/drawing/2014/main" xmlns="" id="{C09BB79F-0043-4EDE-9E2C-9BE8F09A7A54}"/>
                </a:ext>
              </a:extLst>
            </p:cNvPr>
            <p:cNvSpPr>
              <a:spLocks/>
            </p:cNvSpPr>
            <p:nvPr/>
          </p:nvSpPr>
          <p:spPr bwMode="ltGray">
            <a:xfrm rot="-2700000">
              <a:off x="139" y="58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48" name="Arc 23">
              <a:extLst>
                <a:ext uri="{FF2B5EF4-FFF2-40B4-BE49-F238E27FC236}">
                  <a16:creationId xmlns:a16="http://schemas.microsoft.com/office/drawing/2014/main" xmlns="" id="{F39BCA2F-60F3-4427-A623-B8A4EA8C3D6E}"/>
                </a:ext>
              </a:extLst>
            </p:cNvPr>
            <p:cNvSpPr>
              <a:spLocks/>
            </p:cNvSpPr>
            <p:nvPr/>
          </p:nvSpPr>
          <p:spPr bwMode="ltGray">
            <a:xfrm rot="-2700000">
              <a:off x="197" y="60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49" name="Arc 24">
              <a:extLst>
                <a:ext uri="{FF2B5EF4-FFF2-40B4-BE49-F238E27FC236}">
                  <a16:creationId xmlns:a16="http://schemas.microsoft.com/office/drawing/2014/main" xmlns="" id="{87C79648-6E52-4D1A-B5B4-D017143FF03A}"/>
                </a:ext>
              </a:extLst>
            </p:cNvPr>
            <p:cNvSpPr>
              <a:spLocks/>
            </p:cNvSpPr>
            <p:nvPr/>
          </p:nvSpPr>
          <p:spPr bwMode="ltGray">
            <a:xfrm rot="-2700000">
              <a:off x="389" y="67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50" name="Arc 25">
              <a:extLst>
                <a:ext uri="{FF2B5EF4-FFF2-40B4-BE49-F238E27FC236}">
                  <a16:creationId xmlns:a16="http://schemas.microsoft.com/office/drawing/2014/main" xmlns="" id="{C392CE6F-E332-4087-8CD3-A246F0B11CDE}"/>
                </a:ext>
              </a:extLst>
            </p:cNvPr>
            <p:cNvSpPr>
              <a:spLocks/>
            </p:cNvSpPr>
            <p:nvPr/>
          </p:nvSpPr>
          <p:spPr bwMode="ltGray">
            <a:xfrm rot="-2700000">
              <a:off x="95" y="1335"/>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51" name="Arc 26">
              <a:extLst>
                <a:ext uri="{FF2B5EF4-FFF2-40B4-BE49-F238E27FC236}">
                  <a16:creationId xmlns:a16="http://schemas.microsoft.com/office/drawing/2014/main" xmlns="" id="{E33075EC-F151-48E4-B555-73898A6EA5CD}"/>
                </a:ext>
              </a:extLst>
            </p:cNvPr>
            <p:cNvSpPr>
              <a:spLocks/>
            </p:cNvSpPr>
            <p:nvPr/>
          </p:nvSpPr>
          <p:spPr bwMode="ltGray">
            <a:xfrm rot="-2700000">
              <a:off x="104" y="1342"/>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52" name="Arc 27">
              <a:extLst>
                <a:ext uri="{FF2B5EF4-FFF2-40B4-BE49-F238E27FC236}">
                  <a16:creationId xmlns:a16="http://schemas.microsoft.com/office/drawing/2014/main" xmlns="" id="{9C6476DF-15B5-4212-8A41-B7B5931DD015}"/>
                </a:ext>
              </a:extLst>
            </p:cNvPr>
            <p:cNvSpPr>
              <a:spLocks/>
            </p:cNvSpPr>
            <p:nvPr/>
          </p:nvSpPr>
          <p:spPr bwMode="ltGray">
            <a:xfrm rot="-2700000">
              <a:off x="145" y="1363"/>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53" name="Arc 28">
              <a:extLst>
                <a:ext uri="{FF2B5EF4-FFF2-40B4-BE49-F238E27FC236}">
                  <a16:creationId xmlns:a16="http://schemas.microsoft.com/office/drawing/2014/main" xmlns="" id="{FE767618-20F6-41C8-ACA1-738EF6561777}"/>
                </a:ext>
              </a:extLst>
            </p:cNvPr>
            <p:cNvSpPr>
              <a:spLocks/>
            </p:cNvSpPr>
            <p:nvPr/>
          </p:nvSpPr>
          <p:spPr bwMode="ltGray">
            <a:xfrm rot="-2700000">
              <a:off x="200" y="1384"/>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54" name="Arc 29">
              <a:extLst>
                <a:ext uri="{FF2B5EF4-FFF2-40B4-BE49-F238E27FC236}">
                  <a16:creationId xmlns:a16="http://schemas.microsoft.com/office/drawing/2014/main" xmlns="" id="{1E0E243E-127B-4AB8-877B-02D903BF610D}"/>
                </a:ext>
              </a:extLst>
            </p:cNvPr>
            <p:cNvSpPr>
              <a:spLocks/>
            </p:cNvSpPr>
            <p:nvPr/>
          </p:nvSpPr>
          <p:spPr bwMode="ltGray">
            <a:xfrm rot="-2700000">
              <a:off x="389" y="145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55" name="Arc 30">
              <a:extLst>
                <a:ext uri="{FF2B5EF4-FFF2-40B4-BE49-F238E27FC236}">
                  <a16:creationId xmlns:a16="http://schemas.microsoft.com/office/drawing/2014/main" xmlns="" id="{2354A1C6-AB44-4BA5-9340-14E4EC1520DF}"/>
                </a:ext>
              </a:extLst>
            </p:cNvPr>
            <p:cNvSpPr>
              <a:spLocks/>
            </p:cNvSpPr>
            <p:nvPr/>
          </p:nvSpPr>
          <p:spPr bwMode="ltGray">
            <a:xfrm rot="2700000">
              <a:off x="341" y="173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56" name="Arc 31">
              <a:extLst>
                <a:ext uri="{FF2B5EF4-FFF2-40B4-BE49-F238E27FC236}">
                  <a16:creationId xmlns:a16="http://schemas.microsoft.com/office/drawing/2014/main" xmlns="" id="{E602501B-FD85-407E-A17D-D096C86D61E5}"/>
                </a:ext>
              </a:extLst>
            </p:cNvPr>
            <p:cNvSpPr>
              <a:spLocks/>
            </p:cNvSpPr>
            <p:nvPr/>
          </p:nvSpPr>
          <p:spPr bwMode="ltGray">
            <a:xfrm rot="2700000">
              <a:off x="339" y="175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57" name="Arc 32">
              <a:extLst>
                <a:ext uri="{FF2B5EF4-FFF2-40B4-BE49-F238E27FC236}">
                  <a16:creationId xmlns:a16="http://schemas.microsoft.com/office/drawing/2014/main" xmlns="" id="{A317A094-39D1-4D7B-B5A9-0F67AFA11F3E}"/>
                </a:ext>
              </a:extLst>
            </p:cNvPr>
            <p:cNvSpPr>
              <a:spLocks/>
            </p:cNvSpPr>
            <p:nvPr/>
          </p:nvSpPr>
          <p:spPr bwMode="ltGray">
            <a:xfrm rot="2700000">
              <a:off x="337" y="177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58" name="Arc 33">
              <a:extLst>
                <a:ext uri="{FF2B5EF4-FFF2-40B4-BE49-F238E27FC236}">
                  <a16:creationId xmlns:a16="http://schemas.microsoft.com/office/drawing/2014/main" xmlns="" id="{59EB98ED-A3CD-448B-B621-AA3ADA3C523B}"/>
                </a:ext>
              </a:extLst>
            </p:cNvPr>
            <p:cNvSpPr>
              <a:spLocks/>
            </p:cNvSpPr>
            <p:nvPr/>
          </p:nvSpPr>
          <p:spPr bwMode="ltGray">
            <a:xfrm rot="2700000">
              <a:off x="293" y="184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59" name="Arc 34">
              <a:extLst>
                <a:ext uri="{FF2B5EF4-FFF2-40B4-BE49-F238E27FC236}">
                  <a16:creationId xmlns:a16="http://schemas.microsoft.com/office/drawing/2014/main" xmlns="" id="{1DCEB4FF-5837-4013-B1E8-8A1B6AB01721}"/>
                </a:ext>
              </a:extLst>
            </p:cNvPr>
            <p:cNvSpPr>
              <a:spLocks/>
            </p:cNvSpPr>
            <p:nvPr/>
          </p:nvSpPr>
          <p:spPr bwMode="ltGray">
            <a:xfrm rot="-2700000">
              <a:off x="98" y="212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60" name="Arc 35">
              <a:extLst>
                <a:ext uri="{FF2B5EF4-FFF2-40B4-BE49-F238E27FC236}">
                  <a16:creationId xmlns:a16="http://schemas.microsoft.com/office/drawing/2014/main" xmlns="" id="{E38E19AF-A81B-43C8-B9AE-9C77E4F18854}"/>
                </a:ext>
              </a:extLst>
            </p:cNvPr>
            <p:cNvSpPr>
              <a:spLocks/>
            </p:cNvSpPr>
            <p:nvPr/>
          </p:nvSpPr>
          <p:spPr bwMode="ltGray">
            <a:xfrm rot="-2700000">
              <a:off x="113" y="213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61" name="Arc 36">
              <a:extLst>
                <a:ext uri="{FF2B5EF4-FFF2-40B4-BE49-F238E27FC236}">
                  <a16:creationId xmlns:a16="http://schemas.microsoft.com/office/drawing/2014/main" xmlns="" id="{80BE438F-EB41-4991-91C2-9EBF2F2D8931}"/>
                </a:ext>
              </a:extLst>
            </p:cNvPr>
            <p:cNvSpPr>
              <a:spLocks/>
            </p:cNvSpPr>
            <p:nvPr/>
          </p:nvSpPr>
          <p:spPr bwMode="ltGray">
            <a:xfrm rot="-2700000">
              <a:off x="148" y="215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62" name="Arc 37">
              <a:extLst>
                <a:ext uri="{FF2B5EF4-FFF2-40B4-BE49-F238E27FC236}">
                  <a16:creationId xmlns:a16="http://schemas.microsoft.com/office/drawing/2014/main" xmlns="" id="{AF962A58-7C73-4420-A35E-DBDE94A9D412}"/>
                </a:ext>
              </a:extLst>
            </p:cNvPr>
            <p:cNvSpPr>
              <a:spLocks/>
            </p:cNvSpPr>
            <p:nvPr/>
          </p:nvSpPr>
          <p:spPr bwMode="ltGray">
            <a:xfrm rot="-2700000">
              <a:off x="203" y="217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63" name="Arc 38">
              <a:extLst>
                <a:ext uri="{FF2B5EF4-FFF2-40B4-BE49-F238E27FC236}">
                  <a16:creationId xmlns:a16="http://schemas.microsoft.com/office/drawing/2014/main" xmlns="" id="{4174D996-9792-493D-B5BF-E91CB83F6174}"/>
                </a:ext>
              </a:extLst>
            </p:cNvPr>
            <p:cNvSpPr>
              <a:spLocks/>
            </p:cNvSpPr>
            <p:nvPr/>
          </p:nvSpPr>
          <p:spPr bwMode="ltGray">
            <a:xfrm rot="-2700000">
              <a:off x="392" y="224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64" name="Arc 39">
              <a:extLst>
                <a:ext uri="{FF2B5EF4-FFF2-40B4-BE49-F238E27FC236}">
                  <a16:creationId xmlns:a16="http://schemas.microsoft.com/office/drawing/2014/main" xmlns="" id="{3042E880-AF82-4948-9710-A98D7DA0E8D3}"/>
                </a:ext>
              </a:extLst>
            </p:cNvPr>
            <p:cNvSpPr>
              <a:spLocks/>
            </p:cNvSpPr>
            <p:nvPr/>
          </p:nvSpPr>
          <p:spPr bwMode="ltGray">
            <a:xfrm rot="-2700000">
              <a:off x="95" y="2914"/>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65" name="Arc 40">
              <a:extLst>
                <a:ext uri="{FF2B5EF4-FFF2-40B4-BE49-F238E27FC236}">
                  <a16:creationId xmlns:a16="http://schemas.microsoft.com/office/drawing/2014/main" xmlns="" id="{6EECB259-0970-4A86-BB2B-B6B42B9B62F3}"/>
                </a:ext>
              </a:extLst>
            </p:cNvPr>
            <p:cNvSpPr>
              <a:spLocks/>
            </p:cNvSpPr>
            <p:nvPr/>
          </p:nvSpPr>
          <p:spPr bwMode="ltGray">
            <a:xfrm rot="-2700000">
              <a:off x="104" y="2921"/>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66" name="Arc 41">
              <a:extLst>
                <a:ext uri="{FF2B5EF4-FFF2-40B4-BE49-F238E27FC236}">
                  <a16:creationId xmlns:a16="http://schemas.microsoft.com/office/drawing/2014/main" xmlns="" id="{42E16A24-9118-4AFE-B7B8-35476BAE817A}"/>
                </a:ext>
              </a:extLst>
            </p:cNvPr>
            <p:cNvSpPr>
              <a:spLocks/>
            </p:cNvSpPr>
            <p:nvPr/>
          </p:nvSpPr>
          <p:spPr bwMode="ltGray">
            <a:xfrm rot="-2700000">
              <a:off x="145" y="2942"/>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67" name="Arc 42">
              <a:extLst>
                <a:ext uri="{FF2B5EF4-FFF2-40B4-BE49-F238E27FC236}">
                  <a16:creationId xmlns:a16="http://schemas.microsoft.com/office/drawing/2014/main" xmlns="" id="{CC38F638-A0C5-4FFE-8369-AE5E2C03452C}"/>
                </a:ext>
              </a:extLst>
            </p:cNvPr>
            <p:cNvSpPr>
              <a:spLocks/>
            </p:cNvSpPr>
            <p:nvPr/>
          </p:nvSpPr>
          <p:spPr bwMode="ltGray">
            <a:xfrm rot="-2700000">
              <a:off x="203" y="2963"/>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68" name="Arc 43">
              <a:extLst>
                <a:ext uri="{FF2B5EF4-FFF2-40B4-BE49-F238E27FC236}">
                  <a16:creationId xmlns:a16="http://schemas.microsoft.com/office/drawing/2014/main" xmlns="" id="{D3A18C04-0F68-4969-BB19-586F8C1C41A3}"/>
                </a:ext>
              </a:extLst>
            </p:cNvPr>
            <p:cNvSpPr>
              <a:spLocks/>
            </p:cNvSpPr>
            <p:nvPr/>
          </p:nvSpPr>
          <p:spPr bwMode="ltGray">
            <a:xfrm rot="-2700000">
              <a:off x="389" y="3033"/>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69" name="Arc 44">
              <a:extLst>
                <a:ext uri="{FF2B5EF4-FFF2-40B4-BE49-F238E27FC236}">
                  <a16:creationId xmlns:a16="http://schemas.microsoft.com/office/drawing/2014/main" xmlns="" id="{9E50826E-B68F-493D-BCA1-0C4DCCECB6E5}"/>
                </a:ext>
              </a:extLst>
            </p:cNvPr>
            <p:cNvSpPr>
              <a:spLocks/>
            </p:cNvSpPr>
            <p:nvPr/>
          </p:nvSpPr>
          <p:spPr bwMode="ltGray">
            <a:xfrm rot="2700000">
              <a:off x="341" y="3309"/>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70" name="Arc 45">
              <a:extLst>
                <a:ext uri="{FF2B5EF4-FFF2-40B4-BE49-F238E27FC236}">
                  <a16:creationId xmlns:a16="http://schemas.microsoft.com/office/drawing/2014/main" xmlns="" id="{9D02F2A2-2B1F-4E61-AE2A-D81C1E05FCB1}"/>
                </a:ext>
              </a:extLst>
            </p:cNvPr>
            <p:cNvSpPr>
              <a:spLocks/>
            </p:cNvSpPr>
            <p:nvPr/>
          </p:nvSpPr>
          <p:spPr bwMode="ltGray">
            <a:xfrm rot="2700000">
              <a:off x="339" y="3334"/>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71" name="Arc 46">
              <a:extLst>
                <a:ext uri="{FF2B5EF4-FFF2-40B4-BE49-F238E27FC236}">
                  <a16:creationId xmlns:a16="http://schemas.microsoft.com/office/drawing/2014/main" xmlns="" id="{D4A74C5F-835B-4933-B70B-67CABCD4CC71}"/>
                </a:ext>
              </a:extLst>
            </p:cNvPr>
            <p:cNvSpPr>
              <a:spLocks/>
            </p:cNvSpPr>
            <p:nvPr/>
          </p:nvSpPr>
          <p:spPr bwMode="ltGray">
            <a:xfrm rot="2700000">
              <a:off x="334" y="3352"/>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72" name="Arc 47">
              <a:extLst>
                <a:ext uri="{FF2B5EF4-FFF2-40B4-BE49-F238E27FC236}">
                  <a16:creationId xmlns:a16="http://schemas.microsoft.com/office/drawing/2014/main" xmlns="" id="{F5B94C00-41C3-4AC1-AD6C-8AFF3DB8E296}"/>
                </a:ext>
              </a:extLst>
            </p:cNvPr>
            <p:cNvSpPr>
              <a:spLocks/>
            </p:cNvSpPr>
            <p:nvPr/>
          </p:nvSpPr>
          <p:spPr bwMode="ltGray">
            <a:xfrm rot="2700000">
              <a:off x="293" y="342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73" name="Arc 48">
              <a:extLst>
                <a:ext uri="{FF2B5EF4-FFF2-40B4-BE49-F238E27FC236}">
                  <a16:creationId xmlns:a16="http://schemas.microsoft.com/office/drawing/2014/main" xmlns="" id="{55C9C8D5-758C-4558-A50F-2962B890103A}"/>
                </a:ext>
              </a:extLst>
            </p:cNvPr>
            <p:cNvSpPr>
              <a:spLocks/>
            </p:cNvSpPr>
            <p:nvPr/>
          </p:nvSpPr>
          <p:spPr bwMode="ltGray">
            <a:xfrm rot="-2700000">
              <a:off x="95" y="369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74" name="Arc 49">
              <a:extLst>
                <a:ext uri="{FF2B5EF4-FFF2-40B4-BE49-F238E27FC236}">
                  <a16:creationId xmlns:a16="http://schemas.microsoft.com/office/drawing/2014/main" xmlns="" id="{9858801C-BABC-4BA4-9AF1-348210ACCFA0}"/>
                </a:ext>
              </a:extLst>
            </p:cNvPr>
            <p:cNvSpPr>
              <a:spLocks/>
            </p:cNvSpPr>
            <p:nvPr/>
          </p:nvSpPr>
          <p:spPr bwMode="ltGray">
            <a:xfrm rot="-2700000">
              <a:off x="104" y="3706"/>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75" name="Arc 50">
              <a:extLst>
                <a:ext uri="{FF2B5EF4-FFF2-40B4-BE49-F238E27FC236}">
                  <a16:creationId xmlns:a16="http://schemas.microsoft.com/office/drawing/2014/main" xmlns="" id="{4DA3B309-33EC-4E57-9ED0-FEC37D2C092D}"/>
                </a:ext>
              </a:extLst>
            </p:cNvPr>
            <p:cNvSpPr>
              <a:spLocks/>
            </p:cNvSpPr>
            <p:nvPr/>
          </p:nvSpPr>
          <p:spPr bwMode="ltGray">
            <a:xfrm rot="-2700000">
              <a:off x="145" y="3727"/>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76" name="Arc 51">
              <a:extLst>
                <a:ext uri="{FF2B5EF4-FFF2-40B4-BE49-F238E27FC236}">
                  <a16:creationId xmlns:a16="http://schemas.microsoft.com/office/drawing/2014/main" xmlns="" id="{DD511DE5-D3EA-43CA-95C9-E19871871F64}"/>
                </a:ext>
              </a:extLst>
            </p:cNvPr>
            <p:cNvSpPr>
              <a:spLocks/>
            </p:cNvSpPr>
            <p:nvPr/>
          </p:nvSpPr>
          <p:spPr bwMode="ltGray">
            <a:xfrm rot="-2700000">
              <a:off x="200" y="3748"/>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sp>
          <p:nvSpPr>
            <p:cNvPr id="5177" name="Arc 52">
              <a:extLst>
                <a:ext uri="{FF2B5EF4-FFF2-40B4-BE49-F238E27FC236}">
                  <a16:creationId xmlns:a16="http://schemas.microsoft.com/office/drawing/2014/main" xmlns="" id="{C7D84E80-F1FA-43CE-BD94-F90A0645E8E3}"/>
                </a:ext>
              </a:extLst>
            </p:cNvPr>
            <p:cNvSpPr>
              <a:spLocks/>
            </p:cNvSpPr>
            <p:nvPr/>
          </p:nvSpPr>
          <p:spPr bwMode="ltGray">
            <a:xfrm rot="-2700000">
              <a:off x="389" y="3818"/>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dirty="0">
                <a:solidFill>
                  <a:srgbClr val="FFFFCC"/>
                </a:solidFill>
                <a:cs typeface="Arial" panose="020B0604020202020204" pitchFamily="34" charset="0"/>
              </a:endParaRPr>
            </a:p>
          </p:txBody>
        </p:sp>
      </p:grpSp>
      <p:sp>
        <p:nvSpPr>
          <p:cNvPr id="5123" name="Rectangle 53">
            <a:extLst>
              <a:ext uri="{FF2B5EF4-FFF2-40B4-BE49-F238E27FC236}">
                <a16:creationId xmlns:a16="http://schemas.microsoft.com/office/drawing/2014/main" xmlns="" id="{121A4091-DBA2-48B5-927F-A3F23F3A3C47}"/>
              </a:ext>
            </a:extLst>
          </p:cNvPr>
          <p:cNvSpPr>
            <a:spLocks noGrp="1" noChangeArrowheads="1"/>
          </p:cNvSpPr>
          <p:nvPr>
            <p:ph type="title"/>
          </p:nvPr>
        </p:nvSpPr>
        <p:spPr bwMode="auto">
          <a:xfrm>
            <a:off x="1252538" y="381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CA" altLang="cs-CZ"/>
              <a:t>Klepnutím upravíte styl předlohy nadpisu.</a:t>
            </a:r>
          </a:p>
        </p:txBody>
      </p:sp>
      <p:sp>
        <p:nvSpPr>
          <p:cNvPr id="5124" name="Rectangle 54">
            <a:extLst>
              <a:ext uri="{FF2B5EF4-FFF2-40B4-BE49-F238E27FC236}">
                <a16:creationId xmlns:a16="http://schemas.microsoft.com/office/drawing/2014/main" xmlns="" id="{4549ED03-4976-4033-8422-D287C46B70DD}"/>
              </a:ext>
            </a:extLst>
          </p:cNvPr>
          <p:cNvSpPr>
            <a:spLocks noGrp="1" noChangeArrowheads="1"/>
          </p:cNvSpPr>
          <p:nvPr>
            <p:ph type="body" idx="1"/>
          </p:nvPr>
        </p:nvSpPr>
        <p:spPr bwMode="auto">
          <a:xfrm>
            <a:off x="1252538"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33847" name="Rectangle 55">
            <a:extLst>
              <a:ext uri="{FF2B5EF4-FFF2-40B4-BE49-F238E27FC236}">
                <a16:creationId xmlns:a16="http://schemas.microsoft.com/office/drawing/2014/main" xmlns="" id="{B5D2FAD8-422F-4840-8604-266C051A00D3}"/>
              </a:ext>
            </a:extLst>
          </p:cNvPr>
          <p:cNvSpPr>
            <a:spLocks noGrp="1" noChangeArrowheads="1"/>
          </p:cNvSpPr>
          <p:nvPr>
            <p:ph type="dt" sz="half" idx="2"/>
          </p:nvPr>
        </p:nvSpPr>
        <p:spPr bwMode="auto">
          <a:xfrm>
            <a:off x="12525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CC"/>
                </a:solidFill>
              </a:defRPr>
            </a:lvl1pPr>
          </a:lstStyle>
          <a:p>
            <a:pPr eaLnBrk="1" hangingPunct="1">
              <a:defRPr/>
            </a:pPr>
            <a:endParaRPr lang="en-CA" dirty="0">
              <a:cs typeface="Arial" panose="020B0604020202020204" pitchFamily="34" charset="0"/>
            </a:endParaRPr>
          </a:p>
        </p:txBody>
      </p:sp>
      <p:sp>
        <p:nvSpPr>
          <p:cNvPr id="33848" name="Rectangle 56">
            <a:extLst>
              <a:ext uri="{FF2B5EF4-FFF2-40B4-BE49-F238E27FC236}">
                <a16:creationId xmlns:a16="http://schemas.microsoft.com/office/drawing/2014/main" xmlns="" id="{B5268492-F66B-4AB7-BD93-B6990DAC01F8}"/>
              </a:ext>
            </a:extLst>
          </p:cNvPr>
          <p:cNvSpPr>
            <a:spLocks noGrp="1" noChangeArrowheads="1"/>
          </p:cNvSpPr>
          <p:nvPr>
            <p:ph type="ftr" sz="quarter" idx="3"/>
          </p:nvPr>
        </p:nvSpPr>
        <p:spPr bwMode="auto">
          <a:xfrm>
            <a:off x="3690938"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CC"/>
                </a:solidFill>
              </a:defRPr>
            </a:lvl1pPr>
          </a:lstStyle>
          <a:p>
            <a:pPr eaLnBrk="1" hangingPunct="1">
              <a:defRPr/>
            </a:pPr>
            <a:endParaRPr lang="en-CA" dirty="0">
              <a:cs typeface="Arial" panose="020B0604020202020204" pitchFamily="34" charset="0"/>
            </a:endParaRPr>
          </a:p>
        </p:txBody>
      </p:sp>
      <p:sp>
        <p:nvSpPr>
          <p:cNvPr id="33849" name="Rectangle 57">
            <a:extLst>
              <a:ext uri="{FF2B5EF4-FFF2-40B4-BE49-F238E27FC236}">
                <a16:creationId xmlns:a16="http://schemas.microsoft.com/office/drawing/2014/main" xmlns="" id="{B7D4BB7F-EA8E-4F64-ADA3-49766A2B9CE1}"/>
              </a:ext>
            </a:extLst>
          </p:cNvPr>
          <p:cNvSpPr>
            <a:spLocks noGrp="1" noChangeArrowheads="1"/>
          </p:cNvSpPr>
          <p:nvPr>
            <p:ph type="sldNum" sz="quarter" idx="4"/>
          </p:nvPr>
        </p:nvSpPr>
        <p:spPr bwMode="auto">
          <a:xfrm>
            <a:off x="71199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FFFFCC"/>
                </a:solidFill>
              </a:defRPr>
            </a:lvl1pPr>
          </a:lstStyle>
          <a:p>
            <a:pPr eaLnBrk="1" hangingPunct="1">
              <a:defRPr/>
            </a:pPr>
            <a:fld id="{FC629506-E691-492B-97C2-B52DD83B1D01}" type="slidenum">
              <a:rPr lang="en-CA" altLang="cs-CZ">
                <a:cs typeface="Arial" panose="020B0604020202020204" pitchFamily="34" charset="0"/>
              </a:rPr>
              <a:pPr eaLnBrk="1" hangingPunct="1">
                <a:defRPr/>
              </a:pPr>
              <a:t>‹#›</a:t>
            </a:fld>
            <a:endParaRPr lang="en-CA" altLang="cs-CZ" dirty="0">
              <a:cs typeface="Arial" panose="020B0604020202020204" pitchFamily="34" charset="0"/>
            </a:endParaRPr>
          </a:p>
        </p:txBody>
      </p:sp>
    </p:spTree>
    <p:extLst>
      <p:ext uri="{BB962C8B-B14F-4D97-AF65-F5344CB8AC3E}">
        <p14:creationId xmlns:p14="http://schemas.microsoft.com/office/powerpoint/2010/main" val="3988218393"/>
      </p:ext>
    </p:extLst>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eaLnBrk="0" fontAlgn="base" hangingPunct="0">
        <a:spcBef>
          <a:spcPct val="0"/>
        </a:spcBef>
        <a:spcAft>
          <a:spcPct val="0"/>
        </a:spcAft>
        <a:defRPr sz="4400" i="1">
          <a:solidFill>
            <a:schemeClr val="tx2"/>
          </a:solidFill>
          <a:latin typeface="Times New Roman" pitchFamily="18" charset="0"/>
        </a:defRPr>
      </a:lvl6pPr>
      <a:lvl7pPr marL="914400" algn="l" rtl="0" eaLnBrk="0" fontAlgn="base" hangingPunct="0">
        <a:spcBef>
          <a:spcPct val="0"/>
        </a:spcBef>
        <a:spcAft>
          <a:spcPct val="0"/>
        </a:spcAft>
        <a:defRPr sz="4400" i="1">
          <a:solidFill>
            <a:schemeClr val="tx2"/>
          </a:solidFill>
          <a:latin typeface="Times New Roman" pitchFamily="18" charset="0"/>
        </a:defRPr>
      </a:lvl7pPr>
      <a:lvl8pPr marL="1371600" algn="l" rtl="0" eaLnBrk="0" fontAlgn="base" hangingPunct="0">
        <a:spcBef>
          <a:spcPct val="0"/>
        </a:spcBef>
        <a:spcAft>
          <a:spcPct val="0"/>
        </a:spcAft>
        <a:defRPr sz="4400" i="1">
          <a:solidFill>
            <a:schemeClr val="tx2"/>
          </a:solidFill>
          <a:latin typeface="Times New Roman" pitchFamily="18" charset="0"/>
        </a:defRPr>
      </a:lvl8pPr>
      <a:lvl9pPr marL="1828800" algn="l"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141288" y="249238"/>
            <a:ext cx="1131887" cy="6345237"/>
            <a:chOff x="89" y="157"/>
            <a:chExt cx="713" cy="3997"/>
          </a:xfrm>
        </p:grpSpPr>
        <p:sp>
          <p:nvSpPr>
            <p:cNvPr id="4104" name="Arc 3"/>
            <p:cNvSpPr>
              <a:spLocks/>
            </p:cNvSpPr>
            <p:nvPr/>
          </p:nvSpPr>
          <p:spPr bwMode="ltGray">
            <a:xfrm rot="2700000">
              <a:off x="347" y="15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05" name="Arc 4"/>
            <p:cNvSpPr>
              <a:spLocks/>
            </p:cNvSpPr>
            <p:nvPr/>
          </p:nvSpPr>
          <p:spPr bwMode="ltGray">
            <a:xfrm rot="2700000">
              <a:off x="341" y="16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06" name="Arc 5"/>
            <p:cNvSpPr>
              <a:spLocks/>
            </p:cNvSpPr>
            <p:nvPr/>
          </p:nvSpPr>
          <p:spPr bwMode="ltGray">
            <a:xfrm rot="2700000">
              <a:off x="339" y="18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07" name="Arc 6"/>
            <p:cNvSpPr>
              <a:spLocks/>
            </p:cNvSpPr>
            <p:nvPr/>
          </p:nvSpPr>
          <p:spPr bwMode="ltGray">
            <a:xfrm rot="2700000">
              <a:off x="334" y="20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08" name="Arc 7"/>
            <p:cNvSpPr>
              <a:spLocks/>
            </p:cNvSpPr>
            <p:nvPr/>
          </p:nvSpPr>
          <p:spPr bwMode="ltGray">
            <a:xfrm rot="2700000">
              <a:off x="294" y="27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09" name="Arc 8"/>
            <p:cNvSpPr>
              <a:spLocks/>
            </p:cNvSpPr>
            <p:nvPr/>
          </p:nvSpPr>
          <p:spPr bwMode="ltGray">
            <a:xfrm rot="2700000">
              <a:off x="347" y="93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10" name="Arc 9"/>
            <p:cNvSpPr>
              <a:spLocks/>
            </p:cNvSpPr>
            <p:nvPr/>
          </p:nvSpPr>
          <p:spPr bwMode="ltGray">
            <a:xfrm rot="2700000">
              <a:off x="341" y="945"/>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11" name="Arc 10"/>
            <p:cNvSpPr>
              <a:spLocks/>
            </p:cNvSpPr>
            <p:nvPr/>
          </p:nvSpPr>
          <p:spPr bwMode="ltGray">
            <a:xfrm rot="2700000">
              <a:off x="339" y="970"/>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12" name="Arc 11"/>
            <p:cNvSpPr>
              <a:spLocks/>
            </p:cNvSpPr>
            <p:nvPr/>
          </p:nvSpPr>
          <p:spPr bwMode="ltGray">
            <a:xfrm rot="2700000">
              <a:off x="334" y="988"/>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13" name="Arc 12"/>
            <p:cNvSpPr>
              <a:spLocks/>
            </p:cNvSpPr>
            <p:nvPr/>
          </p:nvSpPr>
          <p:spPr bwMode="ltGray">
            <a:xfrm rot="2700000">
              <a:off x="293" y="1056"/>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14" name="Arc 13"/>
            <p:cNvSpPr>
              <a:spLocks/>
            </p:cNvSpPr>
            <p:nvPr/>
          </p:nvSpPr>
          <p:spPr bwMode="ltGray">
            <a:xfrm rot="2700000">
              <a:off x="347" y="172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15" name="Arc 14"/>
            <p:cNvSpPr>
              <a:spLocks/>
            </p:cNvSpPr>
            <p:nvPr/>
          </p:nvSpPr>
          <p:spPr bwMode="ltGray">
            <a:xfrm rot="2700000">
              <a:off x="347" y="2518"/>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16" name="Arc 15"/>
            <p:cNvSpPr>
              <a:spLocks/>
            </p:cNvSpPr>
            <p:nvPr/>
          </p:nvSpPr>
          <p:spPr bwMode="ltGray">
            <a:xfrm rot="2700000">
              <a:off x="341" y="2524"/>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17" name="Arc 16"/>
            <p:cNvSpPr>
              <a:spLocks/>
            </p:cNvSpPr>
            <p:nvPr/>
          </p:nvSpPr>
          <p:spPr bwMode="ltGray">
            <a:xfrm rot="2700000">
              <a:off x="339" y="2549"/>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18" name="Arc 17"/>
            <p:cNvSpPr>
              <a:spLocks/>
            </p:cNvSpPr>
            <p:nvPr/>
          </p:nvSpPr>
          <p:spPr bwMode="ltGray">
            <a:xfrm rot="2700000">
              <a:off x="334" y="2567"/>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19" name="Arc 18"/>
            <p:cNvSpPr>
              <a:spLocks/>
            </p:cNvSpPr>
            <p:nvPr/>
          </p:nvSpPr>
          <p:spPr bwMode="ltGray">
            <a:xfrm rot="2700000">
              <a:off x="293" y="263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20" name="Arc 19"/>
            <p:cNvSpPr>
              <a:spLocks/>
            </p:cNvSpPr>
            <p:nvPr/>
          </p:nvSpPr>
          <p:spPr bwMode="ltGray">
            <a:xfrm rot="2700000">
              <a:off x="347" y="330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21" name="Arc 20"/>
            <p:cNvSpPr>
              <a:spLocks/>
            </p:cNvSpPr>
            <p:nvPr/>
          </p:nvSpPr>
          <p:spPr bwMode="ltGray">
            <a:xfrm rot="-2700000">
              <a:off x="89" y="55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22" name="Arc 21"/>
            <p:cNvSpPr>
              <a:spLocks/>
            </p:cNvSpPr>
            <p:nvPr/>
          </p:nvSpPr>
          <p:spPr bwMode="ltGray">
            <a:xfrm rot="-2700000">
              <a:off x="98" y="56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23" name="Arc 22"/>
            <p:cNvSpPr>
              <a:spLocks/>
            </p:cNvSpPr>
            <p:nvPr/>
          </p:nvSpPr>
          <p:spPr bwMode="ltGray">
            <a:xfrm rot="-2700000">
              <a:off x="139" y="58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24" name="Arc 23"/>
            <p:cNvSpPr>
              <a:spLocks/>
            </p:cNvSpPr>
            <p:nvPr/>
          </p:nvSpPr>
          <p:spPr bwMode="ltGray">
            <a:xfrm rot="-2700000">
              <a:off x="197" y="60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25" name="Arc 24"/>
            <p:cNvSpPr>
              <a:spLocks/>
            </p:cNvSpPr>
            <p:nvPr/>
          </p:nvSpPr>
          <p:spPr bwMode="ltGray">
            <a:xfrm rot="-2700000">
              <a:off x="389" y="67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26" name="Arc 25"/>
            <p:cNvSpPr>
              <a:spLocks/>
            </p:cNvSpPr>
            <p:nvPr/>
          </p:nvSpPr>
          <p:spPr bwMode="ltGray">
            <a:xfrm rot="-2700000">
              <a:off x="95" y="1335"/>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27" name="Arc 26"/>
            <p:cNvSpPr>
              <a:spLocks/>
            </p:cNvSpPr>
            <p:nvPr/>
          </p:nvSpPr>
          <p:spPr bwMode="ltGray">
            <a:xfrm rot="-2700000">
              <a:off x="104" y="1342"/>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28" name="Arc 27"/>
            <p:cNvSpPr>
              <a:spLocks/>
            </p:cNvSpPr>
            <p:nvPr/>
          </p:nvSpPr>
          <p:spPr bwMode="ltGray">
            <a:xfrm rot="-2700000">
              <a:off x="145" y="1363"/>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29" name="Arc 28"/>
            <p:cNvSpPr>
              <a:spLocks/>
            </p:cNvSpPr>
            <p:nvPr/>
          </p:nvSpPr>
          <p:spPr bwMode="ltGray">
            <a:xfrm rot="-2700000">
              <a:off x="200" y="1384"/>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30" name="Arc 29"/>
            <p:cNvSpPr>
              <a:spLocks/>
            </p:cNvSpPr>
            <p:nvPr/>
          </p:nvSpPr>
          <p:spPr bwMode="ltGray">
            <a:xfrm rot="-2700000">
              <a:off x="389" y="145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31" name="Arc 30"/>
            <p:cNvSpPr>
              <a:spLocks/>
            </p:cNvSpPr>
            <p:nvPr/>
          </p:nvSpPr>
          <p:spPr bwMode="ltGray">
            <a:xfrm rot="2700000">
              <a:off x="341" y="173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32" name="Arc 31"/>
            <p:cNvSpPr>
              <a:spLocks/>
            </p:cNvSpPr>
            <p:nvPr/>
          </p:nvSpPr>
          <p:spPr bwMode="ltGray">
            <a:xfrm rot="2700000">
              <a:off x="339" y="175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33" name="Arc 32"/>
            <p:cNvSpPr>
              <a:spLocks/>
            </p:cNvSpPr>
            <p:nvPr/>
          </p:nvSpPr>
          <p:spPr bwMode="ltGray">
            <a:xfrm rot="2700000">
              <a:off x="337" y="177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34" name="Arc 33"/>
            <p:cNvSpPr>
              <a:spLocks/>
            </p:cNvSpPr>
            <p:nvPr/>
          </p:nvSpPr>
          <p:spPr bwMode="ltGray">
            <a:xfrm rot="2700000">
              <a:off x="293" y="184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35" name="Arc 34"/>
            <p:cNvSpPr>
              <a:spLocks/>
            </p:cNvSpPr>
            <p:nvPr/>
          </p:nvSpPr>
          <p:spPr bwMode="ltGray">
            <a:xfrm rot="-2700000">
              <a:off x="98" y="212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36" name="Arc 35"/>
            <p:cNvSpPr>
              <a:spLocks/>
            </p:cNvSpPr>
            <p:nvPr/>
          </p:nvSpPr>
          <p:spPr bwMode="ltGray">
            <a:xfrm rot="-2700000">
              <a:off x="113" y="213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37" name="Arc 36"/>
            <p:cNvSpPr>
              <a:spLocks/>
            </p:cNvSpPr>
            <p:nvPr/>
          </p:nvSpPr>
          <p:spPr bwMode="ltGray">
            <a:xfrm rot="-2700000">
              <a:off x="148" y="215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38" name="Arc 37"/>
            <p:cNvSpPr>
              <a:spLocks/>
            </p:cNvSpPr>
            <p:nvPr/>
          </p:nvSpPr>
          <p:spPr bwMode="ltGray">
            <a:xfrm rot="-2700000">
              <a:off x="203" y="217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39" name="Arc 38"/>
            <p:cNvSpPr>
              <a:spLocks/>
            </p:cNvSpPr>
            <p:nvPr/>
          </p:nvSpPr>
          <p:spPr bwMode="ltGray">
            <a:xfrm rot="-2700000">
              <a:off x="392" y="224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40" name="Arc 39"/>
            <p:cNvSpPr>
              <a:spLocks/>
            </p:cNvSpPr>
            <p:nvPr/>
          </p:nvSpPr>
          <p:spPr bwMode="ltGray">
            <a:xfrm rot="-2700000">
              <a:off x="95" y="2914"/>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41" name="Arc 40"/>
            <p:cNvSpPr>
              <a:spLocks/>
            </p:cNvSpPr>
            <p:nvPr/>
          </p:nvSpPr>
          <p:spPr bwMode="ltGray">
            <a:xfrm rot="-2700000">
              <a:off x="104" y="2921"/>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42" name="Arc 41"/>
            <p:cNvSpPr>
              <a:spLocks/>
            </p:cNvSpPr>
            <p:nvPr/>
          </p:nvSpPr>
          <p:spPr bwMode="ltGray">
            <a:xfrm rot="-2700000">
              <a:off x="145" y="2942"/>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43" name="Arc 42"/>
            <p:cNvSpPr>
              <a:spLocks/>
            </p:cNvSpPr>
            <p:nvPr/>
          </p:nvSpPr>
          <p:spPr bwMode="ltGray">
            <a:xfrm rot="-2700000">
              <a:off x="203" y="2963"/>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44" name="Arc 43"/>
            <p:cNvSpPr>
              <a:spLocks/>
            </p:cNvSpPr>
            <p:nvPr/>
          </p:nvSpPr>
          <p:spPr bwMode="ltGray">
            <a:xfrm rot="-2700000">
              <a:off x="389" y="3033"/>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45" name="Arc 44"/>
            <p:cNvSpPr>
              <a:spLocks/>
            </p:cNvSpPr>
            <p:nvPr/>
          </p:nvSpPr>
          <p:spPr bwMode="ltGray">
            <a:xfrm rot="2700000">
              <a:off x="341" y="3309"/>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46" name="Arc 45"/>
            <p:cNvSpPr>
              <a:spLocks/>
            </p:cNvSpPr>
            <p:nvPr/>
          </p:nvSpPr>
          <p:spPr bwMode="ltGray">
            <a:xfrm rot="2700000">
              <a:off x="339" y="3334"/>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47" name="Arc 46"/>
            <p:cNvSpPr>
              <a:spLocks/>
            </p:cNvSpPr>
            <p:nvPr/>
          </p:nvSpPr>
          <p:spPr bwMode="ltGray">
            <a:xfrm rot="2700000">
              <a:off x="334" y="3352"/>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48" name="Arc 47"/>
            <p:cNvSpPr>
              <a:spLocks/>
            </p:cNvSpPr>
            <p:nvPr/>
          </p:nvSpPr>
          <p:spPr bwMode="ltGray">
            <a:xfrm rot="2700000">
              <a:off x="293" y="342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49" name="Arc 48"/>
            <p:cNvSpPr>
              <a:spLocks/>
            </p:cNvSpPr>
            <p:nvPr/>
          </p:nvSpPr>
          <p:spPr bwMode="ltGray">
            <a:xfrm rot="-2700000">
              <a:off x="95" y="369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50" name="Arc 49"/>
            <p:cNvSpPr>
              <a:spLocks/>
            </p:cNvSpPr>
            <p:nvPr/>
          </p:nvSpPr>
          <p:spPr bwMode="ltGray">
            <a:xfrm rot="-2700000">
              <a:off x="104" y="3706"/>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51" name="Arc 50"/>
            <p:cNvSpPr>
              <a:spLocks/>
            </p:cNvSpPr>
            <p:nvPr/>
          </p:nvSpPr>
          <p:spPr bwMode="ltGray">
            <a:xfrm rot="-2700000">
              <a:off x="145" y="3727"/>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52" name="Arc 51"/>
            <p:cNvSpPr>
              <a:spLocks/>
            </p:cNvSpPr>
            <p:nvPr/>
          </p:nvSpPr>
          <p:spPr bwMode="ltGray">
            <a:xfrm rot="-2700000">
              <a:off x="200" y="3748"/>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sp>
          <p:nvSpPr>
            <p:cNvPr id="4153" name="Arc 52"/>
            <p:cNvSpPr>
              <a:spLocks/>
            </p:cNvSpPr>
            <p:nvPr/>
          </p:nvSpPr>
          <p:spPr bwMode="ltGray">
            <a:xfrm rot="-2700000">
              <a:off x="389" y="3818"/>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sz="2400" dirty="0">
                <a:solidFill>
                  <a:srgbClr val="FFFFCC"/>
                </a:solidFill>
              </a:endParaRPr>
            </a:p>
          </p:txBody>
        </p:sp>
      </p:grpSp>
      <p:sp>
        <p:nvSpPr>
          <p:cNvPr id="4099" name="Rectangle 53"/>
          <p:cNvSpPr>
            <a:spLocks noGrp="1" noChangeArrowheads="1"/>
          </p:cNvSpPr>
          <p:nvPr>
            <p:ph type="title"/>
          </p:nvPr>
        </p:nvSpPr>
        <p:spPr bwMode="auto">
          <a:xfrm>
            <a:off x="1252538" y="381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CA" altLang="cs-CZ"/>
              <a:t>Klepnutím upravíte styl předlohy nadpisu.</a:t>
            </a:r>
          </a:p>
        </p:txBody>
      </p:sp>
      <p:sp>
        <p:nvSpPr>
          <p:cNvPr id="4100" name="Rectangle 54"/>
          <p:cNvSpPr>
            <a:spLocks noGrp="1" noChangeArrowheads="1"/>
          </p:cNvSpPr>
          <p:nvPr>
            <p:ph type="body" idx="1"/>
          </p:nvPr>
        </p:nvSpPr>
        <p:spPr bwMode="auto">
          <a:xfrm>
            <a:off x="1252538"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33847" name="Rectangle 55"/>
          <p:cNvSpPr>
            <a:spLocks noGrp="1" noChangeArrowheads="1"/>
          </p:cNvSpPr>
          <p:nvPr>
            <p:ph type="dt" sz="half" idx="2"/>
          </p:nvPr>
        </p:nvSpPr>
        <p:spPr bwMode="auto">
          <a:xfrm>
            <a:off x="12525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CC"/>
                </a:solidFill>
              </a:defRPr>
            </a:lvl1pPr>
          </a:lstStyle>
          <a:p>
            <a:pPr>
              <a:defRPr/>
            </a:pPr>
            <a:endParaRPr lang="en-CA" dirty="0"/>
          </a:p>
        </p:txBody>
      </p:sp>
      <p:sp>
        <p:nvSpPr>
          <p:cNvPr id="33848" name="Rectangle 56"/>
          <p:cNvSpPr>
            <a:spLocks noGrp="1" noChangeArrowheads="1"/>
          </p:cNvSpPr>
          <p:nvPr>
            <p:ph type="ftr" sz="quarter" idx="3"/>
          </p:nvPr>
        </p:nvSpPr>
        <p:spPr bwMode="auto">
          <a:xfrm>
            <a:off x="3690938"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CC"/>
                </a:solidFill>
              </a:defRPr>
            </a:lvl1pPr>
          </a:lstStyle>
          <a:p>
            <a:pPr>
              <a:defRPr/>
            </a:pPr>
            <a:endParaRPr lang="en-CA" dirty="0"/>
          </a:p>
        </p:txBody>
      </p:sp>
      <p:sp>
        <p:nvSpPr>
          <p:cNvPr id="33849" name="Rectangle 57"/>
          <p:cNvSpPr>
            <a:spLocks noGrp="1" noChangeArrowheads="1"/>
          </p:cNvSpPr>
          <p:nvPr>
            <p:ph type="sldNum" sz="quarter" idx="4"/>
          </p:nvPr>
        </p:nvSpPr>
        <p:spPr bwMode="auto">
          <a:xfrm>
            <a:off x="71199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FFFFCC"/>
                </a:solidFill>
              </a:defRPr>
            </a:lvl1pPr>
          </a:lstStyle>
          <a:p>
            <a:fld id="{F9F06E65-5D0A-4FE3-9D1F-457145FB1B6A}" type="slidenum">
              <a:rPr lang="en-CA" altLang="cs-CZ" smtClean="0"/>
              <a:pPr/>
              <a:t>‹#›</a:t>
            </a:fld>
            <a:endParaRPr lang="en-CA" altLang="cs-CZ" dirty="0"/>
          </a:p>
        </p:txBody>
      </p:sp>
    </p:spTree>
    <p:extLst>
      <p:ext uri="{BB962C8B-B14F-4D97-AF65-F5344CB8AC3E}">
        <p14:creationId xmlns:p14="http://schemas.microsoft.com/office/powerpoint/2010/main" val="927515650"/>
      </p:ext>
    </p:extLst>
  </p:cSld>
  <p:clrMap bg1="dk2" tx1="lt1" bg2="dk1"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eaLnBrk="0" fontAlgn="base" hangingPunct="0">
        <a:spcBef>
          <a:spcPct val="0"/>
        </a:spcBef>
        <a:spcAft>
          <a:spcPct val="0"/>
        </a:spcAft>
        <a:defRPr sz="4400" i="1">
          <a:solidFill>
            <a:schemeClr val="tx2"/>
          </a:solidFill>
          <a:latin typeface="Times New Roman" pitchFamily="18" charset="0"/>
        </a:defRPr>
      </a:lvl6pPr>
      <a:lvl7pPr marL="914400" algn="l" rtl="0" eaLnBrk="0" fontAlgn="base" hangingPunct="0">
        <a:spcBef>
          <a:spcPct val="0"/>
        </a:spcBef>
        <a:spcAft>
          <a:spcPct val="0"/>
        </a:spcAft>
        <a:defRPr sz="4400" i="1">
          <a:solidFill>
            <a:schemeClr val="tx2"/>
          </a:solidFill>
          <a:latin typeface="Times New Roman" pitchFamily="18" charset="0"/>
        </a:defRPr>
      </a:lvl7pPr>
      <a:lvl8pPr marL="1371600" algn="l" rtl="0" eaLnBrk="0" fontAlgn="base" hangingPunct="0">
        <a:spcBef>
          <a:spcPct val="0"/>
        </a:spcBef>
        <a:spcAft>
          <a:spcPct val="0"/>
        </a:spcAft>
        <a:defRPr sz="4400" i="1">
          <a:solidFill>
            <a:schemeClr val="tx2"/>
          </a:solidFill>
          <a:latin typeface="Times New Roman" pitchFamily="18" charset="0"/>
        </a:defRPr>
      </a:lvl8pPr>
      <a:lvl9pPr marL="1828800" algn="l"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29.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29.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9.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48.jp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openxmlformats.org/officeDocument/2006/relationships/image" Target="../media/image56.png"/><Relationship Id="rId4" Type="http://schemas.openxmlformats.org/officeDocument/2006/relationships/hyperlink" Target="http://upload.wikimedia.org/wikipedia/commons/d/d8/Capsaicin_chemical_structure.png"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Chocolate_habanero" TargetMode="External"/><Relationship Id="rId13" Type="http://schemas.openxmlformats.org/officeDocument/2006/relationships/hyperlink" Target="https://en.wikipedia.org/wiki/Tabasco_pepper" TargetMode="External"/><Relationship Id="rId18" Type="http://schemas.openxmlformats.org/officeDocument/2006/relationships/hyperlink" Target="https://en.wikipedia.org/wiki/Bell_pepper" TargetMode="External"/><Relationship Id="rId3" Type="http://schemas.openxmlformats.org/officeDocument/2006/relationships/image" Target="../media/image2.png"/><Relationship Id="rId7" Type="http://schemas.openxmlformats.org/officeDocument/2006/relationships/hyperlink" Target="https://en.wikipedia.org/wiki/Red_Savina_pepper" TargetMode="External"/><Relationship Id="rId12" Type="http://schemas.openxmlformats.org/officeDocument/2006/relationships/hyperlink" Target="https://en.wikipedia.org/wiki/Cayenne_pepper" TargetMode="External"/><Relationship Id="rId17" Type="http://schemas.openxmlformats.org/officeDocument/2006/relationships/hyperlink" Target="https://en.wikipedia.org/wiki/Cubanelle" TargetMode="External"/><Relationship Id="rId2" Type="http://schemas.openxmlformats.org/officeDocument/2006/relationships/notesSlide" Target="../notesSlides/notesSlide36.xml"/><Relationship Id="rId16" Type="http://schemas.openxmlformats.org/officeDocument/2006/relationships/hyperlink" Target="https://en.wikipedia.org/wiki/Banana_pepper" TargetMode="External"/><Relationship Id="rId1" Type="http://schemas.openxmlformats.org/officeDocument/2006/relationships/slideLayout" Target="../slideLayouts/slideLayout23.xml"/><Relationship Id="rId6" Type="http://schemas.openxmlformats.org/officeDocument/2006/relationships/hyperlink" Target="https://en.wikipedia.org/wiki/Dragon's_Breath_(chili_pepper)" TargetMode="External"/><Relationship Id="rId11" Type="http://schemas.openxmlformats.org/officeDocument/2006/relationships/hyperlink" Target="https://en.wikipedia.org/wiki/Malagueta_pepper" TargetMode="External"/><Relationship Id="rId5" Type="http://schemas.openxmlformats.org/officeDocument/2006/relationships/hyperlink" Target="https://en.wikipedia.org/wiki/Carolina_Reaper" TargetMode="External"/><Relationship Id="rId15" Type="http://schemas.openxmlformats.org/officeDocument/2006/relationships/hyperlink" Target="https://en.wikipedia.org/wiki/Jalape%C3%B1o" TargetMode="External"/><Relationship Id="rId10" Type="http://schemas.openxmlformats.org/officeDocument/2006/relationships/hyperlink" Target="https://en.wikipedia.org/wiki/Scotch_Bonnet" TargetMode="External"/><Relationship Id="rId19" Type="http://schemas.openxmlformats.org/officeDocument/2006/relationships/hyperlink" Target="https://en.wikipedia.org/wiki/Pimento" TargetMode="External"/><Relationship Id="rId4" Type="http://schemas.openxmlformats.org/officeDocument/2006/relationships/hyperlink" Target="https://en.wikipedia.org/wiki/Pepper_X" TargetMode="External"/><Relationship Id="rId9" Type="http://schemas.openxmlformats.org/officeDocument/2006/relationships/hyperlink" Target="https://en.wikipedia.org/wiki/Habanero" TargetMode="External"/><Relationship Id="rId14" Type="http://schemas.openxmlformats.org/officeDocument/2006/relationships/hyperlink" Target="https://en.wikipedia.org/wiki/Guajillo_chili"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60.pn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62.jpe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64.pn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image" Target="../media/image68.pn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73.pn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75.jpeg"/><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3.xml"/><Relationship Id="rId5" Type="http://schemas.openxmlformats.org/officeDocument/2006/relationships/image" Target="../media/image78.jpg"/><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3.xml"/><Relationship Id="rId5" Type="http://schemas.openxmlformats.org/officeDocument/2006/relationships/image" Target="../media/image80.jpe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3.xml"/><Relationship Id="rId6" Type="http://schemas.openxmlformats.org/officeDocument/2006/relationships/hyperlink" Target="http://upload.wikimedia.org/wikipedia/commons/7/7b/Papaverin_-_Papaverine.svg" TargetMode="External"/><Relationship Id="rId5" Type="http://schemas.openxmlformats.org/officeDocument/2006/relationships/image" Target="../media/image81.png"/><Relationship Id="rId10" Type="http://schemas.openxmlformats.org/officeDocument/2006/relationships/image" Target="../media/image85.jpg"/><Relationship Id="rId4" Type="http://schemas.openxmlformats.org/officeDocument/2006/relationships/hyperlink" Target="http://upload.wikimedia.org/wikipedia/commons/6/64/Morphine-2D-skeletal.png" TargetMode="External"/><Relationship Id="rId9"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7.jp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3.xml"/><Relationship Id="rId5" Type="http://schemas.openxmlformats.org/officeDocument/2006/relationships/image" Target="../media/image87.jpe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3.xml"/><Relationship Id="rId5" Type="http://schemas.openxmlformats.org/officeDocument/2006/relationships/image" Target="../media/image90.jpeg"/><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hyperlink" Target="http://awmkhan.blogspot.com/p/blog-page.html" TargetMode="External"/><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hyperlink" Target="https://www.drugbank.ca/" TargetMode="External"/><Relationship Id="rId4" Type="http://schemas.openxmlformats.org/officeDocument/2006/relationships/hyperlink" Target="https://www.drug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xmlns="" id="{5D1E83AC-0CAA-4FDE-8640-2C000FC93F8B}"/>
              </a:ext>
            </a:extLst>
          </p:cNvPr>
          <p:cNvSpPr>
            <a:spLocks noGrp="1" noChangeArrowheads="1"/>
          </p:cNvSpPr>
          <p:nvPr>
            <p:ph type="ctrTitle" idx="4294967295"/>
          </p:nvPr>
        </p:nvSpPr>
        <p:spPr>
          <a:xfrm>
            <a:off x="684213" y="506413"/>
            <a:ext cx="7772400" cy="955675"/>
          </a:xfrm>
        </p:spPr>
        <p:txBody>
          <a:bodyPr lIns="92075" tIns="46038" rIns="92075" bIns="46038" anchor="b"/>
          <a:lstStyle/>
          <a:p>
            <a:pPr eaLnBrk="1" hangingPunct="1"/>
            <a:r>
              <a:rPr lang="en-GB" altLang="cs-CZ" b="1" i="1" noProof="0" dirty="0">
                <a:solidFill>
                  <a:srgbClr val="008000"/>
                </a:solidFill>
                <a:latin typeface="Calibri" panose="020F0502020204030204" pitchFamily="34" charset="0"/>
                <a:cs typeface="Calibri" panose="020F0502020204030204" pitchFamily="34" charset="0"/>
              </a:rPr>
              <a:t>Pharmacognosy </a:t>
            </a:r>
            <a:br>
              <a:rPr lang="en-GB" altLang="cs-CZ" b="1" i="1" noProof="0" dirty="0">
                <a:solidFill>
                  <a:srgbClr val="008000"/>
                </a:solidFill>
                <a:latin typeface="Calibri" panose="020F0502020204030204" pitchFamily="34" charset="0"/>
                <a:cs typeface="Calibri" panose="020F0502020204030204" pitchFamily="34" charset="0"/>
              </a:rPr>
            </a:br>
            <a:r>
              <a:rPr lang="en-GB" altLang="cs-CZ" b="1" i="1" noProof="0" dirty="0">
                <a:solidFill>
                  <a:srgbClr val="008000"/>
                </a:solidFill>
                <a:latin typeface="Calibri" panose="020F0502020204030204" pitchFamily="34" charset="0"/>
                <a:cs typeface="Calibri" panose="020F0502020204030204" pitchFamily="34" charset="0"/>
              </a:rPr>
              <a:t>lab exercise 10</a:t>
            </a:r>
            <a:endParaRPr lang="en-GB" altLang="cs-CZ" b="1" i="1" noProof="0" dirty="0">
              <a:latin typeface="Calibri" panose="020F0502020204030204" pitchFamily="34" charset="0"/>
              <a:cs typeface="Calibri" panose="020F0502020204030204" pitchFamily="34" charset="0"/>
            </a:endParaRPr>
          </a:p>
        </p:txBody>
      </p:sp>
      <p:sp>
        <p:nvSpPr>
          <p:cNvPr id="38915" name="Rectangle 3">
            <a:extLst>
              <a:ext uri="{FF2B5EF4-FFF2-40B4-BE49-F238E27FC236}">
                <a16:creationId xmlns:a16="http://schemas.microsoft.com/office/drawing/2014/main" xmlns="" id="{9BAA3299-50CF-48C0-89DA-3B9599C9899F}"/>
              </a:ext>
            </a:extLst>
          </p:cNvPr>
          <p:cNvSpPr>
            <a:spLocks noGrp="1" noChangeArrowheads="1"/>
          </p:cNvSpPr>
          <p:nvPr>
            <p:ph type="subTitle" idx="4294967295"/>
          </p:nvPr>
        </p:nvSpPr>
        <p:spPr>
          <a:xfrm>
            <a:off x="829905" y="4000854"/>
            <a:ext cx="7593012" cy="1512093"/>
          </a:xfrm>
        </p:spPr>
        <p:txBody>
          <a:bodyPr lIns="92075" tIns="46038" rIns="92075" bIns="46038" anchor="b"/>
          <a:lstStyle/>
          <a:p>
            <a:pPr algn="ctr">
              <a:buNone/>
            </a:pPr>
            <a:r>
              <a:rPr lang="en-GB" altLang="en-US" sz="3600" b="1" noProof="0" dirty="0">
                <a:solidFill>
                  <a:srgbClr val="800000"/>
                </a:solidFill>
                <a:latin typeface="Calibri" panose="020F0502020204030204" pitchFamily="34" charset="0"/>
                <a:cs typeface="Calibri" panose="020F0502020204030204" pitchFamily="34" charset="0"/>
              </a:rPr>
              <a:t>Drugs - fruits</a:t>
            </a:r>
            <a:endParaRPr lang="en-GB" altLang="en-US" sz="4000" b="1" noProof="0" dirty="0">
              <a:solidFill>
                <a:srgbClr val="800000"/>
              </a:solidFill>
              <a:latin typeface="Calibri" panose="020F0502020204030204" pitchFamily="34" charset="0"/>
              <a:cs typeface="Calibri" panose="020F0502020204030204" pitchFamily="34" charset="0"/>
            </a:endParaRPr>
          </a:p>
        </p:txBody>
      </p:sp>
      <p:pic>
        <p:nvPicPr>
          <p:cNvPr id="38916" name="Picture 4">
            <a:extLst>
              <a:ext uri="{FF2B5EF4-FFF2-40B4-BE49-F238E27FC236}">
                <a16:creationId xmlns:a16="http://schemas.microsoft.com/office/drawing/2014/main" xmlns="" id="{2C0429C0-440B-4E08-9BF0-944D25EDA42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0063" y="1693863"/>
            <a:ext cx="3060700" cy="2295525"/>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36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Coriandri fructus </a:t>
            </a:r>
            <a:r>
              <a:rPr lang="en-GB" altLang="sk-SK" sz="4000" b="1" i="0" noProof="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13169" y="1492732"/>
            <a:ext cx="8975726" cy="1494458"/>
          </a:xfrm>
        </p:spPr>
        <p:txBody>
          <a:bodyPr/>
          <a:lstStyle/>
          <a:p>
            <a:pPr>
              <a:buClr>
                <a:srgbClr val="006600"/>
              </a:buClr>
              <a:buFont typeface="Wingdings"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US"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Coriandrum sativum</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cs typeface="Times New Roman" panose="02020603050405020304" pitchFamily="18" charset="0"/>
              </a:rPr>
              <a:t>Apiaceae,</a:t>
            </a:r>
            <a:r>
              <a:rPr lang="sk-SK" altLang="en-US" sz="2400" b="1" dirty="0">
                <a:solidFill>
                  <a:srgbClr val="800000"/>
                </a:solidFill>
                <a:latin typeface="Calibri" panose="020F0502020204030204" pitchFamily="34" charset="0"/>
                <a:cs typeface="Times New Roman" panose="02020603050405020304" pitchFamily="18" charset="0"/>
              </a:rPr>
              <a:t> </a:t>
            </a:r>
            <a:r>
              <a:rPr lang="en-GB" altLang="en-US" sz="2400" dirty="0">
                <a:solidFill>
                  <a:srgbClr val="000000"/>
                </a:solidFill>
                <a:latin typeface="Calibri" panose="020F0502020204030204" pitchFamily="34" charset="0"/>
                <a:cs typeface="Times New Roman" panose="02020603050405020304" pitchFamily="18" charset="0"/>
              </a:rPr>
              <a:t>Coriander, </a:t>
            </a:r>
            <a:r>
              <a:rPr lang="cs-CZ" altLang="en-US" sz="2400" smtClean="0">
                <a:solidFill>
                  <a:srgbClr val="000000"/>
                </a:solidFill>
                <a:latin typeface="Calibri" panose="020F0502020204030204" pitchFamily="34" charset="0"/>
                <a:cs typeface="Times New Roman" panose="02020603050405020304" pitchFamily="18" charset="0"/>
              </a:rPr>
              <a:t>k</a:t>
            </a:r>
            <a:r>
              <a:rPr lang="en-GB" altLang="en-US" sz="2400" smtClean="0">
                <a:solidFill>
                  <a:srgbClr val="000000"/>
                </a:solidFill>
                <a:latin typeface="Calibri" panose="020F0502020204030204" pitchFamily="34" charset="0"/>
              </a:rPr>
              <a:t>ορί</a:t>
            </a:r>
            <a:r>
              <a:rPr lang="en-GB" altLang="en-US" sz="2400" dirty="0" smtClean="0">
                <a:solidFill>
                  <a:srgbClr val="000000"/>
                </a:solidFill>
                <a:latin typeface="Calibri" panose="020F0502020204030204" pitchFamily="34" charset="0"/>
              </a:rPr>
              <a:t>αννον </a:t>
            </a:r>
            <a:endParaRPr lang="en-GB" altLang="en-US" sz="2400" dirty="0">
              <a:solidFill>
                <a:srgbClr val="000000"/>
              </a:solidFill>
              <a:latin typeface="Calibri" panose="020F0502020204030204" pitchFamily="34" charset="0"/>
              <a:cs typeface="Times New Roman" panose="02020603050405020304" pitchFamily="18" charset="0"/>
            </a:endParaRPr>
          </a:p>
          <a:p>
            <a:pPr lvl="1">
              <a:buClr>
                <a:srgbClr val="006600"/>
              </a:buClr>
              <a:buFont typeface="Wingdings" pitchFamily="2" charset="2"/>
              <a:buChar char="§"/>
            </a:pPr>
            <a:r>
              <a:rPr lang="en-GB" altLang="en-US" sz="2000" dirty="0">
                <a:solidFill>
                  <a:srgbClr val="000000"/>
                </a:solidFill>
                <a:latin typeface="Calibri" panose="020F0502020204030204" pitchFamily="34" charset="0"/>
              </a:rPr>
              <a:t>Coriandri etheroleum CzPh 2017</a:t>
            </a: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15" descr="ros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239961"/>
            <a:ext cx="3495703" cy="44962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Coriandrum_sativum_Blossoms3"/>
          <p:cNvPicPr>
            <a:picLocks noChangeAspect="1" noChangeArrowheads="1"/>
          </p:cNvPicPr>
          <p:nvPr/>
        </p:nvPicPr>
        <p:blipFill>
          <a:blip r:embed="rId5">
            <a:extLst>
              <a:ext uri="{28A0092B-C50C-407E-A947-70E740481C1C}">
                <a14:useLocalDpi xmlns:a14="http://schemas.microsoft.com/office/drawing/2010/main" val="0"/>
              </a:ext>
            </a:extLst>
          </a:blip>
          <a:srcRect l="7835" r="3810"/>
          <a:stretch>
            <a:fillRect/>
          </a:stretch>
        </p:blipFill>
        <p:spPr bwMode="auto">
          <a:xfrm>
            <a:off x="1191082" y="3094033"/>
            <a:ext cx="340995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886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Coriandri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484784"/>
            <a:ext cx="5555853" cy="5057566"/>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spherical </a:t>
            </a:r>
            <a:r>
              <a:rPr lang="en-GB" altLang="en-US" sz="2400" i="1" dirty="0">
                <a:solidFill>
                  <a:srgbClr val="000000"/>
                </a:solidFill>
                <a:latin typeface="Calibri" panose="020F0502020204030204" pitchFamily="34" charset="0"/>
              </a:rPr>
              <a:t>diachenium</a:t>
            </a:r>
            <a:r>
              <a:rPr lang="en-GB" altLang="en-US" sz="2400" dirty="0">
                <a:solidFill>
                  <a:srgbClr val="000000"/>
                </a:solidFill>
                <a:latin typeface="Calibri" panose="020F0502020204030204" pitchFamily="34" charset="0"/>
              </a:rPr>
              <a:t> yellow-brown, 12 main and 10 side ribs, pleasant aromatic taste and odour </a:t>
            </a:r>
            <a:endParaRPr lang="en-GB" altLang="cs-CZ" sz="2400"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essential oil </a:t>
            </a:r>
            <a:r>
              <a:rPr lang="en-GB" altLang="en-US" sz="2400" dirty="0">
                <a:solidFill>
                  <a:srgbClr val="000000"/>
                </a:solidFill>
                <a:latin typeface="Calibri" panose="020F0502020204030204" pitchFamily="34" charset="0"/>
              </a:rPr>
              <a:t>(</a:t>
            </a:r>
            <a:r>
              <a:rPr lang="en-US"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linalol, geraniole,  limonene, camphora)</a:t>
            </a:r>
            <a:r>
              <a:rPr lang="en-GB" altLang="en-US" sz="2400" dirty="0">
                <a:solidFill>
                  <a:srgbClr val="000000"/>
                </a:solidFill>
                <a:latin typeface="Calibri" panose="020F0502020204030204" pitchFamily="34" charset="0"/>
              </a:rPr>
              <a:t>, oil, tannins</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stomachic, carminative, mild spasmolytic; externally to treat neuralgia. Corigens of taste and smell, ingredient of curry powder</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2054" descr="rost9mak"/>
          <p:cNvPicPr>
            <a:picLocks noChangeAspect="1" noChangeArrowheads="1"/>
          </p:cNvPicPr>
          <p:nvPr/>
        </p:nvPicPr>
        <p:blipFill>
          <a:blip r:embed="rId4">
            <a:extLst>
              <a:ext uri="{28A0092B-C50C-407E-A947-70E740481C1C}">
                <a14:useLocalDpi xmlns:a14="http://schemas.microsoft.com/office/drawing/2010/main" val="0"/>
              </a:ext>
            </a:extLst>
          </a:blip>
          <a:srcRect l="11333" t="5556" r="15334" b="9111"/>
          <a:stretch>
            <a:fillRect/>
          </a:stretch>
        </p:blipFill>
        <p:spPr bwMode="auto">
          <a:xfrm>
            <a:off x="6243210" y="1542842"/>
            <a:ext cx="2665839" cy="23262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5140" y="4333118"/>
            <a:ext cx="720080" cy="13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7296" y="4368442"/>
            <a:ext cx="1274086" cy="129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7">
            <a:extLst>
              <a:ext uri="{28A0092B-C50C-407E-A947-70E740481C1C}">
                <a14:useLocalDpi xmlns:a14="http://schemas.microsoft.com/office/drawing/2010/main" val="0"/>
              </a:ext>
            </a:extLst>
          </a:blip>
          <a:srcRect b="9753"/>
          <a:stretch>
            <a:fillRect/>
          </a:stretch>
        </p:blipFill>
        <p:spPr bwMode="auto">
          <a:xfrm>
            <a:off x="8307217" y="4368442"/>
            <a:ext cx="756890" cy="129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2"/>
          <p:cNvSpPr txBox="1">
            <a:spLocks noChangeArrowheads="1"/>
          </p:cNvSpPr>
          <p:nvPr/>
        </p:nvSpPr>
        <p:spPr bwMode="auto">
          <a:xfrm>
            <a:off x="6012160" y="5823610"/>
            <a:ext cx="28968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linalol 	geraniole	  limonene </a:t>
            </a:r>
            <a:endPar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17811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Coriandri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504949"/>
            <a:ext cx="8975725" cy="1491995"/>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exocarp, me</a:t>
            </a:r>
            <a:r>
              <a:rPr lang="sk-SK" altLang="en-US" sz="2400" dirty="0">
                <a:solidFill>
                  <a:srgbClr val="000000"/>
                </a:solidFill>
                <a:latin typeface="Calibri" panose="020F0502020204030204" pitchFamily="34" charset="0"/>
                <a:cs typeface="Times New Roman" panose="02020603050405020304" pitchFamily="18" charset="0"/>
              </a:rPr>
              <a:t>s</a:t>
            </a:r>
            <a:r>
              <a:rPr lang="en-GB" altLang="en-US" sz="2400" dirty="0">
                <a:solidFill>
                  <a:srgbClr val="000000"/>
                </a:solidFill>
                <a:latin typeface="Calibri" panose="020F0502020204030204" pitchFamily="34" charset="0"/>
                <a:cs typeface="Times New Roman" panose="02020603050405020304" pitchFamily="18" charset="0"/>
              </a:rPr>
              <a:t>okarp, endocarp fused with testa, in main ribs located tubules with essential oil and small vascular bundles, strip of sclerenchyma - stereome layer, at carpophore two big tubules with essential oil with epithelial lining, endosperm</a:t>
            </a:r>
            <a:r>
              <a:rPr lang="en-GB" altLang="en-US" sz="2400" dirty="0">
                <a:solidFill>
                  <a:srgbClr val="000000"/>
                </a:solidFill>
                <a:latin typeface="Calibri" panose="020F0502020204030204" pitchFamily="34" charset="0"/>
              </a:rPr>
              <a:t> </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2050" name="Picture 2"/>
          <p:cNvPicPr>
            <a:picLocks noChangeAspect="1" noChangeArrowheads="1"/>
          </p:cNvPicPr>
          <p:nvPr/>
        </p:nvPicPr>
        <p:blipFill>
          <a:blip r:embed="rId4"/>
          <a:srcRect l="68692" t="53434" r="8327" b="19849"/>
          <a:stretch>
            <a:fillRect/>
          </a:stretch>
        </p:blipFill>
        <p:spPr bwMode="auto">
          <a:xfrm>
            <a:off x="642910" y="3214686"/>
            <a:ext cx="7663350" cy="2857520"/>
          </a:xfrm>
          <a:prstGeom prst="rect">
            <a:avLst/>
          </a:prstGeom>
          <a:noFill/>
          <a:ln w="9525">
            <a:noFill/>
            <a:miter lim="800000"/>
            <a:headEnd/>
            <a:tailEnd/>
          </a:ln>
          <a:effectLst/>
        </p:spPr>
      </p:pic>
    </p:spTree>
    <p:extLst>
      <p:ext uri="{BB962C8B-B14F-4D97-AF65-F5344CB8AC3E}">
        <p14:creationId xmlns:p14="http://schemas.microsoft.com/office/powerpoint/2010/main" val="3123411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Coriandri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504949"/>
            <a:ext cx="4189411" cy="4853009"/>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endParaRPr lang="sk-SK" altLang="cs-CZ" sz="2400" noProof="0" dirty="0">
              <a:solidFill>
                <a:srgbClr val="006600"/>
              </a:solidFill>
              <a:latin typeface="Calibri" panose="020F0502020204030204" pitchFamily="34" charset="0"/>
              <a:cs typeface="Calibri" panose="020F0502020204030204" pitchFamily="34" charset="0"/>
            </a:endParaRPr>
          </a:p>
          <a:p>
            <a:pPr>
              <a:buClr>
                <a:srgbClr val="006600"/>
              </a:buClr>
              <a:buNone/>
            </a:pPr>
            <a:endParaRPr lang="en-GB" altLang="en-US" sz="2400" dirty="0">
              <a:solidFill>
                <a:srgbClr val="000000"/>
              </a:solidFill>
              <a:latin typeface="Calibri" panose="020F0502020204030204" pitchFamily="34" charset="0"/>
              <a:cs typeface="Calibri" panose="020F0502020204030204" pitchFamily="34" charset="0"/>
            </a:endParaRP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vascular bundle</a:t>
            </a: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cell with essential oil</a:t>
            </a:r>
            <a:endParaRPr lang="sk-SK" altLang="en-US" sz="2000" dirty="0">
              <a:solidFill>
                <a:srgbClr val="000000"/>
              </a:solidFill>
              <a:latin typeface="Calibri" panose="020F0502020204030204" pitchFamily="34" charset="0"/>
            </a:endParaRPr>
          </a:p>
          <a:p>
            <a:pPr>
              <a:buNone/>
            </a:pPr>
            <a:endParaRPr lang="en-GB" altLang="en-US" sz="2000" dirty="0">
              <a:solidFill>
                <a:srgbClr val="000000"/>
              </a:solidFill>
              <a:latin typeface="Calibri" panose="020F0502020204030204" pitchFamily="34" charset="0"/>
            </a:endParaRP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rafe</a:t>
            </a:r>
            <a:endParaRPr lang="sk-SK" altLang="en-US" sz="2000" dirty="0">
              <a:solidFill>
                <a:srgbClr val="000000"/>
              </a:solidFill>
              <a:latin typeface="Calibri" panose="020F0502020204030204" pitchFamily="34" charset="0"/>
            </a:endParaRPr>
          </a:p>
          <a:p>
            <a:pPr>
              <a:buNone/>
            </a:pPr>
            <a:endParaRPr lang="en-GB" altLang="en-US" sz="2000" dirty="0">
              <a:solidFill>
                <a:srgbClr val="000000"/>
              </a:solidFill>
              <a:latin typeface="Calibri" panose="020F0502020204030204" pitchFamily="34" charset="0"/>
            </a:endParaRP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strip of stereom</a:t>
            </a: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endosperm</a:t>
            </a: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10" name="Picture 4" descr="coriandr"/>
          <p:cNvPicPr>
            <a:picLocks noChangeAspect="1" noChangeArrowheads="1"/>
          </p:cNvPicPr>
          <p:nvPr/>
        </p:nvPicPr>
        <p:blipFill>
          <a:blip r:embed="rId4">
            <a:extLst>
              <a:ext uri="{28A0092B-C50C-407E-A947-70E740481C1C}">
                <a14:useLocalDpi xmlns:a14="http://schemas.microsoft.com/office/drawing/2010/main" val="0"/>
              </a:ext>
            </a:extLst>
          </a:blip>
          <a:srcRect l="44853" b="65604"/>
          <a:stretch>
            <a:fillRect/>
          </a:stretch>
        </p:blipFill>
        <p:spPr bwMode="auto">
          <a:xfrm>
            <a:off x="4429124" y="2357430"/>
            <a:ext cx="4067158" cy="3357586"/>
          </a:xfrm>
          <a:prstGeom prst="rect">
            <a:avLst/>
          </a:prstGeom>
          <a:noFill/>
          <a:extLst>
            <a:ext uri="{909E8E84-426E-40DD-AFC4-6F175D3DCCD1}">
              <a14:hiddenFill xmlns:a14="http://schemas.microsoft.com/office/drawing/2010/main">
                <a:solidFill>
                  <a:srgbClr val="FFFFFF"/>
                </a:solidFill>
              </a14:hiddenFill>
            </a:ext>
          </a:extLst>
        </p:spPr>
      </p:pic>
      <p:sp>
        <p:nvSpPr>
          <p:cNvPr id="13" name="Line 10"/>
          <p:cNvSpPr>
            <a:spLocks noChangeShapeType="1"/>
          </p:cNvSpPr>
          <p:nvPr/>
        </p:nvSpPr>
        <p:spPr bwMode="auto">
          <a:xfrm>
            <a:off x="3786182" y="2571744"/>
            <a:ext cx="2357454"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6" name="Line 10"/>
          <p:cNvSpPr>
            <a:spLocks noChangeShapeType="1"/>
          </p:cNvSpPr>
          <p:nvPr/>
        </p:nvSpPr>
        <p:spPr bwMode="auto">
          <a:xfrm flipV="1">
            <a:off x="4286248" y="2928934"/>
            <a:ext cx="1000132"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7" name="Line 10"/>
          <p:cNvSpPr>
            <a:spLocks noChangeShapeType="1"/>
          </p:cNvSpPr>
          <p:nvPr/>
        </p:nvSpPr>
        <p:spPr bwMode="auto">
          <a:xfrm>
            <a:off x="2643174" y="3714752"/>
            <a:ext cx="3571900" cy="1428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8" name="Line 10"/>
          <p:cNvSpPr>
            <a:spLocks noChangeShapeType="1"/>
          </p:cNvSpPr>
          <p:nvPr/>
        </p:nvSpPr>
        <p:spPr bwMode="auto">
          <a:xfrm>
            <a:off x="3357554" y="4786322"/>
            <a:ext cx="2071702"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9" name="Line 10"/>
          <p:cNvSpPr>
            <a:spLocks noChangeShapeType="1"/>
          </p:cNvSpPr>
          <p:nvPr/>
        </p:nvSpPr>
        <p:spPr bwMode="auto">
          <a:xfrm>
            <a:off x="3857620" y="4429132"/>
            <a:ext cx="928694" cy="1428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Tree>
    <p:extLst>
      <p:ext uri="{BB962C8B-B14F-4D97-AF65-F5344CB8AC3E}">
        <p14:creationId xmlns:p14="http://schemas.microsoft.com/office/powerpoint/2010/main" val="29510753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Coriandri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504949"/>
            <a:ext cx="3760783" cy="4853009"/>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None/>
            </a:pPr>
            <a:endParaRPr lang="sk-SK" altLang="cs-CZ" sz="2400" dirty="0">
              <a:solidFill>
                <a:srgbClr val="000008"/>
              </a:solidFill>
              <a:latin typeface="Calibri" panose="020F0502020204030204" pitchFamily="34" charset="0"/>
              <a:cs typeface="Calibri" panose="020F0502020204030204" pitchFamily="34" charset="0"/>
            </a:endParaRP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exocarp</a:t>
            </a: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me</a:t>
            </a:r>
            <a:r>
              <a:rPr lang="sk-SK" altLang="en-US" sz="2000" dirty="0">
                <a:solidFill>
                  <a:srgbClr val="000000"/>
                </a:solidFill>
                <a:latin typeface="Calibri" panose="020F0502020204030204" pitchFamily="34" charset="0"/>
              </a:rPr>
              <a:t>s</a:t>
            </a:r>
            <a:r>
              <a:rPr lang="en-GB" altLang="en-US" sz="2000" dirty="0">
                <a:solidFill>
                  <a:srgbClr val="000000"/>
                </a:solidFill>
                <a:latin typeface="Calibri" panose="020F0502020204030204" pitchFamily="34" charset="0"/>
              </a:rPr>
              <a:t>ocarp</a:t>
            </a: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endocarp</a:t>
            </a:r>
          </a:p>
          <a:p>
            <a:pPr>
              <a:buNone/>
            </a:pPr>
            <a:endParaRPr lang="sk-SK" altLang="en-US" sz="2000" dirty="0">
              <a:solidFill>
                <a:srgbClr val="000000"/>
              </a:solidFill>
              <a:latin typeface="Calibri" panose="020F0502020204030204" pitchFamily="34" charset="0"/>
            </a:endParaRPr>
          </a:p>
          <a:p>
            <a:pPr>
              <a:buNone/>
            </a:pPr>
            <a:endParaRPr lang="sk-SK" altLang="en-US" sz="2000" dirty="0">
              <a:solidFill>
                <a:srgbClr val="000000"/>
              </a:solidFill>
              <a:latin typeface="Calibri" panose="020F0502020204030204" pitchFamily="34" charset="0"/>
            </a:endParaRPr>
          </a:p>
          <a:p>
            <a:pPr>
              <a:buNone/>
            </a:pPr>
            <a:endParaRPr lang="en-GB" altLang="en-US" sz="2000" dirty="0">
              <a:solidFill>
                <a:srgbClr val="000000"/>
              </a:solidFill>
              <a:latin typeface="Calibri" panose="020F0502020204030204" pitchFamily="34" charset="0"/>
            </a:endParaRP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tubule with </a:t>
            </a:r>
            <a:endParaRPr lang="sk-SK" altLang="en-US" sz="2000" dirty="0">
              <a:solidFill>
                <a:srgbClr val="000000"/>
              </a:solidFill>
              <a:latin typeface="Calibri" panose="020F0502020204030204" pitchFamily="34" charset="0"/>
            </a:endParaRP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essential oil</a:t>
            </a:r>
          </a:p>
          <a:p>
            <a:pPr>
              <a:buNone/>
            </a:pPr>
            <a:endParaRPr lang="sk-SK" altLang="en-US" sz="2000" dirty="0">
              <a:solidFill>
                <a:srgbClr val="000000"/>
              </a:solidFill>
              <a:latin typeface="Calibri" panose="020F0502020204030204" pitchFamily="34" charset="0"/>
            </a:endParaRP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strip of stereom</a:t>
            </a: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11" name="Picture 5" descr="coriandr"/>
          <p:cNvPicPr>
            <a:picLocks noChangeAspect="1" noChangeArrowheads="1"/>
          </p:cNvPicPr>
          <p:nvPr/>
        </p:nvPicPr>
        <p:blipFill>
          <a:blip r:embed="rId4">
            <a:extLst>
              <a:ext uri="{28A0092B-C50C-407E-A947-70E740481C1C}">
                <a14:useLocalDpi xmlns:a14="http://schemas.microsoft.com/office/drawing/2010/main" val="0"/>
              </a:ext>
            </a:extLst>
          </a:blip>
          <a:srcRect t="48041" r="48697" b="2254"/>
          <a:stretch>
            <a:fillRect/>
          </a:stretch>
        </p:blipFill>
        <p:spPr bwMode="auto">
          <a:xfrm>
            <a:off x="4500562" y="2285992"/>
            <a:ext cx="3071834" cy="3940119"/>
          </a:xfrm>
          <a:prstGeom prst="rect">
            <a:avLst/>
          </a:prstGeom>
          <a:noFill/>
          <a:extLst>
            <a:ext uri="{909E8E84-426E-40DD-AFC4-6F175D3DCCD1}">
              <a14:hiddenFill xmlns:a14="http://schemas.microsoft.com/office/drawing/2010/main">
                <a:solidFill>
                  <a:srgbClr val="FFFFFF"/>
                </a:solidFill>
              </a14:hiddenFill>
            </a:ext>
          </a:extLst>
        </p:spPr>
      </p:pic>
      <p:sp>
        <p:nvSpPr>
          <p:cNvPr id="12" name="Line 11"/>
          <p:cNvSpPr>
            <a:spLocks noChangeShapeType="1"/>
          </p:cNvSpPr>
          <p:nvPr/>
        </p:nvSpPr>
        <p:spPr bwMode="auto">
          <a:xfrm>
            <a:off x="3071802" y="2568567"/>
            <a:ext cx="1714512"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3" name="Line 11"/>
          <p:cNvSpPr>
            <a:spLocks noChangeShapeType="1"/>
          </p:cNvSpPr>
          <p:nvPr/>
        </p:nvSpPr>
        <p:spPr bwMode="auto">
          <a:xfrm>
            <a:off x="3214678" y="2928934"/>
            <a:ext cx="1714512"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4" name="Line 11"/>
          <p:cNvSpPr>
            <a:spLocks noChangeShapeType="1"/>
          </p:cNvSpPr>
          <p:nvPr/>
        </p:nvSpPr>
        <p:spPr bwMode="auto">
          <a:xfrm flipV="1">
            <a:off x="3143240" y="3286125"/>
            <a:ext cx="2428892"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5" name="Line 11"/>
          <p:cNvSpPr>
            <a:spLocks noChangeShapeType="1"/>
          </p:cNvSpPr>
          <p:nvPr/>
        </p:nvSpPr>
        <p:spPr bwMode="auto">
          <a:xfrm flipV="1">
            <a:off x="3428992" y="4857761"/>
            <a:ext cx="3500462"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6" name="Line 11"/>
          <p:cNvSpPr>
            <a:spLocks noChangeShapeType="1"/>
          </p:cNvSpPr>
          <p:nvPr/>
        </p:nvSpPr>
        <p:spPr bwMode="auto">
          <a:xfrm flipV="1">
            <a:off x="3786182" y="5786455"/>
            <a:ext cx="1714512"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Tree>
    <p:extLst>
      <p:ext uri="{BB962C8B-B14F-4D97-AF65-F5344CB8AC3E}">
        <p14:creationId xmlns:p14="http://schemas.microsoft.com/office/powerpoint/2010/main" val="2951075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Conii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u="sng"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Conium maculatum</a:t>
            </a:r>
            <a:r>
              <a:rPr lang="en-GB" altLang="en-US" sz="2400" b="1" i="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cs typeface="Times New Roman" panose="02020603050405020304" pitchFamily="18" charset="0"/>
              </a:rPr>
              <a:t>Apiaceae</a:t>
            </a:r>
            <a:r>
              <a:rPr lang="sk-SK" altLang="en-US" sz="2400" b="1" dirty="0">
                <a:solidFill>
                  <a:srgbClr val="800000"/>
                </a:solidFill>
                <a:latin typeface="Calibri" panose="020F0502020204030204" pitchFamily="34" charset="0"/>
                <a:cs typeface="Times New Roman" panose="02020603050405020304" pitchFamily="18" charset="0"/>
              </a:rPr>
              <a:t>, </a:t>
            </a:r>
            <a:r>
              <a:rPr lang="en-GB" altLang="en-US" sz="2400" dirty="0">
                <a:solidFill>
                  <a:srgbClr val="000000"/>
                </a:solidFill>
                <a:latin typeface="Calibri" panose="020F0502020204030204" pitchFamily="34" charset="0"/>
                <a:cs typeface="Times New Roman" panose="02020603050405020304" pitchFamily="18" charset="0"/>
              </a:rPr>
              <a:t>Poison Hemlock</a:t>
            </a: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195015"/>
            <a:ext cx="9509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rost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738" y="2116519"/>
            <a:ext cx="2960680" cy="43225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7797" y="2116519"/>
            <a:ext cx="2928125" cy="4311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2064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Conii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5188446" cy="5240880"/>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bald</a:t>
            </a:r>
            <a:r>
              <a:rPr lang="en-GB" altLang="en-US" sz="2400" dirty="0">
                <a:solidFill>
                  <a:srgbClr val="000000"/>
                </a:solidFill>
                <a:latin typeface="Calibri" panose="020F0502020204030204" pitchFamily="34" charset="0"/>
                <a:cs typeface="Times New Roman" panose="02020603050405020304" pitchFamily="18" charset="0"/>
              </a:rPr>
              <a:t>, oval-spherical, grey-green </a:t>
            </a:r>
            <a:r>
              <a:rPr lang="en-GB" altLang="en-US" sz="2400" i="1" dirty="0">
                <a:solidFill>
                  <a:srgbClr val="000000"/>
                </a:solidFill>
                <a:latin typeface="Calibri" panose="020F0502020204030204" pitchFamily="34" charset="0"/>
                <a:cs typeface="Times New Roman" panose="02020603050405020304" pitchFamily="18" charset="0"/>
              </a:rPr>
              <a:t>diachenium</a:t>
            </a:r>
            <a:r>
              <a:rPr lang="en-GB" altLang="en-US" sz="2400" dirty="0">
                <a:solidFill>
                  <a:srgbClr val="000000"/>
                </a:solidFill>
                <a:latin typeface="Calibri" panose="020F0502020204030204" pitchFamily="34" charset="0"/>
                <a:cs typeface="Times New Roman" panose="02020603050405020304" pitchFamily="18" charset="0"/>
              </a:rPr>
              <a:t>, strongly rib-like, ribs deformed</a:t>
            </a:r>
            <a:r>
              <a:rPr lang="en-GB" altLang="en-US" sz="2400" dirty="0">
                <a:solidFill>
                  <a:srgbClr val="000000"/>
                </a:solidFill>
                <a:latin typeface="Calibri" panose="020F0502020204030204" pitchFamily="34" charset="0"/>
              </a:rPr>
              <a:t>, smells after mice, acrid oily taste. </a:t>
            </a:r>
            <a:r>
              <a:rPr lang="en-GB" altLang="en-US" sz="2400" b="1" dirty="0">
                <a:solidFill>
                  <a:srgbClr val="000000"/>
                </a:solidFill>
                <a:latin typeface="Calibri" panose="020F0502020204030204" pitchFamily="34" charset="0"/>
              </a:rPr>
              <a:t>Do not confuse with anise/coriander</a:t>
            </a:r>
            <a:r>
              <a:rPr lang="sk-SK" altLang="en-US" sz="2400" b="1" dirty="0">
                <a:solidFill>
                  <a:srgbClr val="000000"/>
                </a:solidFill>
                <a:latin typeface="Calibri" panose="020F0502020204030204" pitchFamily="34" charset="0"/>
              </a:rPr>
              <a:t>.</a:t>
            </a:r>
            <a:endParaRPr lang="en-GB" altLang="cs-CZ" sz="2400" b="1"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US" altLang="cs-CZ" sz="2400" b="1" spc="-100" noProof="0" dirty="0">
                <a:solidFill>
                  <a:srgbClr val="000000"/>
                </a:solidFill>
                <a:latin typeface="Calibri" panose="020F0502020204030204" pitchFamily="34" charset="0"/>
                <a:ea typeface="Calibri" panose="020F0502020204030204" pitchFamily="34" charset="0"/>
                <a:cs typeface="Calibri" panose="020F0502020204030204" pitchFamily="34" charset="0"/>
              </a:rPr>
              <a:t>piperidine alkaloid </a:t>
            </a:r>
            <a:r>
              <a:rPr lang="en-GB" altLang="en-US" sz="2400" b="1" dirty="0">
                <a:solidFill>
                  <a:srgbClr val="000000"/>
                </a:solidFill>
                <a:latin typeface="Calibri" panose="020F0502020204030204" pitchFamily="34" charset="0"/>
                <a:cs typeface="Times New Roman" panose="02020603050405020304" pitchFamily="18" charset="0"/>
              </a:rPr>
              <a:t>coniine</a:t>
            </a:r>
            <a:r>
              <a:rPr lang="en-GB" altLang="en-US" sz="2400" dirty="0">
                <a:solidFill>
                  <a:srgbClr val="000000"/>
                </a:solidFill>
                <a:latin typeface="Calibri" panose="020F0502020204030204" pitchFamily="34" charset="0"/>
                <a:cs typeface="Times New Roman" panose="02020603050405020304" pitchFamily="18" charset="0"/>
              </a:rPr>
              <a:t>, oil, proteins </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poisonous</a:t>
            </a:r>
            <a:r>
              <a:rPr lang="en-GB" altLang="en-US" sz="2400" dirty="0">
                <a:solidFill>
                  <a:srgbClr val="000000"/>
                </a:solidFill>
                <a:latin typeface="Calibri" panose="020F0502020204030204" pitchFamily="34" charset="0"/>
                <a:cs typeface="Times New Roman" panose="02020603050405020304" pitchFamily="18" charset="0"/>
              </a:rPr>
              <a:t>, obsolete analgesic (neuralgia)</a:t>
            </a:r>
            <a:endParaRPr lang="sk-SK" altLang="en-US" sz="2400" dirty="0">
              <a:solidFill>
                <a:srgbClr val="000000"/>
              </a:solidFill>
              <a:latin typeface="Calibri" panose="020F0502020204030204" pitchFamily="34" charset="0"/>
              <a:cs typeface="Times New Roman" panose="02020603050405020304" pitchFamily="18" charset="0"/>
            </a:endParaRPr>
          </a:p>
          <a:p>
            <a:pPr>
              <a:buClr>
                <a:srgbClr val="006600"/>
              </a:buClr>
              <a:buFont typeface="Wingdings" panose="05000000000000000000" pitchFamily="2" charset="2"/>
              <a:buChar char="§"/>
            </a:pPr>
            <a:r>
              <a:rPr lang="en-US" altLang="en-US" sz="2400" dirty="0" err="1">
                <a:solidFill>
                  <a:srgbClr val="000000"/>
                </a:solidFill>
                <a:latin typeface="Calibri" panose="020F0502020204030204" pitchFamily="34" charset="0"/>
                <a:cs typeface="Times New Roman" panose="02020603050405020304" pitchFamily="18" charset="0"/>
              </a:rPr>
              <a:t>Coniin</a:t>
            </a:r>
            <a:r>
              <a:rPr lang="en-US" altLang="en-US" sz="2400" dirty="0">
                <a:solidFill>
                  <a:srgbClr val="000000"/>
                </a:solidFill>
                <a:latin typeface="Calibri" panose="020F0502020204030204" pitchFamily="34" charset="0"/>
                <a:cs typeface="Times New Roman" panose="02020603050405020304" pitchFamily="18" charset="0"/>
              </a:rPr>
              <a:t> inhibits nicotinic acetylcholine receptors – paralysis of muscles</a:t>
            </a:r>
            <a:endParaRPr lang="en-US" altLang="en-US" sz="24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195015"/>
            <a:ext cx="9509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rost8mak"/>
          <p:cNvPicPr>
            <a:picLocks noChangeAspect="1" noChangeArrowheads="1"/>
          </p:cNvPicPr>
          <p:nvPr/>
        </p:nvPicPr>
        <p:blipFill>
          <a:blip r:embed="rId5">
            <a:extLst>
              <a:ext uri="{28A0092B-C50C-407E-A947-70E740481C1C}">
                <a14:useLocalDpi xmlns:a14="http://schemas.microsoft.com/office/drawing/2010/main" val="0"/>
              </a:ext>
            </a:extLst>
          </a:blip>
          <a:srcRect l="20667" t="17999" r="18001" b="19778"/>
          <a:stretch>
            <a:fillRect/>
          </a:stretch>
        </p:blipFill>
        <p:spPr bwMode="auto">
          <a:xfrm>
            <a:off x="5786446" y="1643050"/>
            <a:ext cx="3138878" cy="2389172"/>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4436228"/>
            <a:ext cx="2382361" cy="12671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ovéPole 2"/>
          <p:cNvSpPr txBox="1">
            <a:spLocks noChangeArrowheads="1"/>
          </p:cNvSpPr>
          <p:nvPr/>
        </p:nvSpPr>
        <p:spPr bwMode="auto">
          <a:xfrm>
            <a:off x="7092280" y="5769229"/>
            <a:ext cx="1187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koniin</a:t>
            </a:r>
          </a:p>
        </p:txBody>
      </p:sp>
    </p:spTree>
    <p:extLst>
      <p:ext uri="{BB962C8B-B14F-4D97-AF65-F5344CB8AC3E}">
        <p14:creationId xmlns:p14="http://schemas.microsoft.com/office/powerpoint/2010/main" val="626958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Conii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428736"/>
            <a:ext cx="8975725" cy="1491995"/>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exocarp, mesocarp, endocarp fused with testa creating </a:t>
            </a:r>
            <a:r>
              <a:rPr lang="en-GB" altLang="en-US" sz="2400" u="sng" dirty="0">
                <a:solidFill>
                  <a:srgbClr val="000000"/>
                </a:solidFill>
                <a:latin typeface="Calibri" panose="020F0502020204030204" pitchFamily="34" charset="0"/>
                <a:cs typeface="Times New Roman" panose="02020603050405020304" pitchFamily="18" charset="0"/>
              </a:rPr>
              <a:t>conium layer</a:t>
            </a:r>
            <a:r>
              <a:rPr lang="en-GB" altLang="en-US" sz="2400" dirty="0">
                <a:solidFill>
                  <a:srgbClr val="000000"/>
                </a:solidFill>
                <a:latin typeface="Calibri" panose="020F0502020204030204" pitchFamily="34" charset="0"/>
                <a:cs typeface="Times New Roman" panose="02020603050405020304" pitchFamily="18" charset="0"/>
              </a:rPr>
              <a:t>, 5 pronounced ribs with vascular bundles and small cells with essential oil, endosperm</a:t>
            </a:r>
            <a:r>
              <a:rPr lang="sk-SK" altLang="en-US" sz="2400" dirty="0">
                <a:solidFill>
                  <a:srgbClr val="000000"/>
                </a:solidFill>
                <a:latin typeface="Calibri" panose="020F0502020204030204" pitchFamily="34" charset="0"/>
                <a:cs typeface="Times New Roman" panose="02020603050405020304" pitchFamily="18" charset="0"/>
              </a:rPr>
              <a:t>,</a:t>
            </a:r>
            <a:r>
              <a:rPr lang="en-GB" altLang="en-US" sz="2400" dirty="0">
                <a:solidFill>
                  <a:srgbClr val="000000"/>
                </a:solidFill>
                <a:latin typeface="Calibri" panose="020F0502020204030204" pitchFamily="34" charset="0"/>
                <a:cs typeface="Times New Roman" panose="02020603050405020304" pitchFamily="18" charset="0"/>
              </a:rPr>
              <a:t> aleuronic grains and droplets of oil</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9"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195015"/>
            <a:ext cx="9509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5"/>
          <a:srcRect l="67335" t="44043" r="6399" b="23289"/>
          <a:stretch>
            <a:fillRect/>
          </a:stretch>
        </p:blipFill>
        <p:spPr bwMode="auto">
          <a:xfrm>
            <a:off x="857224" y="3071810"/>
            <a:ext cx="7700331" cy="3071834"/>
          </a:xfrm>
          <a:prstGeom prst="rect">
            <a:avLst/>
          </a:prstGeom>
          <a:noFill/>
          <a:ln w="9525">
            <a:noFill/>
            <a:miter lim="800000"/>
            <a:headEnd/>
            <a:tailEnd/>
          </a:ln>
          <a:effectLst/>
        </p:spPr>
      </p:pic>
    </p:spTree>
    <p:extLst>
      <p:ext uri="{BB962C8B-B14F-4D97-AF65-F5344CB8AC3E}">
        <p14:creationId xmlns:p14="http://schemas.microsoft.com/office/powerpoint/2010/main" val="693412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Conii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504949"/>
            <a:ext cx="3760783" cy="4924447"/>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buNone/>
            </a:pPr>
            <a:r>
              <a:rPr lang="sk-SK"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rib with vascular bundle </a:t>
            </a:r>
          </a:p>
          <a:p>
            <a:pPr>
              <a:buNone/>
            </a:pPr>
            <a:r>
              <a:rPr lang="sk-SK"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and cell wi</a:t>
            </a:r>
            <a:r>
              <a:rPr lang="sk-SK" altLang="en-US" sz="2400" dirty="0">
                <a:solidFill>
                  <a:srgbClr val="000000"/>
                </a:solidFill>
                <a:latin typeface="Calibri" panose="020F0502020204030204" pitchFamily="34" charset="0"/>
              </a:rPr>
              <a:t>t</a:t>
            </a:r>
            <a:r>
              <a:rPr lang="en-GB" altLang="en-US" sz="2400" dirty="0">
                <a:solidFill>
                  <a:srgbClr val="000000"/>
                </a:solidFill>
                <a:latin typeface="Calibri" panose="020F0502020204030204" pitchFamily="34" charset="0"/>
              </a:rPr>
              <a:t>h essential oil</a:t>
            </a:r>
          </a:p>
          <a:p>
            <a:pPr>
              <a:buNone/>
            </a:pPr>
            <a:r>
              <a:rPr lang="sk-SK"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endosperm</a:t>
            </a:r>
          </a:p>
          <a:p>
            <a:pPr>
              <a:buNone/>
            </a:pPr>
            <a:r>
              <a:rPr lang="sk-SK"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rafe</a:t>
            </a:r>
          </a:p>
          <a:p>
            <a:pPr>
              <a:buNone/>
            </a:pPr>
            <a:r>
              <a:rPr lang="sk-SK"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conium layer</a:t>
            </a: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9"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195015"/>
            <a:ext cx="9509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onii"/>
          <p:cNvPicPr>
            <a:picLocks noChangeAspect="1" noChangeArrowheads="1"/>
          </p:cNvPicPr>
          <p:nvPr/>
        </p:nvPicPr>
        <p:blipFill>
          <a:blip r:embed="rId5">
            <a:extLst>
              <a:ext uri="{28A0092B-C50C-407E-A947-70E740481C1C}">
                <a14:useLocalDpi xmlns:a14="http://schemas.microsoft.com/office/drawing/2010/main" val="0"/>
              </a:ext>
            </a:extLst>
          </a:blip>
          <a:srcRect l="47433" b="51920"/>
          <a:stretch>
            <a:fillRect/>
          </a:stretch>
        </p:blipFill>
        <p:spPr bwMode="auto">
          <a:xfrm>
            <a:off x="4572000" y="2143116"/>
            <a:ext cx="3413132" cy="4196080"/>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0"/>
          <p:cNvSpPr>
            <a:spLocks noChangeShapeType="1"/>
          </p:cNvSpPr>
          <p:nvPr/>
        </p:nvSpPr>
        <p:spPr bwMode="auto">
          <a:xfrm flipV="1">
            <a:off x="3786182" y="2643182"/>
            <a:ext cx="1428760" cy="21431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2" name="Line 10"/>
          <p:cNvSpPr>
            <a:spLocks noChangeShapeType="1"/>
          </p:cNvSpPr>
          <p:nvPr/>
        </p:nvSpPr>
        <p:spPr bwMode="auto">
          <a:xfrm flipV="1">
            <a:off x="2143108" y="3429000"/>
            <a:ext cx="3429024"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3" name="Line 10"/>
          <p:cNvSpPr>
            <a:spLocks noChangeShapeType="1"/>
          </p:cNvSpPr>
          <p:nvPr/>
        </p:nvSpPr>
        <p:spPr bwMode="auto">
          <a:xfrm>
            <a:off x="1214414" y="3929066"/>
            <a:ext cx="4857784"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6" name="Line 10"/>
          <p:cNvSpPr>
            <a:spLocks noChangeShapeType="1"/>
          </p:cNvSpPr>
          <p:nvPr/>
        </p:nvSpPr>
        <p:spPr bwMode="auto">
          <a:xfrm>
            <a:off x="2285984" y="4357693"/>
            <a:ext cx="3000396"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Tree>
    <p:extLst>
      <p:ext uri="{BB962C8B-B14F-4D97-AF65-F5344CB8AC3E}">
        <p14:creationId xmlns:p14="http://schemas.microsoft.com/office/powerpoint/2010/main" val="2024281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Conii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504949"/>
            <a:ext cx="3046403" cy="4924447"/>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buNone/>
            </a:pPr>
            <a:r>
              <a:rPr lang="sk-SK"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endosperm</a:t>
            </a:r>
          </a:p>
          <a:p>
            <a:pPr>
              <a:buNone/>
            </a:pPr>
            <a:r>
              <a:rPr lang="sk-SK" altLang="en-US" sz="2400" dirty="0">
                <a:solidFill>
                  <a:srgbClr val="000000"/>
                </a:solidFill>
                <a:latin typeface="Calibri" panose="020F0502020204030204" pitchFamily="34" charset="0"/>
              </a:rPr>
              <a:t>		c</a:t>
            </a:r>
            <a:r>
              <a:rPr lang="en-GB" altLang="en-US" sz="2400" dirty="0">
                <a:solidFill>
                  <a:srgbClr val="000000"/>
                </a:solidFill>
                <a:latin typeface="Calibri" panose="020F0502020204030204" pitchFamily="34" charset="0"/>
              </a:rPr>
              <a:t>onium layer</a:t>
            </a:r>
          </a:p>
          <a:p>
            <a:pPr>
              <a:buNone/>
            </a:pPr>
            <a:endParaRPr lang="sk-SK" altLang="en-US" sz="2400" dirty="0">
              <a:solidFill>
                <a:srgbClr val="000000"/>
              </a:solidFill>
              <a:latin typeface="Calibri" panose="020F0502020204030204" pitchFamily="34" charset="0"/>
            </a:endParaRPr>
          </a:p>
          <a:p>
            <a:pPr>
              <a:buNone/>
            </a:pPr>
            <a:endParaRPr lang="sk-SK" altLang="en-US" sz="2400" dirty="0">
              <a:solidFill>
                <a:srgbClr val="000000"/>
              </a:solidFill>
              <a:latin typeface="Calibri" panose="020F0502020204030204" pitchFamily="34" charset="0"/>
            </a:endParaRPr>
          </a:p>
          <a:p>
            <a:pPr>
              <a:buNone/>
            </a:pPr>
            <a:endParaRPr lang="en-GB" altLang="en-US" sz="2400" dirty="0">
              <a:solidFill>
                <a:srgbClr val="000000"/>
              </a:solidFill>
              <a:latin typeface="Calibri" panose="020F0502020204030204" pitchFamily="34" charset="0"/>
            </a:endParaRPr>
          </a:p>
          <a:p>
            <a:pPr>
              <a:buNone/>
            </a:pPr>
            <a:r>
              <a:rPr lang="sk-SK"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collateral </a:t>
            </a:r>
            <a:r>
              <a:rPr lang="sk-SK"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vascular bundle</a:t>
            </a: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9"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195015"/>
            <a:ext cx="9509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nii"/>
          <p:cNvPicPr>
            <a:picLocks noChangeAspect="1" noChangeArrowheads="1"/>
          </p:cNvPicPr>
          <p:nvPr/>
        </p:nvPicPr>
        <p:blipFill>
          <a:blip r:embed="rId5">
            <a:extLst>
              <a:ext uri="{28A0092B-C50C-407E-A947-70E740481C1C}">
                <a14:useLocalDpi xmlns:a14="http://schemas.microsoft.com/office/drawing/2010/main" val="0"/>
              </a:ext>
            </a:extLst>
          </a:blip>
          <a:srcRect t="38480" r="33217" b="6799"/>
          <a:stretch>
            <a:fillRect/>
          </a:stretch>
        </p:blipFill>
        <p:spPr bwMode="auto">
          <a:xfrm>
            <a:off x="4071934" y="2214554"/>
            <a:ext cx="3714776" cy="4090624"/>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0"/>
          <p:cNvSpPr>
            <a:spLocks noChangeShapeType="1"/>
          </p:cNvSpPr>
          <p:nvPr/>
        </p:nvSpPr>
        <p:spPr bwMode="auto">
          <a:xfrm>
            <a:off x="2643174" y="2571743"/>
            <a:ext cx="3286148"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2" name="Line 10"/>
          <p:cNvSpPr>
            <a:spLocks noChangeShapeType="1"/>
          </p:cNvSpPr>
          <p:nvPr/>
        </p:nvSpPr>
        <p:spPr bwMode="auto">
          <a:xfrm>
            <a:off x="2928926" y="3071809"/>
            <a:ext cx="3643338"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3" name="Line 10"/>
          <p:cNvSpPr>
            <a:spLocks noChangeShapeType="1"/>
          </p:cNvSpPr>
          <p:nvPr/>
        </p:nvSpPr>
        <p:spPr bwMode="auto">
          <a:xfrm>
            <a:off x="3143240" y="5000636"/>
            <a:ext cx="3571900"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Tree>
    <p:extLst>
      <p:ext uri="{BB962C8B-B14F-4D97-AF65-F5344CB8AC3E}">
        <p14:creationId xmlns:p14="http://schemas.microsoft.com/office/powerpoint/2010/main" val="2024281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sk-SK" altLang="en-US" sz="4000" b="1" dirty="0">
                <a:solidFill>
                  <a:srgbClr val="800000"/>
                </a:solidFill>
                <a:latin typeface="Calibri" panose="020F0502020204030204" pitchFamily="34" charset="0"/>
                <a:cs typeface="Times New Roman" panose="02020603050405020304" pitchFamily="18" charset="0"/>
              </a:rPr>
              <a:t>Fructus - </a:t>
            </a:r>
            <a:r>
              <a:rPr lang="sk-SK" altLang="en-US" sz="4000" b="1" dirty="0" err="1">
                <a:solidFill>
                  <a:srgbClr val="800000"/>
                </a:solidFill>
                <a:latin typeface="Calibri" panose="020F0502020204030204" pitchFamily="34" charset="0"/>
                <a:cs typeface="Times New Roman" panose="02020603050405020304" pitchFamily="18" charset="0"/>
              </a:rPr>
              <a:t>fruit</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5212380"/>
          </a:xfrm>
        </p:spPr>
        <p:txBody>
          <a:bodyPr/>
          <a:lstStyle/>
          <a:p>
            <a:pPr algn="just">
              <a:spcBef>
                <a:spcPts val="600"/>
              </a:spcBef>
              <a:spcAft>
                <a:spcPts val="600"/>
              </a:spcAft>
              <a:buClr>
                <a:srgbClr val="006600"/>
              </a:buClr>
              <a:buFont typeface="Wingdings" panose="05000000000000000000" pitchFamily="2" charset="2"/>
              <a:buChar char="§"/>
              <a:defRPr/>
            </a:pPr>
            <a:r>
              <a:rPr lang="en-US" altLang="cs-CZ" sz="2400" noProof="0" dirty="0">
                <a:solidFill>
                  <a:srgbClr val="000000"/>
                </a:solidFill>
                <a:latin typeface="Calibri" panose="020F0502020204030204" pitchFamily="34" charset="0"/>
                <a:cs typeface="Calibri" panose="020F0502020204030204" pitchFamily="34" charset="0"/>
              </a:rPr>
              <a:t>Generative organ of flowering plants, contains one or several seeds. Its function is to disperse seeds.</a:t>
            </a:r>
            <a:endParaRPr lang="en-US" altLang="sk-SK" sz="2400" dirty="0">
              <a:solidFill>
                <a:srgbClr val="000000"/>
              </a:solidFill>
              <a:latin typeface="Calibri" panose="020F0502020204030204" pitchFamily="34" charset="0"/>
              <a:cs typeface="Calibri" panose="020F0502020204030204" pitchFamily="34" charset="0"/>
            </a:endParaRPr>
          </a:p>
          <a:p>
            <a:pPr algn="just">
              <a:spcBef>
                <a:spcPts val="600"/>
              </a:spcBef>
              <a:spcAft>
                <a:spcPts val="600"/>
              </a:spcAft>
              <a:buClr>
                <a:srgbClr val="006600"/>
              </a:buClr>
              <a:buFont typeface="Wingdings" panose="05000000000000000000" pitchFamily="2" charset="2"/>
              <a:buChar char="§"/>
              <a:defRPr/>
            </a:pPr>
            <a:r>
              <a:rPr lang="en-US" altLang="sk-SK" sz="2400" dirty="0">
                <a:solidFill>
                  <a:srgbClr val="000000"/>
                </a:solidFill>
                <a:latin typeface="Calibri" panose="020F0502020204030204" pitchFamily="34" charset="0"/>
                <a:cs typeface="Calibri" panose="020F0502020204030204" pitchFamily="34" charset="0"/>
              </a:rPr>
              <a:t>Fruit is composed of outer layer (pericarp, pericarpium) and seed (semen)</a:t>
            </a:r>
          </a:p>
          <a:p>
            <a:pPr algn="just">
              <a:spcBef>
                <a:spcPts val="600"/>
              </a:spcBef>
              <a:spcAft>
                <a:spcPts val="600"/>
              </a:spcAft>
              <a:buClr>
                <a:srgbClr val="006600"/>
              </a:buClr>
              <a:buFont typeface="Wingdings" panose="05000000000000000000" pitchFamily="2" charset="2"/>
              <a:buChar char="§"/>
              <a:defRPr/>
            </a:pPr>
            <a:endParaRPr lang="en-US" altLang="sk-SK" sz="2000" noProof="0" dirty="0">
              <a:solidFill>
                <a:srgbClr val="000000"/>
              </a:solidFill>
              <a:latin typeface="Calibri" panose="020F0502020204030204" pitchFamily="34" charset="0"/>
              <a:cs typeface="Calibri" panose="020F0502020204030204" pitchFamily="34" charset="0"/>
            </a:endParaRPr>
          </a:p>
          <a:p>
            <a:pPr algn="just">
              <a:spcBef>
                <a:spcPts val="600"/>
              </a:spcBef>
              <a:spcAft>
                <a:spcPts val="600"/>
              </a:spcAft>
              <a:buClr>
                <a:srgbClr val="006600"/>
              </a:buClr>
              <a:buFont typeface="Wingdings" panose="05000000000000000000" pitchFamily="2" charset="2"/>
              <a:buChar char="§"/>
              <a:defRPr/>
            </a:pPr>
            <a:r>
              <a:rPr lang="en-US" altLang="sk-SK" sz="2400" b="1" dirty="0">
                <a:solidFill>
                  <a:srgbClr val="006600"/>
                </a:solidFill>
                <a:latin typeface="Calibri" panose="020F0502020204030204" pitchFamily="34" charset="0"/>
                <a:cs typeface="Calibri" panose="020F0502020204030204" pitchFamily="34" charset="0"/>
              </a:rPr>
              <a:t>Pericarpium</a:t>
            </a:r>
            <a:r>
              <a:rPr lang="en-US" altLang="sk-SK" sz="2400" dirty="0">
                <a:solidFill>
                  <a:srgbClr val="000000"/>
                </a:solidFill>
                <a:latin typeface="Calibri" panose="020F0502020204030204" pitchFamily="34" charset="0"/>
                <a:cs typeface="Calibri" panose="020F0502020204030204" pitchFamily="34" charset="0"/>
              </a:rPr>
              <a:t> is further divided into:</a:t>
            </a:r>
          </a:p>
          <a:p>
            <a:pPr lvl="1" algn="just">
              <a:spcBef>
                <a:spcPts val="600"/>
              </a:spcBef>
              <a:spcAft>
                <a:spcPts val="600"/>
              </a:spcAft>
              <a:buClr>
                <a:srgbClr val="006600"/>
              </a:buClr>
              <a:buFont typeface="Wingdings" panose="05000000000000000000" pitchFamily="2" charset="2"/>
              <a:buChar char="§"/>
              <a:defRPr/>
            </a:pPr>
            <a:r>
              <a:rPr lang="en-US" altLang="sk-SK" sz="2000" dirty="0">
                <a:solidFill>
                  <a:srgbClr val="000000"/>
                </a:solidFill>
                <a:latin typeface="Calibri" panose="020F0502020204030204" pitchFamily="34" charset="0"/>
                <a:cs typeface="Calibri" panose="020F0502020204030204" pitchFamily="34" charset="0"/>
              </a:rPr>
              <a:t>exocarp (epicarp), mesocarp, endocarp </a:t>
            </a:r>
          </a:p>
          <a:p>
            <a:pPr lvl="1" algn="just">
              <a:spcBef>
                <a:spcPts val="600"/>
              </a:spcBef>
              <a:spcAft>
                <a:spcPts val="600"/>
              </a:spcAft>
              <a:buClr>
                <a:srgbClr val="006600"/>
              </a:buClr>
              <a:buFont typeface="Wingdings" panose="05000000000000000000" pitchFamily="2" charset="2"/>
              <a:buChar char="§"/>
              <a:defRPr/>
            </a:pPr>
            <a:endParaRPr lang="en-US" altLang="sk-SK" sz="2000" dirty="0">
              <a:solidFill>
                <a:srgbClr val="000000"/>
              </a:solidFill>
              <a:latin typeface="Calibri" panose="020F0502020204030204" pitchFamily="34" charset="0"/>
              <a:cs typeface="Calibri" panose="020F0502020204030204" pitchFamily="34" charset="0"/>
            </a:endParaRPr>
          </a:p>
          <a:p>
            <a:pPr algn="just">
              <a:spcBef>
                <a:spcPts val="600"/>
              </a:spcBef>
              <a:spcAft>
                <a:spcPts val="600"/>
              </a:spcAft>
              <a:buClr>
                <a:srgbClr val="006600"/>
              </a:buClr>
              <a:buFont typeface="Wingdings" panose="05000000000000000000" pitchFamily="2" charset="2"/>
              <a:buChar char="§"/>
              <a:defRPr/>
            </a:pPr>
            <a:r>
              <a:rPr lang="en-US" altLang="sk-SK" sz="2400" b="1" dirty="0">
                <a:solidFill>
                  <a:srgbClr val="006600"/>
                </a:solidFill>
                <a:latin typeface="Calibri" panose="020F0502020204030204" pitchFamily="34" charset="0"/>
                <a:cs typeface="Calibri" panose="020F0502020204030204" pitchFamily="34" charset="0"/>
              </a:rPr>
              <a:t>Seed</a:t>
            </a:r>
            <a:r>
              <a:rPr lang="en-US" altLang="sk-SK" sz="2400" dirty="0">
                <a:solidFill>
                  <a:srgbClr val="000000"/>
                </a:solidFill>
                <a:latin typeface="Calibri" panose="020F0502020204030204" pitchFamily="34" charset="0"/>
                <a:cs typeface="Calibri" panose="020F0502020204030204" pitchFamily="34" charset="0"/>
              </a:rPr>
              <a:t> consists of:</a:t>
            </a:r>
          </a:p>
          <a:p>
            <a:pPr lvl="1" algn="just">
              <a:spcBef>
                <a:spcPts val="600"/>
              </a:spcBef>
              <a:spcAft>
                <a:spcPts val="600"/>
              </a:spcAft>
              <a:buClr>
                <a:srgbClr val="006600"/>
              </a:buClr>
              <a:buFont typeface="Wingdings" panose="05000000000000000000" pitchFamily="2" charset="2"/>
              <a:buChar char="§"/>
              <a:defRPr/>
            </a:pPr>
            <a:r>
              <a:rPr lang="en-US" altLang="sk-SK" sz="2000" dirty="0">
                <a:solidFill>
                  <a:srgbClr val="000000"/>
                </a:solidFill>
                <a:latin typeface="Calibri" panose="020F0502020204030204" pitchFamily="34" charset="0"/>
                <a:cs typeface="Calibri" panose="020F0502020204030204" pitchFamily="34" charset="0"/>
              </a:rPr>
              <a:t>Seed coat (testa), endosperm, embryo</a:t>
            </a: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3" name="Obrázok 2" descr="Obrázok, na ktorom je jedlo, hodiny&#10;&#10;Automaticky generovaný popis">
            <a:extLst>
              <a:ext uri="{FF2B5EF4-FFF2-40B4-BE49-F238E27FC236}">
                <a16:creationId xmlns:a16="http://schemas.microsoft.com/office/drawing/2014/main" xmlns="" id="{3733ED22-240C-4666-BB9C-2560F06CD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090" y="3598280"/>
            <a:ext cx="3988406" cy="2973176"/>
          </a:xfrm>
          <a:prstGeom prst="rect">
            <a:avLst/>
          </a:prstGeom>
        </p:spPr>
      </p:pic>
    </p:spTree>
    <p:extLst>
      <p:ext uri="{BB962C8B-B14F-4D97-AF65-F5344CB8AC3E}">
        <p14:creationId xmlns:p14="http://schemas.microsoft.com/office/powerpoint/2010/main" val="3832733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Arial" panose="020B0604020202020204" pitchFamily="34" charset="0"/>
              </a:rPr>
              <a:t>Foeniculi amari fructus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Times New Roman" panose="02020603050405020304" pitchFamily="18" charset="0"/>
              </a:rPr>
              <a:t/>
            </a:r>
            <a:br>
              <a:rPr lang="en-GB" altLang="en-US" sz="3200" b="1"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cs typeface="Arial" panose="020B0604020202020204" pitchFamily="34" charset="0"/>
              </a:rPr>
              <a:t>Foeniculi dulci fructus </a:t>
            </a:r>
            <a:r>
              <a:rPr lang="en-GB" altLang="sk-SK" sz="3200" b="1" i="0" noProof="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buNone/>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u="sng" noProof="0" dirty="0">
                <a:solidFill>
                  <a:srgbClr val="006600"/>
                </a:solidFill>
                <a:latin typeface="Calibri" panose="020F0502020204030204" pitchFamily="34" charset="0"/>
                <a:cs typeface="Calibri" panose="020F0502020204030204" pitchFamily="34" charset="0"/>
              </a:rPr>
              <a:t> </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Foeniculum vulgare</a:t>
            </a:r>
            <a:r>
              <a:rPr lang="en-GB" altLang="en-US" sz="2400" b="1" dirty="0">
                <a:solidFill>
                  <a:srgbClr val="800000"/>
                </a:solidFill>
                <a:latin typeface="Calibri" panose="020F0502020204030204" pitchFamily="34" charset="0"/>
                <a:cs typeface="Times New Roman" panose="02020603050405020304" pitchFamily="18" charset="0"/>
              </a:rPr>
              <a:t> subs</a:t>
            </a:r>
            <a:r>
              <a:rPr lang="en-GB" altLang="en-US" sz="2400" b="1" dirty="0">
                <a:solidFill>
                  <a:srgbClr val="800000"/>
                </a:solidFill>
                <a:latin typeface="Calibri" panose="020F0502020204030204" pitchFamily="34" charset="0"/>
              </a:rPr>
              <a:t>p</a:t>
            </a:r>
            <a:r>
              <a:rPr lang="en-GB" altLang="en-US" sz="2400" b="1" dirty="0">
                <a:solidFill>
                  <a:srgbClr val="800000"/>
                </a:solidFill>
                <a:latin typeface="Calibri" panose="020F0502020204030204" pitchFamily="34" charset="0"/>
                <a:cs typeface="Times New Roman" panose="02020603050405020304" pitchFamily="18" charset="0"/>
              </a:rPr>
              <a:t>. </a:t>
            </a:r>
            <a:r>
              <a:rPr lang="en-GB" altLang="en-US" sz="2400" b="1" i="1" dirty="0">
                <a:solidFill>
                  <a:srgbClr val="800000"/>
                </a:solidFill>
                <a:latin typeface="Calibri" panose="020F0502020204030204" pitchFamily="34" charset="0"/>
                <a:cs typeface="Times New Roman" panose="02020603050405020304" pitchFamily="18" charset="0"/>
              </a:rPr>
              <a:t>vulgare</a:t>
            </a:r>
            <a:r>
              <a:rPr lang="en-GB" altLang="en-US" sz="2400" b="1" dirty="0">
                <a:solidFill>
                  <a:srgbClr val="800000"/>
                </a:solidFill>
                <a:latin typeface="Calibri" panose="020F0502020204030204" pitchFamily="34" charset="0"/>
                <a:cs typeface="Times New Roman" panose="02020603050405020304" pitchFamily="18" charset="0"/>
              </a:rPr>
              <a:t> var. </a:t>
            </a:r>
            <a:r>
              <a:rPr lang="en-GB" altLang="en-US" sz="2400" b="1" i="1" dirty="0">
                <a:solidFill>
                  <a:srgbClr val="800000"/>
                </a:solidFill>
                <a:latin typeface="Calibri" panose="020F0502020204030204" pitchFamily="34" charset="0"/>
              </a:rPr>
              <a:t>v</a:t>
            </a:r>
            <a:r>
              <a:rPr lang="en-GB" altLang="en-US" sz="2400" b="1" i="1" dirty="0">
                <a:solidFill>
                  <a:srgbClr val="800000"/>
                </a:solidFill>
                <a:latin typeface="Calibri" panose="020F0502020204030204" pitchFamily="34" charset="0"/>
                <a:cs typeface="Times New Roman" panose="02020603050405020304" pitchFamily="18" charset="0"/>
              </a:rPr>
              <a:t>ulgare</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a:t>
            </a:r>
            <a:endParaRPr lang="en-GB" altLang="en-US" sz="2400" b="1" dirty="0">
              <a:solidFill>
                <a:srgbClr val="800000"/>
              </a:solidFill>
              <a:latin typeface="Calibri" panose="020F0502020204030204" pitchFamily="34" charset="0"/>
            </a:endParaRPr>
          </a:p>
          <a:p>
            <a:pPr>
              <a:buNone/>
            </a:pPr>
            <a:r>
              <a:rPr lang="sk-SK" altLang="en-US" sz="2400" b="1" i="1" dirty="0">
                <a:solidFill>
                  <a:srgbClr val="800000"/>
                </a:solidFill>
                <a:latin typeface="Calibri" panose="020F0502020204030204" pitchFamily="34" charset="0"/>
                <a:cs typeface="Times New Roman" panose="02020603050405020304" pitchFamily="18" charset="0"/>
              </a:rPr>
              <a:t>or</a:t>
            </a:r>
            <a:r>
              <a:rPr lang="en-GB" altLang="en-US" sz="2400" b="1" dirty="0">
                <a:solidFill>
                  <a:srgbClr val="800000"/>
                </a:solidFill>
                <a:latin typeface="Calibri" panose="020F0502020204030204" pitchFamily="34" charset="0"/>
                <a:cs typeface="Times New Roman" panose="02020603050405020304" pitchFamily="18" charset="0"/>
              </a:rPr>
              <a:t> var. </a:t>
            </a:r>
            <a:r>
              <a:rPr lang="en-GB" altLang="en-US" sz="2400" b="1" i="1" dirty="0">
                <a:solidFill>
                  <a:srgbClr val="800000"/>
                </a:solidFill>
                <a:latin typeface="Calibri" panose="020F0502020204030204" pitchFamily="34" charset="0"/>
              </a:rPr>
              <a:t>d</a:t>
            </a:r>
            <a:r>
              <a:rPr lang="en-GB" altLang="en-US" sz="2400" b="1" i="1" dirty="0">
                <a:solidFill>
                  <a:srgbClr val="800000"/>
                </a:solidFill>
                <a:latin typeface="Calibri" panose="020F0502020204030204" pitchFamily="34" charset="0"/>
                <a:cs typeface="Times New Roman" panose="02020603050405020304" pitchFamily="18" charset="0"/>
              </a:rPr>
              <a:t>ulce</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Apiaceae</a:t>
            </a:r>
            <a:r>
              <a:rPr lang="sk-SK" altLang="en-US" sz="2400" b="1" dirty="0">
                <a:solidFill>
                  <a:srgbClr val="800000"/>
                </a:solidFill>
                <a:latin typeface="Calibri" panose="020F0502020204030204" pitchFamily="34" charset="0"/>
                <a:cs typeface="Times New Roman" panose="02020603050405020304" pitchFamily="18" charset="0"/>
              </a:rPr>
              <a:t>, </a:t>
            </a:r>
            <a:r>
              <a:rPr lang="en-GB" altLang="en-US" sz="2400" dirty="0">
                <a:solidFill>
                  <a:srgbClr val="000000"/>
                </a:solidFill>
                <a:latin typeface="Calibri" panose="020F0502020204030204" pitchFamily="34" charset="0"/>
                <a:cs typeface="Times New Roman" panose="02020603050405020304" pitchFamily="18" charset="0"/>
              </a:rPr>
              <a:t>Fennel</a:t>
            </a:r>
            <a:endParaRPr lang="sk-SK" altLang="en-US" sz="2400" dirty="0">
              <a:solidFill>
                <a:srgbClr val="000000"/>
              </a:solidFill>
              <a:latin typeface="Calibri" panose="020F0502020204030204" pitchFamily="34" charset="0"/>
              <a:cs typeface="Times New Roman" panose="02020603050405020304" pitchFamily="18" charset="0"/>
            </a:endParaRPr>
          </a:p>
          <a:p>
            <a:pPr marL="342900" lvl="1" indent="-342900">
              <a:buClr>
                <a:schemeClr val="hlink"/>
              </a:buClr>
              <a:buSzPct val="80000"/>
              <a:buNone/>
            </a:pPr>
            <a:r>
              <a:rPr lang="en-GB" altLang="en-US" sz="1800" i="1" dirty="0">
                <a:solidFill>
                  <a:srgbClr val="000000"/>
                </a:solidFill>
                <a:latin typeface="Calibri" panose="020F0502020204030204" pitchFamily="34" charset="0"/>
                <a:cs typeface="Arial" panose="020B0604020202020204" pitchFamily="34" charset="0"/>
              </a:rPr>
              <a:t>Foeniculi amari fructus etheroleum </a:t>
            </a:r>
            <a:r>
              <a:rPr lang="en-US" altLang="cs-CZ" sz="1800" i="1" dirty="0">
                <a:solidFill>
                  <a:srgbClr val="000000"/>
                </a:solidFill>
                <a:latin typeface="Calibri" panose="020F0502020204030204" pitchFamily="34" charset="0"/>
                <a:ea typeface="Calibri" panose="020F0502020204030204" pitchFamily="34" charset="0"/>
                <a:cs typeface="Calibri" panose="020F0502020204030204" pitchFamily="34" charset="0"/>
              </a:rPr>
              <a:t>CzPh 2017</a:t>
            </a:r>
            <a:endParaRPr lang="en-GB" altLang="en-US" sz="1800" i="1" dirty="0">
              <a:solidFill>
                <a:srgbClr val="000000"/>
              </a:solidFill>
              <a:latin typeface="Calibri" panose="020F0502020204030204" pitchFamily="34" charset="0"/>
              <a:cs typeface="Times New Roman" panose="02020603050405020304" pitchFamily="18" charset="0"/>
            </a:endParaRPr>
          </a:p>
          <a:p>
            <a:pPr marL="342900" lvl="1" indent="-342900">
              <a:buClr>
                <a:schemeClr val="hlink"/>
              </a:buClr>
              <a:buSzPct val="80000"/>
              <a:buNone/>
            </a:pPr>
            <a:r>
              <a:rPr lang="cs-CZ" altLang="cs-CZ" sz="1800" i="1" dirty="0">
                <a:solidFill>
                  <a:srgbClr val="000000"/>
                </a:solidFill>
                <a:latin typeface="Calibri" panose="020F0502020204030204" pitchFamily="34" charset="0"/>
                <a:ea typeface="Calibri" panose="020F0502020204030204" pitchFamily="34" charset="0"/>
                <a:cs typeface="Calibri" panose="020F0502020204030204" pitchFamily="34" charset="0"/>
              </a:rPr>
              <a:t>Foeniculi amari herbae etheroleum</a:t>
            </a:r>
            <a:r>
              <a:rPr lang="en-US" altLang="cs-CZ" sz="1800" i="1" dirty="0">
                <a:solidFill>
                  <a:srgbClr val="000000"/>
                </a:solidFill>
                <a:latin typeface="Calibri" panose="020F0502020204030204" pitchFamily="34" charset="0"/>
                <a:ea typeface="Calibri" panose="020F0502020204030204" pitchFamily="34" charset="0"/>
                <a:cs typeface="Calibri" panose="020F0502020204030204" pitchFamily="34" charset="0"/>
              </a:rPr>
              <a:t> CzPh 2017</a:t>
            </a:r>
            <a:endParaRPr lang="en-GB" altLang="en-US" sz="1800" dirty="0">
              <a:solidFill>
                <a:srgbClr val="000000"/>
              </a:solidFill>
              <a:latin typeface="Calibri" panose="020F0502020204030204" pitchFamily="34" charset="0"/>
              <a:cs typeface="Times New Roman" panose="02020603050405020304" pitchFamily="18" charset="0"/>
            </a:endParaRPr>
          </a:p>
          <a:p>
            <a:pPr>
              <a:buNone/>
            </a:pPr>
            <a:endParaRPr lang="en-GB" altLang="en-US" sz="2400" b="1" dirty="0">
              <a:solidFill>
                <a:srgbClr val="800000"/>
              </a:solidFill>
              <a:latin typeface="Calibri" panose="020F0502020204030204" pitchFamily="34" charset="0"/>
              <a:cs typeface="Times New Roman" panose="02020603050405020304" pitchFamily="18" charset="0"/>
            </a:endParaRPr>
          </a:p>
          <a:p>
            <a:pPr algn="just">
              <a:lnSpc>
                <a:spcPct val="90000"/>
              </a:lnSpc>
              <a:buClr>
                <a:srgbClr val="006600"/>
              </a:buClr>
              <a:buFont typeface="Wingdings" panose="05000000000000000000" pitchFamily="2" charset="2"/>
              <a:buChar char="§"/>
              <a:defRPr/>
            </a:pP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075" y="3130546"/>
            <a:ext cx="4535488"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2571335"/>
            <a:ext cx="244792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37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Arial" panose="020B0604020202020204" pitchFamily="34" charset="0"/>
              </a:rPr>
              <a:t>Foeniculi amari fructus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Times New Roman" panose="02020603050405020304" pitchFamily="18" charset="0"/>
              </a:rPr>
              <a:t/>
            </a:r>
            <a:br>
              <a:rPr lang="en-GB" altLang="en-US" sz="3200" b="1"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cs typeface="Arial" panose="020B0604020202020204" pitchFamily="34" charset="0"/>
              </a:rPr>
              <a:t>Foeniculi dulci fructus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5188446" cy="5057566"/>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i="1" dirty="0">
                <a:solidFill>
                  <a:srgbClr val="000000"/>
                </a:solidFill>
                <a:latin typeface="Calibri" panose="020F0502020204030204" pitchFamily="34" charset="0"/>
              </a:rPr>
              <a:t>diachenium</a:t>
            </a:r>
            <a:r>
              <a:rPr lang="en-GB" altLang="en-US" sz="2400" dirty="0">
                <a:solidFill>
                  <a:srgbClr val="000000"/>
                </a:solidFill>
                <a:latin typeface="Calibri" panose="020F0502020204030204" pitchFamily="34" charset="0"/>
              </a:rPr>
              <a:t> of cylindric shape, flattened, smooth, bald</a:t>
            </a:r>
            <a:r>
              <a:rPr lang="en-GB" altLang="en-US" sz="2400" dirty="0">
                <a:solidFill>
                  <a:srgbClr val="000000"/>
                </a:solidFill>
                <a:latin typeface="Calibri" panose="020F0502020204030204" pitchFamily="34" charset="0"/>
                <a:cs typeface="Times New Roman" panose="02020603050405020304" pitchFamily="18" charset="0"/>
              </a:rPr>
              <a:t>, brown-green to yellow, 5 ribs of straw-like yellow colour</a:t>
            </a:r>
            <a:r>
              <a:rPr lang="en-GB" altLang="en-US" sz="2400" dirty="0">
                <a:solidFill>
                  <a:srgbClr val="000000"/>
                </a:solidFill>
                <a:latin typeface="Calibri" panose="020F0502020204030204" pitchFamily="34" charset="0"/>
              </a:rPr>
              <a:t>, aromatic odour, </a:t>
            </a:r>
            <a:r>
              <a:rPr lang="en-GB" altLang="en-US" sz="2400" i="1" dirty="0">
                <a:solidFill>
                  <a:srgbClr val="000000"/>
                </a:solidFill>
                <a:latin typeface="Calibri" panose="020F0502020204030204" pitchFamily="34" charset="0"/>
              </a:rPr>
              <a:t>F. amari</a:t>
            </a:r>
            <a:r>
              <a:rPr lang="en-GB" altLang="en-US" sz="2400" dirty="0">
                <a:solidFill>
                  <a:srgbClr val="000000"/>
                </a:solidFill>
                <a:latin typeface="Calibri" panose="020F0502020204030204" pitchFamily="34" charset="0"/>
              </a:rPr>
              <a:t> of sharp taste, </a:t>
            </a:r>
            <a:r>
              <a:rPr lang="en-GB" altLang="en-US" sz="2400" i="1" dirty="0">
                <a:solidFill>
                  <a:srgbClr val="000000"/>
                </a:solidFill>
                <a:latin typeface="Calibri" panose="020F0502020204030204" pitchFamily="34" charset="0"/>
              </a:rPr>
              <a:t>F. dulci</a:t>
            </a:r>
            <a:r>
              <a:rPr lang="en-GB" altLang="en-US" sz="2400" dirty="0">
                <a:solidFill>
                  <a:srgbClr val="000000"/>
                </a:solidFill>
                <a:latin typeface="Calibri" panose="020F0502020204030204" pitchFamily="34" charset="0"/>
              </a:rPr>
              <a:t> of sweet taste</a:t>
            </a:r>
            <a:endParaRPr lang="en-GB" altLang="cs-CZ" sz="2400"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essential oil</a:t>
            </a:r>
            <a:r>
              <a:rPr lang="en-GB" altLang="en-US" sz="2400" dirty="0">
                <a:solidFill>
                  <a:srgbClr val="000000"/>
                </a:solidFill>
                <a:latin typeface="Calibri" panose="020F0502020204030204" pitchFamily="34" charset="0"/>
              </a:rPr>
              <a:t> (</a:t>
            </a:r>
            <a:r>
              <a:rPr lang="cs-CZ"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trans-anethol, methylchavikol</a:t>
            </a:r>
            <a:r>
              <a:rPr lang="cs-CZ" altLang="cs-CZ" sz="24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cs-CZ"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fenchone</a:t>
            </a:r>
            <a:r>
              <a:rPr lang="en-US"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GB" altLang="en-US" sz="2400" dirty="0">
                <a:solidFill>
                  <a:srgbClr val="000000"/>
                </a:solidFill>
                <a:latin typeface="Calibri" panose="020F0502020204030204" pitchFamily="34" charset="0"/>
              </a:rPr>
              <a:t>, sugars, oil, proteins</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expectorant, spasmolytic, carminative, taste and smell corigens</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6" descr="rost12mk"/>
          <p:cNvPicPr>
            <a:picLocks noChangeAspect="1" noChangeArrowheads="1"/>
          </p:cNvPicPr>
          <p:nvPr/>
        </p:nvPicPr>
        <p:blipFill>
          <a:blip r:embed="rId4">
            <a:extLst>
              <a:ext uri="{28A0092B-C50C-407E-A947-70E740481C1C}">
                <a14:useLocalDpi xmlns:a14="http://schemas.microsoft.com/office/drawing/2010/main" val="0"/>
              </a:ext>
            </a:extLst>
          </a:blip>
          <a:srcRect l="22000" t="5556" r="22000" b="17999"/>
          <a:stretch>
            <a:fillRect/>
          </a:stretch>
        </p:blipFill>
        <p:spPr bwMode="auto">
          <a:xfrm>
            <a:off x="5929322" y="1500174"/>
            <a:ext cx="2600600" cy="26622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ýsledek obrázku pro fench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090" y="4276698"/>
            <a:ext cx="1389063"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6732240" y="5997533"/>
            <a:ext cx="1357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fenchone</a:t>
            </a:r>
          </a:p>
        </p:txBody>
      </p:sp>
    </p:spTree>
    <p:extLst>
      <p:ext uri="{BB962C8B-B14F-4D97-AF65-F5344CB8AC3E}">
        <p14:creationId xmlns:p14="http://schemas.microsoft.com/office/powerpoint/2010/main" val="2103212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3200" b="1" dirty="0">
                <a:solidFill>
                  <a:srgbClr val="800000"/>
                </a:solidFill>
                <a:latin typeface="Calibri" panose="020F0502020204030204" pitchFamily="34" charset="0"/>
                <a:cs typeface="Arial" panose="020B0604020202020204" pitchFamily="34" charset="0"/>
              </a:rPr>
              <a:t>Foeniculi amari fructus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Times New Roman" panose="02020603050405020304" pitchFamily="18" charset="0"/>
              </a:rPr>
              <a:t/>
            </a:r>
            <a:br>
              <a:rPr lang="en-GB" altLang="en-US" sz="3200" b="1"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cs typeface="Arial" panose="020B0604020202020204" pitchFamily="34" charset="0"/>
              </a:rPr>
              <a:t>Foeniculi dulci fructus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504949"/>
            <a:ext cx="8975725" cy="1763688"/>
          </a:xfrm>
        </p:spPr>
        <p:txBody>
          <a:bodyPr/>
          <a:lstStyle/>
          <a:p>
            <a:pPr>
              <a:buClr>
                <a:srgbClr val="006600"/>
              </a:buClr>
              <a:buFont typeface="Wingdings" panose="05000000000000000000" pitchFamily="2" charset="2"/>
              <a:buChar char="§"/>
            </a:pPr>
            <a:r>
              <a:rPr lang="en-GB" altLang="cs-CZ" sz="2000" u="sng" noProof="0" dirty="0">
                <a:solidFill>
                  <a:srgbClr val="006600"/>
                </a:solidFill>
                <a:latin typeface="Calibri" panose="020F0502020204030204" pitchFamily="34" charset="0"/>
                <a:cs typeface="Calibri" panose="020F0502020204030204" pitchFamily="34" charset="0"/>
              </a:rPr>
              <a:t>Microscopy</a:t>
            </a:r>
            <a:r>
              <a:rPr lang="en-GB" altLang="cs-CZ" sz="2000" noProof="0" dirty="0">
                <a:solidFill>
                  <a:srgbClr val="006600"/>
                </a:solidFill>
                <a:latin typeface="Calibri" panose="020F0502020204030204" pitchFamily="34" charset="0"/>
                <a:cs typeface="Calibri" panose="020F0502020204030204" pitchFamily="34" charset="0"/>
              </a:rPr>
              <a:t>:</a:t>
            </a:r>
            <a:r>
              <a:rPr lang="sk-SK" altLang="cs-CZ" sz="2000" noProof="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Times New Roman" panose="02020603050405020304" pitchFamily="18" charset="0"/>
              </a:rPr>
              <a:t>exocarp, mesocarp, endocarp, 5 ribs, in carpophore area two bigger tubules with essential oil, in ribs located vascular bundles, in their surrounding </a:t>
            </a:r>
            <a:r>
              <a:rPr lang="en-GB" altLang="en-US" sz="2000" i="1" u="sng" dirty="0">
                <a:solidFill>
                  <a:srgbClr val="000000"/>
                </a:solidFill>
                <a:latin typeface="Calibri" panose="020F0502020204030204" pitchFamily="34" charset="0"/>
                <a:cs typeface="Times New Roman" panose="02020603050405020304" pitchFamily="18" charset="0"/>
              </a:rPr>
              <a:t>septular</a:t>
            </a:r>
            <a:r>
              <a:rPr lang="en-GB" altLang="en-US" sz="2000" dirty="0">
                <a:solidFill>
                  <a:srgbClr val="000000"/>
                </a:solidFill>
                <a:latin typeface="Calibri" panose="020F0502020204030204" pitchFamily="34" charset="0"/>
                <a:cs typeface="Times New Roman" panose="02020603050405020304" pitchFamily="18" charset="0"/>
              </a:rPr>
              <a:t> cells, in valley tubules with essential oil,  tubules with essential oil, endosperm</a:t>
            </a:r>
            <a:r>
              <a:rPr lang="en-GB"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cs typeface="Times New Roman" panose="02020603050405020304" pitchFamily="18" charset="0"/>
              </a:rPr>
              <a:t>droplets of oil, and aggregates of calcium oxalate crystals</a:t>
            </a:r>
            <a:r>
              <a:rPr lang="en-GB" altLang="en-US" sz="2000" dirty="0">
                <a:solidFill>
                  <a:srgbClr val="000000"/>
                </a:solidFill>
                <a:latin typeface="Calibri" panose="020F0502020204030204" pitchFamily="34" charset="0"/>
              </a:rPr>
              <a:t>),</a:t>
            </a:r>
            <a:r>
              <a:rPr lang="en-GB" altLang="en-US" sz="2000" dirty="0">
                <a:solidFill>
                  <a:srgbClr val="000000"/>
                </a:solidFill>
                <a:latin typeface="Calibri" panose="020F0502020204030204" pitchFamily="34" charset="0"/>
                <a:cs typeface="Times New Roman" panose="02020603050405020304" pitchFamily="18" charset="0"/>
              </a:rPr>
              <a:t> endocarp fused with testa (</a:t>
            </a:r>
            <a:r>
              <a:rPr lang="en-GB" altLang="en-US" sz="2000" u="sng" dirty="0" smtClean="0">
                <a:solidFill>
                  <a:srgbClr val="000000"/>
                </a:solidFill>
                <a:latin typeface="Calibri" panose="020F0502020204030204" pitchFamily="34" charset="0"/>
                <a:cs typeface="Times New Roman" panose="02020603050405020304" pitchFamily="18" charset="0"/>
              </a:rPr>
              <a:t>parquet</a:t>
            </a:r>
            <a:r>
              <a:rPr lang="cs-CZ" altLang="en-US" sz="2000" u="sng" dirty="0" err="1" smtClean="0">
                <a:solidFill>
                  <a:srgbClr val="000000"/>
                </a:solidFill>
                <a:latin typeface="Calibri" panose="020F0502020204030204" pitchFamily="34" charset="0"/>
                <a:cs typeface="Times New Roman" panose="02020603050405020304" pitchFamily="18" charset="0"/>
              </a:rPr>
              <a:t>ry</a:t>
            </a:r>
            <a:r>
              <a:rPr lang="cs-CZ" altLang="en-US" sz="2000" u="sng" dirty="0" smtClean="0">
                <a:solidFill>
                  <a:srgbClr val="000000"/>
                </a:solidFill>
                <a:latin typeface="Calibri" panose="020F0502020204030204" pitchFamily="34" charset="0"/>
                <a:cs typeface="Times New Roman" panose="02020603050405020304" pitchFamily="18" charset="0"/>
              </a:rPr>
              <a:t> </a:t>
            </a:r>
            <a:r>
              <a:rPr lang="en-GB" altLang="en-US" sz="2000" u="sng" dirty="0" smtClean="0">
                <a:solidFill>
                  <a:srgbClr val="000000"/>
                </a:solidFill>
                <a:latin typeface="Calibri" panose="020F0502020204030204" pitchFamily="34" charset="0"/>
                <a:cs typeface="Times New Roman" panose="02020603050405020304" pitchFamily="18" charset="0"/>
              </a:rPr>
              <a:t>block </a:t>
            </a:r>
            <a:r>
              <a:rPr lang="en-GB" altLang="en-US" sz="2000" u="sng" dirty="0">
                <a:solidFill>
                  <a:srgbClr val="000000"/>
                </a:solidFill>
                <a:latin typeface="Calibri" panose="020F0502020204030204" pitchFamily="34" charset="0"/>
                <a:cs typeface="Times New Roman" panose="02020603050405020304" pitchFamily="18" charset="0"/>
              </a:rPr>
              <a:t>cells</a:t>
            </a:r>
            <a:r>
              <a:rPr lang="en-GB" altLang="en-US" sz="2000" dirty="0">
                <a:solidFill>
                  <a:srgbClr val="000000"/>
                </a:solidFill>
                <a:latin typeface="Calibri" panose="020F0502020204030204" pitchFamily="34" charset="0"/>
                <a:cs typeface="Times New Roman" panose="02020603050405020304" pitchFamily="18" charset="0"/>
              </a:rPr>
              <a:t>)</a:t>
            </a:r>
            <a:endParaRPr lang="en-GB" altLang="en-US" sz="20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endParaRPr lang="en-GB" altLang="cs-CZ" sz="20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0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4098" name="Picture 2"/>
          <p:cNvPicPr>
            <a:picLocks noChangeAspect="1" noChangeArrowheads="1"/>
          </p:cNvPicPr>
          <p:nvPr/>
        </p:nvPicPr>
        <p:blipFill>
          <a:blip r:embed="rId4"/>
          <a:srcRect l="66162" t="50669" r="6963" b="13094"/>
          <a:stretch>
            <a:fillRect/>
          </a:stretch>
        </p:blipFill>
        <p:spPr bwMode="auto">
          <a:xfrm>
            <a:off x="696559" y="3268639"/>
            <a:ext cx="7763582" cy="3357586"/>
          </a:xfrm>
          <a:prstGeom prst="rect">
            <a:avLst/>
          </a:prstGeom>
          <a:noFill/>
          <a:ln w="9525">
            <a:noFill/>
            <a:miter lim="800000"/>
            <a:headEnd/>
            <a:tailEnd/>
          </a:ln>
          <a:effectLst/>
        </p:spPr>
      </p:pic>
    </p:spTree>
    <p:extLst>
      <p:ext uri="{BB962C8B-B14F-4D97-AF65-F5344CB8AC3E}">
        <p14:creationId xmlns:p14="http://schemas.microsoft.com/office/powerpoint/2010/main" val="930726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3200" b="1" dirty="0">
                <a:solidFill>
                  <a:srgbClr val="800000"/>
                </a:solidFill>
                <a:latin typeface="Calibri" panose="020F0502020204030204" pitchFamily="34" charset="0"/>
                <a:cs typeface="Arial" panose="020B0604020202020204" pitchFamily="34" charset="0"/>
              </a:rPr>
              <a:t>Foeniculi amari fructus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Times New Roman" panose="02020603050405020304" pitchFamily="18" charset="0"/>
              </a:rPr>
              <a:t/>
            </a:r>
            <a:br>
              <a:rPr lang="en-GB" altLang="en-US" sz="3200" b="1"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cs typeface="Arial" panose="020B0604020202020204" pitchFamily="34" charset="0"/>
              </a:rPr>
              <a:t>Foeniculi dulci fructus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1026" name="Picture 2" descr="http://1.bp.blogspot.com/-vOSc5KVR5lI/Up9tJW3FtSI/AAAAAAAAAAw/ULQe3bcJd5w/s1600/Fenn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484784"/>
            <a:ext cx="7305675" cy="515302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57744" y="6582816"/>
            <a:ext cx="4005392" cy="307777"/>
          </a:xfrm>
          <a:prstGeom prst="rect">
            <a:avLst/>
          </a:prstGeom>
          <a:noFill/>
        </p:spPr>
        <p:txBody>
          <a:bodyPr wrap="none" rtlCol="0">
            <a:spAutoFit/>
          </a:bodyPr>
          <a:lstStyle/>
          <a:p>
            <a:r>
              <a:rPr lang="cs-CZ" sz="1400" dirty="0">
                <a:solidFill>
                  <a:srgbClr val="000000"/>
                </a:solidFill>
                <a:latin typeface="Calibri" panose="020F0502020204030204" pitchFamily="34" charset="0"/>
              </a:rPr>
              <a:t>http://awmkhan.blogspot.com/p/some-t_7151.html</a:t>
            </a:r>
          </a:p>
        </p:txBody>
      </p:sp>
    </p:spTree>
    <p:extLst>
      <p:ext uri="{BB962C8B-B14F-4D97-AF65-F5344CB8AC3E}">
        <p14:creationId xmlns:p14="http://schemas.microsoft.com/office/powerpoint/2010/main" val="4052011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3200" b="1" dirty="0">
                <a:solidFill>
                  <a:srgbClr val="800000"/>
                </a:solidFill>
                <a:latin typeface="Calibri" panose="020F0502020204030204" pitchFamily="34" charset="0"/>
                <a:cs typeface="Arial" panose="020B0604020202020204" pitchFamily="34" charset="0"/>
              </a:rPr>
              <a:t>Foeniculi amari fructus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Times New Roman" panose="02020603050405020304" pitchFamily="18" charset="0"/>
              </a:rPr>
              <a:t/>
            </a:r>
            <a:br>
              <a:rPr lang="en-GB" altLang="en-US" sz="3200" b="1"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cs typeface="Arial" panose="020B0604020202020204" pitchFamily="34" charset="0"/>
              </a:rPr>
              <a:t>Foeniculi dulci fructus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504949"/>
            <a:ext cx="3403593" cy="4853009"/>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endParaRPr lang="en-GB" altLang="en-US" sz="2400" dirty="0">
              <a:solidFill>
                <a:srgbClr val="000000"/>
              </a:solidFill>
              <a:latin typeface="Calibri" panose="020F0502020204030204" pitchFamily="34" charset="0"/>
              <a:cs typeface="Calibri" panose="020F0502020204030204" pitchFamily="34" charset="0"/>
            </a:endParaRPr>
          </a:p>
          <a:p>
            <a:pPr>
              <a:buNone/>
            </a:pPr>
            <a:endParaRPr lang="sk-SK" altLang="en-US" sz="2400" dirty="0">
              <a:solidFill>
                <a:srgbClr val="000000"/>
              </a:solidFill>
              <a:latin typeface="Calibri" panose="020F0502020204030204" pitchFamily="34" charset="0"/>
            </a:endParaRP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endosperm</a:t>
            </a: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cell with essential oil</a:t>
            </a:r>
          </a:p>
          <a:p>
            <a:pPr>
              <a:buNone/>
            </a:pPr>
            <a:r>
              <a:rPr lang="sk-SK" altLang="en-US" sz="2000" dirty="0">
                <a:solidFill>
                  <a:srgbClr val="000000"/>
                </a:solidFill>
                <a:latin typeface="Calibri" panose="020F0502020204030204" pitchFamily="34" charset="0"/>
              </a:rPr>
              <a:t>	</a:t>
            </a:r>
            <a:r>
              <a:rPr lang="en-GB" altLang="en-US" sz="2000" dirty="0" smtClean="0">
                <a:solidFill>
                  <a:srgbClr val="000000"/>
                </a:solidFill>
                <a:latin typeface="Calibri" panose="020F0502020204030204" pitchFamily="34" charset="0"/>
              </a:rPr>
              <a:t>parquet</a:t>
            </a:r>
            <a:r>
              <a:rPr lang="cs-CZ" altLang="en-US" sz="2000" dirty="0" err="1" smtClean="0">
                <a:solidFill>
                  <a:srgbClr val="000000"/>
                </a:solidFill>
                <a:latin typeface="Calibri" panose="020F0502020204030204" pitchFamily="34" charset="0"/>
              </a:rPr>
              <a:t>ry</a:t>
            </a:r>
            <a:r>
              <a:rPr lang="en-GB" altLang="en-US" sz="2000" dirty="0" smtClean="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block </a:t>
            </a:r>
          </a:p>
          <a:p>
            <a:pPr>
              <a:buNone/>
            </a:pPr>
            <a:r>
              <a:rPr lang="en-GB" altLang="en-US" sz="2000" dirty="0">
                <a:solidFill>
                  <a:srgbClr val="000000"/>
                </a:solidFill>
                <a:latin typeface="Calibri" panose="020F0502020204030204" pitchFamily="34" charset="0"/>
              </a:rPr>
              <a:t>	cells of testa</a:t>
            </a: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septular cells</a:t>
            </a:r>
            <a:endParaRPr lang="sk-SK" altLang="en-US" sz="2000" dirty="0">
              <a:solidFill>
                <a:srgbClr val="000000"/>
              </a:solidFill>
              <a:latin typeface="Calibri" panose="020F0502020204030204" pitchFamily="34" charset="0"/>
            </a:endParaRPr>
          </a:p>
          <a:p>
            <a:pPr>
              <a:buNone/>
            </a:pPr>
            <a:endParaRPr lang="en-GB" altLang="en-US" sz="2000" dirty="0">
              <a:solidFill>
                <a:srgbClr val="000000"/>
              </a:solidFill>
              <a:latin typeface="Calibri" panose="020F0502020204030204" pitchFamily="34" charset="0"/>
            </a:endParaRP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vascular bundle</a:t>
            </a: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collateral</a:t>
            </a:r>
            <a:endParaRPr lang="sk-SK" altLang="en-US" sz="2000" dirty="0">
              <a:solidFill>
                <a:srgbClr val="000000"/>
              </a:solidFill>
              <a:latin typeface="Calibri" panose="020F0502020204030204" pitchFamily="34" charset="0"/>
            </a:endParaRPr>
          </a:p>
          <a:p>
            <a:pPr>
              <a:buNone/>
            </a:pPr>
            <a:endParaRPr lang="en-GB" altLang="en-US" sz="2000" dirty="0">
              <a:solidFill>
                <a:srgbClr val="000000"/>
              </a:solidFill>
              <a:latin typeface="Calibri" panose="020F0502020204030204" pitchFamily="34" charset="0"/>
            </a:endParaRPr>
          </a:p>
          <a:p>
            <a:pPr>
              <a:buNone/>
            </a:pPr>
            <a:r>
              <a:rPr lang="sk-SK"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exocarp</a:t>
            </a:r>
          </a:p>
          <a:p>
            <a:pPr>
              <a:buNone/>
            </a:pPr>
            <a:endParaRPr lang="en-GB" altLang="en-US" sz="2400" dirty="0">
              <a:solidFill>
                <a:srgbClr val="000000"/>
              </a:solidFill>
              <a:latin typeface="Calibri" panose="020F0502020204030204" pitchFamily="34" charset="0"/>
            </a:endParaRP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10" name="Picture 4" descr="foenicl"/>
          <p:cNvPicPr>
            <a:picLocks noChangeAspect="1" noChangeArrowheads="1"/>
          </p:cNvPicPr>
          <p:nvPr/>
        </p:nvPicPr>
        <p:blipFill>
          <a:blip r:embed="rId4">
            <a:extLst>
              <a:ext uri="{28A0092B-C50C-407E-A947-70E740481C1C}">
                <a14:useLocalDpi xmlns:a14="http://schemas.microsoft.com/office/drawing/2010/main" val="0"/>
              </a:ext>
            </a:extLst>
          </a:blip>
          <a:srcRect t="33569"/>
          <a:stretch>
            <a:fillRect/>
          </a:stretch>
        </p:blipFill>
        <p:spPr bwMode="auto">
          <a:xfrm>
            <a:off x="3714744" y="2071678"/>
            <a:ext cx="5029200" cy="3671888"/>
          </a:xfrm>
          <a:prstGeom prst="rect">
            <a:avLst/>
          </a:prstGeom>
          <a:noFill/>
          <a:extLst>
            <a:ext uri="{909E8E84-426E-40DD-AFC4-6F175D3DCCD1}">
              <a14:hiddenFill xmlns:a14="http://schemas.microsoft.com/office/drawing/2010/main">
                <a:solidFill>
                  <a:srgbClr val="FFFFFF"/>
                </a:solidFill>
              </a14:hiddenFill>
            </a:ext>
          </a:extLst>
        </p:spPr>
      </p:pic>
      <p:sp>
        <p:nvSpPr>
          <p:cNvPr id="11" name="Line 5"/>
          <p:cNvSpPr>
            <a:spLocks noChangeShapeType="1"/>
          </p:cNvSpPr>
          <p:nvPr/>
        </p:nvSpPr>
        <p:spPr bwMode="auto">
          <a:xfrm>
            <a:off x="1928794" y="2571744"/>
            <a:ext cx="2857520"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2" name="Line 5"/>
          <p:cNvSpPr>
            <a:spLocks noChangeShapeType="1"/>
          </p:cNvSpPr>
          <p:nvPr/>
        </p:nvSpPr>
        <p:spPr bwMode="auto">
          <a:xfrm flipV="1">
            <a:off x="2857488" y="2857497"/>
            <a:ext cx="4786346"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3" name="Line 5"/>
          <p:cNvSpPr>
            <a:spLocks noChangeShapeType="1"/>
          </p:cNvSpPr>
          <p:nvPr/>
        </p:nvSpPr>
        <p:spPr bwMode="auto">
          <a:xfrm flipV="1">
            <a:off x="2051050" y="3260404"/>
            <a:ext cx="2592958" cy="24060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7" name="Line 5"/>
          <p:cNvSpPr>
            <a:spLocks noChangeShapeType="1"/>
          </p:cNvSpPr>
          <p:nvPr/>
        </p:nvSpPr>
        <p:spPr bwMode="auto">
          <a:xfrm>
            <a:off x="2000232" y="4000504"/>
            <a:ext cx="3000396"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8" name="Line 5"/>
          <p:cNvSpPr>
            <a:spLocks noChangeShapeType="1"/>
          </p:cNvSpPr>
          <p:nvPr/>
        </p:nvSpPr>
        <p:spPr bwMode="auto">
          <a:xfrm>
            <a:off x="3357554" y="4714884"/>
            <a:ext cx="2500330"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9" name="Line 5"/>
          <p:cNvSpPr>
            <a:spLocks noChangeShapeType="1"/>
          </p:cNvSpPr>
          <p:nvPr/>
        </p:nvSpPr>
        <p:spPr bwMode="auto">
          <a:xfrm>
            <a:off x="1500166" y="5500702"/>
            <a:ext cx="4143404"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Tree>
    <p:extLst>
      <p:ext uri="{BB962C8B-B14F-4D97-AF65-F5344CB8AC3E}">
        <p14:creationId xmlns:p14="http://schemas.microsoft.com/office/powerpoint/2010/main" val="29702712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51050" y="231775"/>
            <a:ext cx="6883400" cy="952500"/>
          </a:xfrm>
        </p:spPr>
        <p:txBody>
          <a:bodyPr/>
          <a:lstStyle/>
          <a:p>
            <a:r>
              <a:rPr lang="en-GB" altLang="en-US" sz="3200" b="1" dirty="0">
                <a:solidFill>
                  <a:srgbClr val="800000"/>
                </a:solidFill>
                <a:latin typeface="Calibri" panose="020F0502020204030204" pitchFamily="34" charset="0"/>
                <a:cs typeface="Arial" panose="020B0604020202020204" pitchFamily="34" charset="0"/>
              </a:rPr>
              <a:t>Foeniculi amari fructus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Times New Roman" panose="02020603050405020304" pitchFamily="18" charset="0"/>
              </a:rPr>
              <a:t/>
            </a:r>
            <a:br>
              <a:rPr lang="en-GB" altLang="en-US" sz="3200" b="1"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cs typeface="Arial" panose="020B0604020202020204" pitchFamily="34" charset="0"/>
              </a:rPr>
              <a:t>Foeniculi dulci fructus </a:t>
            </a:r>
            <a:r>
              <a:rPr lang="en-GB" altLang="sk-SK" sz="3200" b="1" i="0" dirty="0">
                <a:solidFill>
                  <a:srgbClr val="800000"/>
                </a:solidFill>
                <a:latin typeface="Calibri" panose="020F0502020204030204" pitchFamily="34" charset="0"/>
                <a:cs typeface="Calibri" panose="020F0502020204030204" pitchFamily="34" charset="0"/>
              </a:rPr>
              <a:t>CzPh 2017</a:t>
            </a:r>
            <a:endParaRPr lang="cs-CZ" altLang="cs-CZ" sz="3200" b="1" i="0" dirty="0">
              <a:solidFill>
                <a:srgbClr val="000008"/>
              </a:solidFill>
            </a:endParaRPr>
          </a:p>
        </p:txBody>
      </p:sp>
      <p:pic>
        <p:nvPicPr>
          <p:cNvPr id="440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6" name="Straight Connector 4"/>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7" name="AutoShape 2" descr="Výsledek obrázku pro petroselini radix"/>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dirty="0">
              <a:solidFill>
                <a:srgbClr val="FFFFCC"/>
              </a:solidFill>
            </a:endParaRPr>
          </a:p>
        </p:txBody>
      </p:sp>
      <p:pic>
        <p:nvPicPr>
          <p:cNvPr id="44038" name="Picture 2" descr="C:\Data\Renca\skripta\atlas\zdrojove obrazky\obr. 1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349500"/>
            <a:ext cx="5813425"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Obdélník 1"/>
          <p:cNvSpPr>
            <a:spLocks noChangeArrowheads="1"/>
          </p:cNvSpPr>
          <p:nvPr/>
        </p:nvSpPr>
        <p:spPr bwMode="auto">
          <a:xfrm>
            <a:off x="1116013" y="1628775"/>
            <a:ext cx="1823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cs-CZ" dirty="0">
                <a:solidFill>
                  <a:srgbClr val="000000"/>
                </a:solidFill>
                <a:latin typeface="Calibri" panose="020F0502020204030204" pitchFamily="34" charset="0"/>
                <a:ea typeface="Calibri" panose="020F0502020204030204" pitchFamily="34" charset="0"/>
                <a:cs typeface="Calibri" panose="020F0502020204030204" pitchFamily="34" charset="0"/>
              </a:rPr>
              <a:t>septular cells</a:t>
            </a:r>
            <a:endParaRPr lang="cs-CZ" altLang="cs-CZ"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090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Aurantii dulce pericarpium</a:t>
            </a:r>
            <a:r>
              <a:rPr lang="en-GB" altLang="en-US" sz="3200" b="1" dirty="0">
                <a:solidFill>
                  <a:srgbClr val="800000"/>
                </a:solidFill>
                <a:latin typeface="Calibri" panose="020F0502020204030204" pitchFamily="34" charset="0"/>
              </a:rPr>
              <a:t>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i="0" dirty="0">
                <a:solidFill>
                  <a:srgbClr val="800000"/>
                </a:solidFill>
                <a:latin typeface="Calibri" panose="020F0502020204030204" pitchFamily="34" charset="0"/>
                <a:cs typeface="Times New Roman" panose="02020603050405020304" pitchFamily="18" charset="0"/>
              </a:rPr>
              <a:t/>
            </a:r>
            <a:br>
              <a:rPr lang="en-GB" altLang="en-US" sz="3200" b="1" i="0"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rPr>
              <a:t>Aurantii amari pericarpium </a:t>
            </a:r>
            <a:r>
              <a:rPr lang="en-GB" altLang="sk-SK" sz="3200" b="1" i="0" noProof="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Citrus aurantium</a:t>
            </a:r>
            <a:r>
              <a:rPr lang="en-GB" altLang="en-US" sz="2400" b="1" dirty="0">
                <a:solidFill>
                  <a:srgbClr val="800000"/>
                </a:solidFill>
                <a:latin typeface="Calibri" panose="020F0502020204030204" pitchFamily="34" charset="0"/>
                <a:cs typeface="Times New Roman" panose="02020603050405020304" pitchFamily="18" charset="0"/>
              </a:rPr>
              <a:t> subsp. </a:t>
            </a:r>
            <a:r>
              <a:rPr lang="en-GB" altLang="en-US" sz="2400" b="1" i="1" dirty="0">
                <a:solidFill>
                  <a:srgbClr val="800000"/>
                </a:solidFill>
                <a:latin typeface="Calibri" panose="020F0502020204030204" pitchFamily="34" charset="0"/>
              </a:rPr>
              <a:t>a</a:t>
            </a:r>
            <a:r>
              <a:rPr lang="en-GB" altLang="en-US" sz="2400" b="1" i="1" dirty="0">
                <a:solidFill>
                  <a:srgbClr val="800000"/>
                </a:solidFill>
                <a:latin typeface="Calibri" panose="020F0502020204030204" pitchFamily="34" charset="0"/>
                <a:cs typeface="Times New Roman" panose="02020603050405020304" pitchFamily="18" charset="0"/>
              </a:rPr>
              <a:t>urantium</a:t>
            </a:r>
            <a:r>
              <a:rPr lang="en-GB" altLang="en-US" sz="2400" b="1" i="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rPr>
              <a:t>or</a:t>
            </a:r>
            <a:r>
              <a:rPr lang="en-GB" altLang="en-US" sz="2400" b="1" i="1" dirty="0">
                <a:solidFill>
                  <a:srgbClr val="800000"/>
                </a:solidFill>
                <a:latin typeface="Calibri" panose="020F0502020204030204" pitchFamily="34" charset="0"/>
              </a:rPr>
              <a:t> var. dulcis,</a:t>
            </a:r>
            <a:r>
              <a:rPr lang="en-GB" altLang="en-US" sz="2400" b="1" dirty="0">
                <a:solidFill>
                  <a:srgbClr val="800000"/>
                </a:solidFill>
                <a:latin typeface="Calibri" panose="020F0502020204030204" pitchFamily="34" charset="0"/>
                <a:cs typeface="Times New Roman" panose="02020603050405020304" pitchFamily="18" charset="0"/>
              </a:rPr>
              <a:t> Rutaceae</a:t>
            </a:r>
            <a:r>
              <a:rPr lang="sk-SK" altLang="en-US" sz="2400" b="1" dirty="0">
                <a:solidFill>
                  <a:srgbClr val="800000"/>
                </a:solidFill>
                <a:latin typeface="Calibri" panose="020F0502020204030204" pitchFamily="34" charset="0"/>
                <a:cs typeface="Times New Roman" panose="02020603050405020304" pitchFamily="18" charset="0"/>
              </a:rPr>
              <a:t>, </a:t>
            </a:r>
            <a:r>
              <a:rPr lang="en-GB" altLang="en-US" sz="2400" dirty="0">
                <a:solidFill>
                  <a:srgbClr val="000000"/>
                </a:solidFill>
                <a:latin typeface="Calibri" panose="020F0502020204030204" pitchFamily="34" charset="0"/>
                <a:cs typeface="Times New Roman" panose="02020603050405020304" pitchFamily="18" charset="0"/>
              </a:rPr>
              <a:t>Orange</a:t>
            </a:r>
            <a:endParaRPr lang="sk-SK" altLang="en-US" sz="2400" dirty="0">
              <a:solidFill>
                <a:srgbClr val="000000"/>
              </a:solidFill>
              <a:latin typeface="Calibri" panose="020F0502020204030204" pitchFamily="34" charset="0"/>
              <a:cs typeface="Times New Roman" panose="02020603050405020304" pitchFamily="18" charset="0"/>
            </a:endParaRPr>
          </a:p>
          <a:p>
            <a:pPr lvl="1">
              <a:buClr>
                <a:srgbClr val="006600"/>
              </a:buClr>
              <a:buFont typeface="Wingdings" pitchFamily="2" charset="2"/>
              <a:buChar char="§"/>
            </a:pPr>
            <a:r>
              <a:rPr lang="en-GB" altLang="en-US" sz="1800" dirty="0">
                <a:solidFill>
                  <a:srgbClr val="000000"/>
                </a:solidFill>
                <a:latin typeface="Calibri" panose="020F0502020204030204" pitchFamily="34" charset="0"/>
              </a:rPr>
              <a:t>Aurantii amari pericarpii tinctura CzPh 2017</a:t>
            </a:r>
          </a:p>
          <a:p>
            <a:pPr lvl="1">
              <a:buClr>
                <a:srgbClr val="006600"/>
              </a:buClr>
              <a:buFont typeface="Wingdings" pitchFamily="2" charset="2"/>
              <a:buChar char="§"/>
            </a:pPr>
            <a:r>
              <a:rPr lang="en-GB" altLang="en-US" sz="1800" dirty="0">
                <a:solidFill>
                  <a:srgbClr val="000000"/>
                </a:solidFill>
                <a:latin typeface="Calibri" panose="020F0502020204030204" pitchFamily="34" charset="0"/>
              </a:rPr>
              <a:t>Aurantii dulcis pericarpii etheroleum CzPh 2017</a:t>
            </a:r>
            <a:endParaRPr lang="en-GB" altLang="sk-SK" sz="32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12" descr="Citrus sinen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690" y="3220145"/>
            <a:ext cx="2239955" cy="31441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_aurantiu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040" y="3242818"/>
            <a:ext cx="2235541" cy="30987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orabit11-l"/>
          <p:cNvPicPr>
            <a:picLocks noChangeAspect="1" noChangeArrowheads="1"/>
          </p:cNvPicPr>
          <p:nvPr/>
        </p:nvPicPr>
        <p:blipFill>
          <a:blip r:embed="rId6">
            <a:extLst>
              <a:ext uri="{28A0092B-C50C-407E-A947-70E740481C1C}">
                <a14:useLocalDpi xmlns:a14="http://schemas.microsoft.com/office/drawing/2010/main" val="0"/>
              </a:ext>
            </a:extLst>
          </a:blip>
          <a:srcRect l="2841" t="3969" b="3906"/>
          <a:stretch>
            <a:fillRect/>
          </a:stretch>
        </p:blipFill>
        <p:spPr bwMode="auto">
          <a:xfrm>
            <a:off x="5916020" y="2485232"/>
            <a:ext cx="2993029" cy="387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467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Aurantii dulce pericarpium</a:t>
            </a:r>
            <a:r>
              <a:rPr lang="en-GB" altLang="en-US" sz="3200" b="1" dirty="0">
                <a:solidFill>
                  <a:srgbClr val="800000"/>
                </a:solidFill>
                <a:latin typeface="Calibri" panose="020F0502020204030204" pitchFamily="34" charset="0"/>
              </a:rPr>
              <a:t>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i="0" dirty="0">
                <a:solidFill>
                  <a:srgbClr val="800000"/>
                </a:solidFill>
                <a:latin typeface="Calibri" panose="020F0502020204030204" pitchFamily="34" charset="0"/>
                <a:cs typeface="Times New Roman" panose="02020603050405020304" pitchFamily="18" charset="0"/>
              </a:rPr>
              <a:t/>
            </a:r>
            <a:br>
              <a:rPr lang="en-GB" altLang="en-US" sz="3200" b="1" i="0"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rPr>
              <a:t>Aurantii amari pericarpium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8740774" cy="5057566"/>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irregular circular</a:t>
            </a:r>
            <a:r>
              <a:rPr lang="en-GB" altLang="en-US" sz="2400" dirty="0">
                <a:solidFill>
                  <a:srgbClr val="000000"/>
                </a:solidFill>
                <a:latin typeface="Calibri" panose="020F0502020204030204" pitchFamily="34" charset="0"/>
                <a:cs typeface="Times New Roman" panose="02020603050405020304" pitchFamily="18" charset="0"/>
              </a:rPr>
              <a:t> pieces, at the end sharpened, externally orange, glandular</a:t>
            </a:r>
            <a:r>
              <a:rPr lang="sk-SK" altLang="en-US" sz="2400" dirty="0">
                <a:solidFill>
                  <a:srgbClr val="000000"/>
                </a:solidFill>
                <a:latin typeface="Calibri" panose="020F0502020204030204" pitchFamily="34" charset="0"/>
                <a:cs typeface="Times New Roman" panose="02020603050405020304" pitchFamily="18" charset="0"/>
              </a:rPr>
              <a:t>l</a:t>
            </a:r>
            <a:r>
              <a:rPr lang="en-GB" altLang="en-US" sz="2400" dirty="0">
                <a:solidFill>
                  <a:srgbClr val="000000"/>
                </a:solidFill>
                <a:latin typeface="Calibri" panose="020F0502020204030204" pitchFamily="34" charset="0"/>
                <a:cs typeface="Times New Roman" panose="02020603050405020304" pitchFamily="18" charset="0"/>
              </a:rPr>
              <a:t>y pointed from tubules with essential oil, internal side yellowish</a:t>
            </a:r>
            <a:endParaRPr lang="en-GB" altLang="cs-CZ" sz="2400"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4" descr="aurandulceperic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138" y="3284984"/>
            <a:ext cx="3117854" cy="23383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eb2.mendelu.cz/af_211_multitext/obecna_botanika/preparaty/velke/plod/pr_velke_hesperi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1301" y="2831754"/>
            <a:ext cx="48260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lokTextu 3">
            <a:extLst>
              <a:ext uri="{FF2B5EF4-FFF2-40B4-BE49-F238E27FC236}">
                <a16:creationId xmlns:a16="http://schemas.microsoft.com/office/drawing/2014/main" xmlns="" id="{B876E1D3-A5AF-49EB-8CC2-98B59685855A}"/>
              </a:ext>
            </a:extLst>
          </p:cNvPr>
          <p:cNvSpPr txBox="1"/>
          <p:nvPr/>
        </p:nvSpPr>
        <p:spPr>
          <a:xfrm>
            <a:off x="7462742" y="4727603"/>
            <a:ext cx="1273358" cy="523220"/>
          </a:xfrm>
          <a:prstGeom prst="rect">
            <a:avLst/>
          </a:prstGeom>
          <a:solidFill>
            <a:srgbClr val="F8F8F8"/>
          </a:solidFill>
        </p:spPr>
        <p:txBody>
          <a:bodyPr wrap="square" rtlCol="0">
            <a:spAutoFit/>
          </a:bodyPr>
          <a:lstStyle/>
          <a:p>
            <a:r>
              <a:rPr lang="en-US" sz="1400" b="1" dirty="0">
                <a:solidFill>
                  <a:srgbClr val="000000"/>
                </a:solidFill>
                <a:latin typeface="Calibri" panose="020F0502020204030204" pitchFamily="34" charset="0"/>
              </a:rPr>
              <a:t>juicy vesicles</a:t>
            </a:r>
            <a:endParaRPr lang="sk-SK" sz="1400" b="1" dirty="0">
              <a:solidFill>
                <a:srgbClr val="000000"/>
              </a:solidFill>
              <a:latin typeface="Calibri" panose="020F0502020204030204" pitchFamily="34" charset="0"/>
            </a:endParaRPr>
          </a:p>
          <a:p>
            <a:endParaRPr lang="en-US" sz="1400" b="1" dirty="0">
              <a:solidFill>
                <a:srgbClr val="000000"/>
              </a:solidFill>
              <a:latin typeface="Calibri" panose="020F0502020204030204" pitchFamily="34" charset="0"/>
            </a:endParaRPr>
          </a:p>
        </p:txBody>
      </p:sp>
      <p:sp>
        <p:nvSpPr>
          <p:cNvPr id="12" name="BlokTextu 11">
            <a:extLst>
              <a:ext uri="{FF2B5EF4-FFF2-40B4-BE49-F238E27FC236}">
                <a16:creationId xmlns:a16="http://schemas.microsoft.com/office/drawing/2014/main" xmlns="" id="{BD9A9960-7DA8-4EBC-A505-2381BCA57BC7}"/>
              </a:ext>
            </a:extLst>
          </p:cNvPr>
          <p:cNvSpPr txBox="1"/>
          <p:nvPr/>
        </p:nvSpPr>
        <p:spPr>
          <a:xfrm>
            <a:off x="7462742" y="5099511"/>
            <a:ext cx="1080120" cy="307777"/>
          </a:xfrm>
          <a:prstGeom prst="rect">
            <a:avLst/>
          </a:prstGeom>
          <a:solidFill>
            <a:srgbClr val="F8F8F8"/>
          </a:solidFill>
        </p:spPr>
        <p:txBody>
          <a:bodyPr wrap="square" rtlCol="0">
            <a:spAutoFit/>
          </a:bodyPr>
          <a:lstStyle/>
          <a:p>
            <a:r>
              <a:rPr lang="en-US" sz="1400" b="1" dirty="0">
                <a:solidFill>
                  <a:srgbClr val="000000"/>
                </a:solidFill>
                <a:latin typeface="Calibri" panose="020F0502020204030204" pitchFamily="34" charset="0"/>
              </a:rPr>
              <a:t>seed</a:t>
            </a:r>
          </a:p>
        </p:txBody>
      </p:sp>
      <p:sp>
        <p:nvSpPr>
          <p:cNvPr id="13" name="BlokTextu 12">
            <a:extLst>
              <a:ext uri="{FF2B5EF4-FFF2-40B4-BE49-F238E27FC236}">
                <a16:creationId xmlns:a16="http://schemas.microsoft.com/office/drawing/2014/main" xmlns="" id="{10E2FDC4-F7BA-46CD-BDCF-F43050278CE5}"/>
              </a:ext>
            </a:extLst>
          </p:cNvPr>
          <p:cNvSpPr txBox="1"/>
          <p:nvPr/>
        </p:nvSpPr>
        <p:spPr>
          <a:xfrm>
            <a:off x="7455024" y="5494456"/>
            <a:ext cx="1273358" cy="523220"/>
          </a:xfrm>
          <a:prstGeom prst="rect">
            <a:avLst/>
          </a:prstGeom>
          <a:solidFill>
            <a:srgbClr val="F8F8F8"/>
          </a:solidFill>
        </p:spPr>
        <p:txBody>
          <a:bodyPr wrap="square" rtlCol="0">
            <a:spAutoFit/>
          </a:bodyPr>
          <a:lstStyle/>
          <a:p>
            <a:r>
              <a:rPr lang="en-US" sz="1400" b="1" dirty="0">
                <a:solidFill>
                  <a:srgbClr val="000000"/>
                </a:solidFill>
                <a:latin typeface="Calibri" panose="020F0502020204030204" pitchFamily="34" charset="0"/>
              </a:rPr>
              <a:t>essential oil channels</a:t>
            </a:r>
          </a:p>
        </p:txBody>
      </p:sp>
      <p:sp>
        <p:nvSpPr>
          <p:cNvPr id="14" name="BlokTextu 13">
            <a:extLst>
              <a:ext uri="{FF2B5EF4-FFF2-40B4-BE49-F238E27FC236}">
                <a16:creationId xmlns:a16="http://schemas.microsoft.com/office/drawing/2014/main" xmlns="" id="{10E9808C-B228-4718-BCFE-1612DA121F45}"/>
              </a:ext>
            </a:extLst>
          </p:cNvPr>
          <p:cNvSpPr txBox="1"/>
          <p:nvPr/>
        </p:nvSpPr>
        <p:spPr>
          <a:xfrm>
            <a:off x="7462742" y="2994849"/>
            <a:ext cx="1273358" cy="523220"/>
          </a:xfrm>
          <a:prstGeom prst="rect">
            <a:avLst/>
          </a:prstGeom>
          <a:solidFill>
            <a:srgbClr val="F8F8F8"/>
          </a:solidFill>
        </p:spPr>
        <p:txBody>
          <a:bodyPr wrap="square" rtlCol="0">
            <a:spAutoFit/>
          </a:bodyPr>
          <a:lstStyle/>
          <a:p>
            <a:r>
              <a:rPr lang="en-US" sz="1400" b="1" dirty="0">
                <a:solidFill>
                  <a:srgbClr val="F8F8F8"/>
                </a:solidFill>
                <a:latin typeface="Calibri" panose="020F0502020204030204" pitchFamily="34" charset="0"/>
              </a:rPr>
              <a:t>juicy vesicles</a:t>
            </a:r>
            <a:endParaRPr lang="sk-SK" sz="1400" b="1" dirty="0">
              <a:solidFill>
                <a:srgbClr val="F8F8F8"/>
              </a:solidFill>
              <a:latin typeface="Calibri" panose="020F0502020204030204" pitchFamily="34" charset="0"/>
            </a:endParaRPr>
          </a:p>
          <a:p>
            <a:endParaRPr lang="en-US" sz="1400" b="1" dirty="0">
              <a:solidFill>
                <a:srgbClr val="F8F8F8"/>
              </a:solidFill>
              <a:latin typeface="Calibri" panose="020F0502020204030204" pitchFamily="34" charset="0"/>
            </a:endParaRPr>
          </a:p>
        </p:txBody>
      </p:sp>
    </p:spTree>
    <p:extLst>
      <p:ext uri="{BB962C8B-B14F-4D97-AF65-F5344CB8AC3E}">
        <p14:creationId xmlns:p14="http://schemas.microsoft.com/office/powerpoint/2010/main" val="19872866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Aurantii dulce pericarpium</a:t>
            </a:r>
            <a:r>
              <a:rPr lang="en-GB" altLang="en-US" sz="3200" b="1" dirty="0">
                <a:solidFill>
                  <a:srgbClr val="800000"/>
                </a:solidFill>
                <a:latin typeface="Calibri" panose="020F0502020204030204" pitchFamily="34" charset="0"/>
              </a:rPr>
              <a:t>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i="0" dirty="0">
                <a:solidFill>
                  <a:srgbClr val="800000"/>
                </a:solidFill>
                <a:latin typeface="Calibri" panose="020F0502020204030204" pitchFamily="34" charset="0"/>
                <a:cs typeface="Times New Roman" panose="02020603050405020304" pitchFamily="18" charset="0"/>
              </a:rPr>
              <a:t/>
            </a:r>
            <a:br>
              <a:rPr lang="en-GB" altLang="en-US" sz="3200" b="1" i="0"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rPr>
              <a:t>Aurantii amari pericarpium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8740774" cy="4399847"/>
          </a:xfrm>
        </p:spPr>
        <p:txBody>
          <a:bodyPr/>
          <a:lstStyle/>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essential oil</a:t>
            </a:r>
            <a:r>
              <a:rPr lang="en-GB" altLang="en-US" sz="2400" dirty="0">
                <a:solidFill>
                  <a:srgbClr val="000000"/>
                </a:solidFill>
                <a:latin typeface="Calibri" panose="020F0502020204030204" pitchFamily="34" charset="0"/>
              </a:rPr>
              <a:t>, </a:t>
            </a:r>
            <a:r>
              <a:rPr lang="cs-CZ"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(limonen, linalol), </a:t>
            </a:r>
            <a:r>
              <a:rPr lang="cs-CZ" altLang="cs-CZ" sz="2400" b="1" dirty="0">
                <a:solidFill>
                  <a:srgbClr val="000000"/>
                </a:solidFill>
                <a:latin typeface="Calibri" panose="020F0502020204030204" pitchFamily="34" charset="0"/>
                <a:ea typeface="Calibri" panose="020F0502020204030204" pitchFamily="34" charset="0"/>
                <a:cs typeface="Calibri" panose="020F0502020204030204" pitchFamily="34" charset="0"/>
              </a:rPr>
              <a:t>flavonoid</a:t>
            </a:r>
            <a:r>
              <a:rPr lang="en-US" altLang="cs-CZ" sz="2400" b="1" dirty="0">
                <a:solidFill>
                  <a:srgbClr val="000000"/>
                </a:solidFill>
                <a:latin typeface="Calibri" panose="020F0502020204030204" pitchFamily="34" charset="0"/>
                <a:ea typeface="Calibri" panose="020F0502020204030204" pitchFamily="34" charset="0"/>
                <a:cs typeface="Calibri" panose="020F0502020204030204" pitchFamily="34" charset="0"/>
              </a:rPr>
              <a:t>s</a:t>
            </a:r>
            <a:r>
              <a:rPr lang="cs-CZ"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 (rutin, hesperidin, naringin)</a:t>
            </a:r>
            <a:r>
              <a:rPr lang="en-GB" altLang="en-US" sz="2400" dirty="0">
                <a:solidFill>
                  <a:srgbClr val="000000"/>
                </a:solidFill>
                <a:latin typeface="Calibri" panose="020F0502020204030204" pitchFamily="34" charset="0"/>
              </a:rPr>
              <a:t> c</a:t>
            </a:r>
            <a:r>
              <a:rPr lang="en-GB" altLang="en-US" sz="2400" dirty="0">
                <a:solidFill>
                  <a:srgbClr val="000000"/>
                </a:solidFill>
                <a:latin typeface="Calibri" panose="020F0502020204030204" pitchFamily="34" charset="0"/>
                <a:cs typeface="Times New Roman" panose="02020603050405020304" pitchFamily="18" charset="0"/>
              </a:rPr>
              <a:t>arotenoids, xantophylls, bitter substances</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sk-SK"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amare, cholagogue, taste corrigent</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endParaRPr lang="en-GB" altLang="en-US" sz="240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b="9753"/>
          <a:stretch>
            <a:fillRect/>
          </a:stretch>
        </p:blipFill>
        <p:spPr bwMode="auto">
          <a:xfrm>
            <a:off x="1961741" y="2632077"/>
            <a:ext cx="1077683" cy="18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699" y="2666895"/>
            <a:ext cx="37750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2"/>
          <p:cNvSpPr txBox="1">
            <a:spLocks noChangeArrowheads="1"/>
          </p:cNvSpPr>
          <p:nvPr/>
        </p:nvSpPr>
        <p:spPr bwMode="auto">
          <a:xfrm>
            <a:off x="2050302" y="4729285"/>
            <a:ext cx="1223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limonen</a:t>
            </a:r>
          </a:p>
        </p:txBody>
      </p:sp>
      <p:sp>
        <p:nvSpPr>
          <p:cNvPr id="11" name="Text Box 10"/>
          <p:cNvSpPr txBox="1">
            <a:spLocks noChangeArrowheads="1"/>
          </p:cNvSpPr>
          <p:nvPr/>
        </p:nvSpPr>
        <p:spPr bwMode="auto">
          <a:xfrm>
            <a:off x="5156292" y="4705650"/>
            <a:ext cx="16716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hesperidin</a:t>
            </a:r>
          </a:p>
        </p:txBody>
      </p:sp>
      <p:pic>
        <p:nvPicPr>
          <p:cNvPr id="3" name="Obrázok 2">
            <a:extLst>
              <a:ext uri="{FF2B5EF4-FFF2-40B4-BE49-F238E27FC236}">
                <a16:creationId xmlns:a16="http://schemas.microsoft.com/office/drawing/2014/main" xmlns="" id="{D0E6A608-F4FE-41C1-864F-0466BDF0DA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9744" y="5472112"/>
            <a:ext cx="1543296" cy="1275581"/>
          </a:xfrm>
          <a:prstGeom prst="rect">
            <a:avLst/>
          </a:prstGeom>
        </p:spPr>
      </p:pic>
      <p:pic>
        <p:nvPicPr>
          <p:cNvPr id="5" name="Obrázok 4">
            <a:extLst>
              <a:ext uri="{FF2B5EF4-FFF2-40B4-BE49-F238E27FC236}">
                <a16:creationId xmlns:a16="http://schemas.microsoft.com/office/drawing/2014/main" xmlns="" id="{44CB37AD-5F9E-44E2-97EF-DE3611B416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920" y="5472113"/>
            <a:ext cx="1265738" cy="1265738"/>
          </a:xfrm>
          <a:prstGeom prst="rect">
            <a:avLst/>
          </a:prstGeom>
        </p:spPr>
      </p:pic>
    </p:spTree>
    <p:extLst>
      <p:ext uri="{BB962C8B-B14F-4D97-AF65-F5344CB8AC3E}">
        <p14:creationId xmlns:p14="http://schemas.microsoft.com/office/powerpoint/2010/main" val="1327185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Aurantii dulce pericarpium</a:t>
            </a:r>
            <a:r>
              <a:rPr lang="en-GB" altLang="en-US" sz="3200" b="1" dirty="0">
                <a:solidFill>
                  <a:srgbClr val="800000"/>
                </a:solidFill>
                <a:latin typeface="Calibri" panose="020F0502020204030204" pitchFamily="34" charset="0"/>
              </a:rPr>
              <a:t>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i="0" dirty="0">
                <a:solidFill>
                  <a:srgbClr val="800000"/>
                </a:solidFill>
                <a:latin typeface="Calibri" panose="020F0502020204030204" pitchFamily="34" charset="0"/>
                <a:cs typeface="Times New Roman" panose="02020603050405020304" pitchFamily="18" charset="0"/>
              </a:rPr>
              <a:t/>
            </a:r>
            <a:br>
              <a:rPr lang="en-GB" altLang="en-US" sz="3200" b="1" i="0"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rPr>
              <a:t>Aurantii amari pericarpium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504949"/>
            <a:ext cx="8975725" cy="1491995"/>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epidermis</a:t>
            </a:r>
            <a:r>
              <a:rPr lang="en-GB" altLang="en-US" sz="2400" dirty="0">
                <a:solidFill>
                  <a:srgbClr val="000000"/>
                </a:solidFill>
                <a:latin typeface="Calibri" panose="020F0502020204030204" pitchFamily="34" charset="0"/>
                <a:cs typeface="Times New Roman" panose="02020603050405020304" pitchFamily="18" charset="0"/>
              </a:rPr>
              <a:t> with stomata, in parenchyma crystals of calcium oxalate and hesperidin, 1-2 lines of </a:t>
            </a:r>
            <a:r>
              <a:rPr lang="en-GB" altLang="en-US" sz="2400" u="sng" dirty="0">
                <a:solidFill>
                  <a:srgbClr val="000000"/>
                </a:solidFill>
                <a:latin typeface="Calibri" panose="020F0502020204030204" pitchFamily="34" charset="0"/>
                <a:cs typeface="Times New Roman" panose="02020603050405020304" pitchFamily="18" charset="0"/>
              </a:rPr>
              <a:t>schiso-lyzigennic tubules with essential oil</a:t>
            </a:r>
            <a:r>
              <a:rPr lang="en-GB" altLang="en-US" sz="2400" dirty="0">
                <a:solidFill>
                  <a:srgbClr val="000000"/>
                </a:solidFill>
                <a:latin typeface="Calibri" panose="020F0502020204030204" pitchFamily="34" charset="0"/>
                <a:cs typeface="Times New Roman" panose="02020603050405020304" pitchFamily="18" charset="0"/>
              </a:rPr>
              <a:t>, rarely vascular bundles</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5122" name="Picture 2"/>
          <p:cNvPicPr>
            <a:picLocks noChangeAspect="1" noChangeArrowheads="1"/>
          </p:cNvPicPr>
          <p:nvPr/>
        </p:nvPicPr>
        <p:blipFill>
          <a:blip r:embed="rId4"/>
          <a:srcRect l="65425" t="38185" r="7564" b="28528"/>
          <a:stretch>
            <a:fillRect/>
          </a:stretch>
        </p:blipFill>
        <p:spPr bwMode="auto">
          <a:xfrm>
            <a:off x="571472" y="2857496"/>
            <a:ext cx="7952177" cy="3143272"/>
          </a:xfrm>
          <a:prstGeom prst="rect">
            <a:avLst/>
          </a:prstGeom>
          <a:noFill/>
          <a:ln w="9525">
            <a:noFill/>
            <a:miter lim="800000"/>
            <a:headEnd/>
            <a:tailEnd/>
          </a:ln>
          <a:effectLst/>
        </p:spPr>
      </p:pic>
    </p:spTree>
    <p:extLst>
      <p:ext uri="{BB962C8B-B14F-4D97-AF65-F5344CB8AC3E}">
        <p14:creationId xmlns:p14="http://schemas.microsoft.com/office/powerpoint/2010/main" val="40374101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sk-SK" altLang="en-US" sz="4000" b="1" dirty="0">
                <a:solidFill>
                  <a:srgbClr val="800000"/>
                </a:solidFill>
                <a:latin typeface="Calibri" panose="020F0502020204030204" pitchFamily="34" charset="0"/>
                <a:cs typeface="Times New Roman" panose="02020603050405020304" pitchFamily="18" charset="0"/>
              </a:rPr>
              <a:t>Apiaceae </a:t>
            </a:r>
            <a:r>
              <a:rPr lang="en-US" altLang="en-US" sz="4000" b="1" dirty="0">
                <a:solidFill>
                  <a:srgbClr val="800000"/>
                </a:solidFill>
                <a:latin typeface="Calibri" panose="020F0502020204030204" pitchFamily="34" charset="0"/>
                <a:cs typeface="Times New Roman" panose="02020603050405020304" pitchFamily="18" charset="0"/>
              </a:rPr>
              <a:t>fruits</a:t>
            </a:r>
            <a:endParaRPr lang="en-US" altLang="cs-CZ" sz="4000"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5212380"/>
          </a:xfrm>
        </p:spPr>
        <p:txBody>
          <a:bodyPr/>
          <a:lstStyle/>
          <a:p>
            <a:pPr algn="just">
              <a:lnSpc>
                <a:spcPct val="90000"/>
              </a:lnSpc>
              <a:spcBef>
                <a:spcPts val="600"/>
              </a:spcBef>
              <a:spcAft>
                <a:spcPts val="1200"/>
              </a:spcAft>
              <a:buClr>
                <a:srgbClr val="006600"/>
              </a:buClr>
              <a:buFont typeface="Wingdings" panose="05000000000000000000" pitchFamily="2" charset="2"/>
              <a:buChar char="§"/>
              <a:defRPr/>
            </a:pPr>
            <a:r>
              <a:rPr lang="en-US" altLang="cs-CZ" sz="2400" noProof="0" dirty="0">
                <a:solidFill>
                  <a:srgbClr val="000000"/>
                </a:solidFill>
                <a:latin typeface="Calibri" panose="020F0502020204030204" pitchFamily="34" charset="0"/>
                <a:cs typeface="Calibri" panose="020F0502020204030204" pitchFamily="34" charset="0"/>
              </a:rPr>
              <a:t>Diachenium</a:t>
            </a:r>
          </a:p>
          <a:p>
            <a:pPr algn="just">
              <a:lnSpc>
                <a:spcPct val="90000"/>
              </a:lnSpc>
              <a:spcBef>
                <a:spcPts val="600"/>
              </a:spcBef>
              <a:spcAft>
                <a:spcPts val="1200"/>
              </a:spcAft>
              <a:buClr>
                <a:srgbClr val="006600"/>
              </a:buClr>
              <a:buFont typeface="Wingdings" panose="05000000000000000000" pitchFamily="2" charset="2"/>
              <a:buChar char="§"/>
              <a:defRPr/>
            </a:pPr>
            <a:endParaRPr lang="en-US" altLang="sk-SK" sz="2400" dirty="0">
              <a:solidFill>
                <a:srgbClr val="000000"/>
              </a:solidFill>
              <a:latin typeface="Calibri" panose="020F0502020204030204" pitchFamily="34" charset="0"/>
              <a:cs typeface="Calibri" panose="020F0502020204030204" pitchFamily="34" charset="0"/>
            </a:endParaRPr>
          </a:p>
          <a:p>
            <a:pPr algn="just">
              <a:lnSpc>
                <a:spcPct val="90000"/>
              </a:lnSpc>
              <a:spcBef>
                <a:spcPts val="600"/>
              </a:spcBef>
              <a:spcAft>
                <a:spcPts val="1200"/>
              </a:spcAft>
              <a:buClr>
                <a:srgbClr val="006600"/>
              </a:buClr>
              <a:buFont typeface="Wingdings" panose="05000000000000000000" pitchFamily="2" charset="2"/>
              <a:buChar char="§"/>
              <a:defRPr/>
            </a:pPr>
            <a:r>
              <a:rPr lang="en-US" altLang="sk-SK" sz="2400" dirty="0">
                <a:solidFill>
                  <a:srgbClr val="000000"/>
                </a:solidFill>
                <a:latin typeface="Calibri" panose="020F0502020204030204" pitchFamily="34" charset="0"/>
                <a:cs typeface="Calibri" panose="020F0502020204030204" pitchFamily="34" charset="0"/>
              </a:rPr>
              <a:t>Anatomy of diachenium:</a:t>
            </a:r>
          </a:p>
          <a:p>
            <a:pPr lvl="1" algn="just">
              <a:lnSpc>
                <a:spcPct val="90000"/>
              </a:lnSpc>
              <a:spcBef>
                <a:spcPts val="600"/>
              </a:spcBef>
              <a:spcAft>
                <a:spcPts val="1200"/>
              </a:spcAft>
              <a:buClr>
                <a:srgbClr val="006600"/>
              </a:buClr>
              <a:buFont typeface="Wingdings" panose="05000000000000000000" pitchFamily="2" charset="2"/>
              <a:buChar char="§"/>
              <a:defRPr/>
            </a:pPr>
            <a:r>
              <a:rPr lang="en-US" altLang="sk-SK" sz="2400" dirty="0">
                <a:solidFill>
                  <a:srgbClr val="000000"/>
                </a:solidFill>
                <a:latin typeface="Calibri" panose="020F0502020204030204" pitchFamily="34" charset="0"/>
                <a:cs typeface="Calibri" panose="020F0502020204030204" pitchFamily="34" charset="0"/>
              </a:rPr>
              <a:t>Exocarp with prominent ribs (ridges), vascular bundles in ridges</a:t>
            </a:r>
          </a:p>
          <a:p>
            <a:pPr lvl="1" algn="just">
              <a:lnSpc>
                <a:spcPct val="90000"/>
              </a:lnSpc>
              <a:spcBef>
                <a:spcPts val="600"/>
              </a:spcBef>
              <a:spcAft>
                <a:spcPts val="1200"/>
              </a:spcAft>
              <a:buClr>
                <a:srgbClr val="006600"/>
              </a:buClr>
              <a:buFont typeface="Wingdings" panose="05000000000000000000" pitchFamily="2" charset="2"/>
              <a:buChar char="§"/>
              <a:defRPr/>
            </a:pPr>
            <a:r>
              <a:rPr lang="en-US" altLang="sk-SK" sz="2400" dirty="0">
                <a:solidFill>
                  <a:srgbClr val="000000"/>
                </a:solidFill>
                <a:latin typeface="Calibri" panose="020F0502020204030204" pitchFamily="34" charset="0"/>
                <a:cs typeface="Calibri" panose="020F0502020204030204" pitchFamily="34" charset="0"/>
              </a:rPr>
              <a:t>Mesocarp contains essential oil channels</a:t>
            </a:r>
          </a:p>
          <a:p>
            <a:pPr lvl="1" algn="just">
              <a:lnSpc>
                <a:spcPct val="90000"/>
              </a:lnSpc>
              <a:spcBef>
                <a:spcPts val="600"/>
              </a:spcBef>
              <a:spcAft>
                <a:spcPts val="1200"/>
              </a:spcAft>
              <a:buClr>
                <a:srgbClr val="006600"/>
              </a:buClr>
              <a:buFont typeface="Wingdings" panose="05000000000000000000" pitchFamily="2" charset="2"/>
              <a:buChar char="§"/>
              <a:defRPr/>
            </a:pPr>
            <a:r>
              <a:rPr lang="en-US" altLang="sk-SK" sz="2400" dirty="0">
                <a:solidFill>
                  <a:srgbClr val="000000"/>
                </a:solidFill>
                <a:latin typeface="Calibri" panose="020F0502020204030204" pitchFamily="34" charset="0"/>
                <a:cs typeface="Calibri" panose="020F0502020204030204" pitchFamily="34" charset="0"/>
              </a:rPr>
              <a:t>Endocarp intergrown</a:t>
            </a:r>
            <a:r>
              <a:rPr lang="sk-SK" altLang="sk-SK" sz="2400" dirty="0">
                <a:solidFill>
                  <a:srgbClr val="000000"/>
                </a:solidFill>
                <a:latin typeface="Calibri" panose="020F0502020204030204" pitchFamily="34" charset="0"/>
                <a:cs typeface="Calibri" panose="020F0502020204030204" pitchFamily="34" charset="0"/>
              </a:rPr>
              <a:t> </a:t>
            </a:r>
            <a:r>
              <a:rPr lang="en-US" altLang="sk-SK" sz="2400" dirty="0">
                <a:solidFill>
                  <a:srgbClr val="000000"/>
                </a:solidFill>
                <a:latin typeface="Calibri" panose="020F0502020204030204" pitchFamily="34" charset="0"/>
                <a:cs typeface="Calibri" panose="020F0502020204030204" pitchFamily="34" charset="0"/>
              </a:rPr>
              <a:t>with testa</a:t>
            </a:r>
          </a:p>
          <a:p>
            <a:pPr lvl="1" algn="just">
              <a:lnSpc>
                <a:spcPct val="90000"/>
              </a:lnSpc>
              <a:spcBef>
                <a:spcPts val="600"/>
              </a:spcBef>
              <a:spcAft>
                <a:spcPts val="1200"/>
              </a:spcAft>
              <a:buClr>
                <a:srgbClr val="006600"/>
              </a:buClr>
              <a:buFont typeface="Wingdings" panose="05000000000000000000" pitchFamily="2" charset="2"/>
              <a:buChar char="§"/>
              <a:defRPr/>
            </a:pPr>
            <a:r>
              <a:rPr lang="en-US" altLang="sk-SK" sz="2400" dirty="0">
                <a:solidFill>
                  <a:srgbClr val="000000"/>
                </a:solidFill>
                <a:latin typeface="Calibri" panose="020F0502020204030204" pitchFamily="34" charset="0"/>
                <a:cs typeface="Calibri" panose="020F0502020204030204" pitchFamily="34" charset="0"/>
              </a:rPr>
              <a:t>Endosperm composed of parenchyma, contains oil drops, starch, </a:t>
            </a:r>
            <a:r>
              <a:rPr lang="en-US" sz="2400" dirty="0">
                <a:solidFill>
                  <a:srgbClr val="000000"/>
                </a:solidFill>
                <a:latin typeface="Calibri" panose="020F0502020204030204" pitchFamily="34" charset="0"/>
              </a:rPr>
              <a:t>aleurone grain</a:t>
            </a:r>
            <a:endParaRPr lang="en-US" altLang="sk-SK" sz="240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spTree>
    <p:extLst>
      <p:ext uri="{BB962C8B-B14F-4D97-AF65-F5344CB8AC3E}">
        <p14:creationId xmlns:p14="http://schemas.microsoft.com/office/powerpoint/2010/main" val="3093013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91138" name="Picture 3">
            <a:extLst>
              <a:ext uri="{FF2B5EF4-FFF2-40B4-BE49-F238E27FC236}">
                <a16:creationId xmlns:a16="http://schemas.microsoft.com/office/drawing/2014/main" xmlns="" id="{AA76E016-EB87-4161-BA75-7EC2C17428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91139" name="Straight Connector 4">
            <a:extLst>
              <a:ext uri="{FF2B5EF4-FFF2-40B4-BE49-F238E27FC236}">
                <a16:creationId xmlns:a16="http://schemas.microsoft.com/office/drawing/2014/main" xmlns="" id="{567C21B5-0795-40E4-B428-B335C439D40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91140" name="AutoShape 2" descr="Výsledek obrázku pro petroselini radix">
            <a:extLst>
              <a:ext uri="{FF2B5EF4-FFF2-40B4-BE49-F238E27FC236}">
                <a16:creationId xmlns:a16="http://schemas.microsoft.com/office/drawing/2014/main" xmlns="" id="{99FB687C-5220-4590-B581-3DF9954E8DD3}"/>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sp>
        <p:nvSpPr>
          <p:cNvPr id="91141" name="Nadpis 3">
            <a:extLst>
              <a:ext uri="{FF2B5EF4-FFF2-40B4-BE49-F238E27FC236}">
                <a16:creationId xmlns:a16="http://schemas.microsoft.com/office/drawing/2014/main" xmlns="" id="{34125574-25C9-4357-9D00-7283F3E49196}"/>
              </a:ext>
            </a:extLst>
          </p:cNvPr>
          <p:cNvSpPr>
            <a:spLocks noGrp="1" noChangeArrowheads="1"/>
          </p:cNvSpPr>
          <p:nvPr>
            <p:ph type="title"/>
          </p:nvPr>
        </p:nvSpPr>
        <p:spPr>
          <a:xfrm>
            <a:off x="692150" y="3500438"/>
            <a:ext cx="7772400" cy="1371600"/>
          </a:xfrm>
        </p:spPr>
        <p:txBody>
          <a:bodyPr/>
          <a:lstStyle/>
          <a:p>
            <a:pPr algn="ctr"/>
            <a:r>
              <a:rPr lang="en-GB" altLang="cs-CZ" b="1" noProof="0" dirty="0">
                <a:solidFill>
                  <a:srgbClr val="800000"/>
                </a:solidFill>
                <a:latin typeface="Calibri" panose="020F0502020204030204" pitchFamily="34" charset="0"/>
                <a:cs typeface="Calibri" panose="020F0502020204030204" pitchFamily="34" charset="0"/>
              </a:rPr>
              <a:t>MACROSCOPY</a:t>
            </a:r>
          </a:p>
        </p:txBody>
      </p:sp>
    </p:spTree>
    <p:extLst>
      <p:ext uri="{BB962C8B-B14F-4D97-AF65-F5344CB8AC3E}">
        <p14:creationId xmlns:p14="http://schemas.microsoft.com/office/powerpoint/2010/main" val="2931601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Avenae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Avena sativa</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Poaceae, </a:t>
            </a:r>
            <a:r>
              <a:rPr lang="en-GB" altLang="en-US" sz="2400" dirty="0">
                <a:solidFill>
                  <a:srgbClr val="000000"/>
                </a:solidFill>
                <a:latin typeface="Calibri" panose="020F0502020204030204" pitchFamily="34" charset="0"/>
                <a:cs typeface="Times New Roman" panose="02020603050405020304" pitchFamily="18" charset="0"/>
              </a:rPr>
              <a:t>Oat</a:t>
            </a: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671" y="2262166"/>
            <a:ext cx="2625283" cy="4313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Image result for Avena sativ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350" y="2273061"/>
            <a:ext cx="2873970" cy="4293067"/>
          </a:xfrm>
          <a:prstGeom prst="rect">
            <a:avLst/>
          </a:prstGeom>
        </p:spPr>
      </p:pic>
    </p:spTree>
    <p:extLst>
      <p:ext uri="{BB962C8B-B14F-4D97-AF65-F5344CB8AC3E}">
        <p14:creationId xmlns:p14="http://schemas.microsoft.com/office/powerpoint/2010/main" val="483929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Avenae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5188446" cy="5057566"/>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longer and slimmer caryopsis of yellowish colour, without odour, taste mucilaginous floury </a:t>
            </a:r>
            <a:endParaRPr lang="en-GB" altLang="cs-CZ" sz="2400"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proteins, oils, mineral compounds, vitamins,  </a:t>
            </a:r>
            <a:r>
              <a:rPr lang="en-US" altLang="en-US" sz="2400" dirty="0">
                <a:solidFill>
                  <a:srgbClr val="000000"/>
                </a:solidFill>
                <a:latin typeface="Calibri" panose="020F0502020204030204" pitchFamily="34" charset="0"/>
                <a:cs typeface="Times New Roman" panose="02020603050405020304" pitchFamily="18" charset="0"/>
              </a:rPr>
              <a:t>amino acids</a:t>
            </a:r>
            <a:r>
              <a:rPr lang="en-GB" altLang="en-US" sz="2400" dirty="0">
                <a:solidFill>
                  <a:srgbClr val="000000"/>
                </a:solidFill>
                <a:latin typeface="Calibri" panose="020F0502020204030204" pitchFamily="34" charset="0"/>
                <a:cs typeface="Times New Roman" panose="02020603050405020304" pitchFamily="18" charset="0"/>
              </a:rPr>
              <a:t>, saponins, sugars, glucokinins</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dietetic, metabolic, sedative, hypotensive, antidiabetic</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4" descr="avena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9023" y="1630010"/>
            <a:ext cx="3167633" cy="237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9758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Capsici fructus </a:t>
            </a:r>
            <a:r>
              <a:rPr lang="en-GB" altLang="sk-SK" sz="4000" b="1" i="0" noProof="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buClr>
                <a:srgbClr val="006600"/>
              </a:buClr>
              <a:buFont typeface="Wingdings"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Capsicum anuum</a:t>
            </a:r>
            <a:r>
              <a:rPr lang="en-GB" altLang="en-US" sz="2400" b="1" dirty="0">
                <a:solidFill>
                  <a:srgbClr val="800000"/>
                </a:solidFill>
                <a:latin typeface="Calibri" panose="020F0502020204030204" pitchFamily="34" charset="0"/>
                <a:cs typeface="Times New Roman" panose="02020603050405020304" pitchFamily="18" charset="0"/>
              </a:rPr>
              <a:t> var. minimum</a:t>
            </a:r>
            <a:r>
              <a:rPr lang="en-GB" altLang="en-US" sz="2400" b="1" i="1" dirty="0">
                <a:solidFill>
                  <a:srgbClr val="800000"/>
                </a:solidFill>
                <a:latin typeface="Calibri" panose="020F0502020204030204" pitchFamily="34" charset="0"/>
              </a:rPr>
              <a:t>, C. frutescens</a:t>
            </a:r>
            <a:r>
              <a:rPr lang="en-GB" altLang="en-US" sz="2400" b="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cs typeface="Times New Roman" panose="02020603050405020304" pitchFamily="18" charset="0"/>
              </a:rPr>
              <a:t>Solanaceae</a:t>
            </a:r>
            <a:r>
              <a:rPr lang="sk-SK" altLang="en-US" sz="2400" b="1" dirty="0">
                <a:solidFill>
                  <a:srgbClr val="800000"/>
                </a:solidFill>
                <a:latin typeface="Calibri" panose="020F0502020204030204" pitchFamily="34" charset="0"/>
                <a:cs typeface="Times New Roman" panose="02020603050405020304" pitchFamily="18" charset="0"/>
              </a:rPr>
              <a:t> </a:t>
            </a:r>
            <a:r>
              <a:rPr lang="en-GB" altLang="en-US" sz="2400" dirty="0">
                <a:solidFill>
                  <a:srgbClr val="000000"/>
                </a:solidFill>
                <a:latin typeface="Calibri" panose="020F0502020204030204" pitchFamily="34" charset="0"/>
                <a:cs typeface="Times New Roman" panose="02020603050405020304" pitchFamily="18" charset="0"/>
              </a:rPr>
              <a:t>Pepper</a:t>
            </a:r>
            <a:endParaRPr lang="en-GB" altLang="en-US" sz="2400" dirty="0">
              <a:solidFill>
                <a:srgbClr val="000000"/>
              </a:solidFill>
              <a:latin typeface="Calibri" panose="020F0502020204030204" pitchFamily="34" charset="0"/>
            </a:endParaRPr>
          </a:p>
          <a:p>
            <a:pPr marL="285750" lvl="1">
              <a:buClr>
                <a:srgbClr val="006600"/>
              </a:buClr>
              <a:buFont typeface="Wingdings" pitchFamily="2" charset="2"/>
              <a:buChar char="§"/>
            </a:pPr>
            <a:r>
              <a:rPr lang="en-GB" altLang="en-US" sz="1800" i="1" dirty="0">
                <a:solidFill>
                  <a:srgbClr val="000000"/>
                </a:solidFill>
                <a:latin typeface="Calibri" panose="020F0502020204030204" pitchFamily="34" charset="0"/>
              </a:rPr>
              <a:t>Capsici oleoresina raffinata et quantificata CzPh 2017</a:t>
            </a:r>
          </a:p>
          <a:p>
            <a:pPr marL="285750" lvl="1">
              <a:buClr>
                <a:srgbClr val="006600"/>
              </a:buClr>
              <a:buFont typeface="Wingdings" pitchFamily="2" charset="2"/>
              <a:buChar char="§"/>
            </a:pPr>
            <a:r>
              <a:rPr lang="en-GB" altLang="en-US" sz="1800" i="1" dirty="0">
                <a:solidFill>
                  <a:srgbClr val="000000"/>
                </a:solidFill>
                <a:latin typeface="Calibri" panose="020F0502020204030204" pitchFamily="34" charset="0"/>
              </a:rPr>
              <a:t>Capsici tinctura normata CzPh 2017</a:t>
            </a:r>
          </a:p>
          <a:p>
            <a:pPr marL="285750" lvl="1">
              <a:buClr>
                <a:srgbClr val="006600"/>
              </a:buClr>
              <a:buFont typeface="Wingdings" pitchFamily="2" charset="2"/>
              <a:buChar char="§"/>
            </a:pPr>
            <a:r>
              <a:rPr lang="cs-CZ" altLang="cs-CZ" sz="1800" i="1" dirty="0">
                <a:solidFill>
                  <a:srgbClr val="000000"/>
                </a:solidFill>
                <a:latin typeface="Calibri" panose="020F0502020204030204" pitchFamily="34" charset="0"/>
                <a:ea typeface="Calibri" panose="020F0502020204030204" pitchFamily="34" charset="0"/>
                <a:cs typeface="Calibri" panose="020F0502020204030204" pitchFamily="34" charset="0"/>
              </a:rPr>
              <a:t>Capsici acris extractum spissum normatum </a:t>
            </a:r>
            <a:r>
              <a:rPr lang="en-GB" altLang="en-US" sz="1800" dirty="0">
                <a:solidFill>
                  <a:srgbClr val="000000"/>
                </a:solidFill>
                <a:latin typeface="Calibri" panose="020F0502020204030204" pitchFamily="34" charset="0"/>
              </a:rPr>
              <a:t>CzPh 2017</a:t>
            </a:r>
          </a:p>
          <a:p>
            <a:pPr algn="just">
              <a:lnSpc>
                <a:spcPct val="90000"/>
              </a:lnSpc>
              <a:buClr>
                <a:srgbClr val="006600"/>
              </a:buClr>
              <a:buFont typeface="Wingdings" panose="05000000000000000000" pitchFamily="2" charset="2"/>
              <a:buChar char="§"/>
              <a:defRPr/>
            </a:pP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10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2123" y="3661483"/>
            <a:ext cx="2154806" cy="287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28" descr="10papr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106" y="2430957"/>
            <a:ext cx="3046339" cy="410908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047" y="4238337"/>
            <a:ext cx="33909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299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Capsici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8740774" cy="1447527"/>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spindle like berry</a:t>
            </a:r>
            <a:r>
              <a:rPr lang="en-GB" altLang="en-US" sz="2400" dirty="0">
                <a:solidFill>
                  <a:srgbClr val="000000"/>
                </a:solidFill>
                <a:latin typeface="Calibri" panose="020F0502020204030204" pitchFamily="34" charset="0"/>
                <a:cs typeface="Times New Roman" panose="02020603050405020304" pitchFamily="18" charset="0"/>
              </a:rPr>
              <a:t>, hollow, numerous yellow kidney-shaped seeds, leatherlike pericarp is externally shiny, smoothly stripped, internally wrinkled, weak spicy odour, spicy later hot taste</a:t>
            </a:r>
            <a:r>
              <a:rPr lang="en-GB" altLang="en-US" sz="2400" dirty="0">
                <a:solidFill>
                  <a:srgbClr val="000000"/>
                </a:solidFill>
                <a:latin typeface="Calibri" panose="020F0502020204030204" pitchFamily="34" charset="0"/>
              </a:rPr>
              <a:t> </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4" descr="capsici"/>
          <p:cNvPicPr>
            <a:picLocks noChangeAspect="1" noChangeArrowheads="1"/>
          </p:cNvPicPr>
          <p:nvPr/>
        </p:nvPicPr>
        <p:blipFill>
          <a:blip r:embed="rId4" cstate="print">
            <a:extLst>
              <a:ext uri="{28A0092B-C50C-407E-A947-70E740481C1C}">
                <a14:useLocalDpi xmlns:a14="http://schemas.microsoft.com/office/drawing/2010/main" val="0"/>
              </a:ext>
            </a:extLst>
          </a:blip>
          <a:srcRect t="5724" r="28465"/>
          <a:stretch>
            <a:fillRect/>
          </a:stretch>
        </p:blipFill>
        <p:spPr bwMode="auto">
          <a:xfrm>
            <a:off x="3707904" y="3453283"/>
            <a:ext cx="2837712" cy="2805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6528_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188" y="3453283"/>
            <a:ext cx="2884846" cy="28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477653" y="3891330"/>
            <a:ext cx="2813427" cy="1872208"/>
          </a:xfrm>
          <a:prstGeom prst="rect">
            <a:avLst/>
          </a:prstGeom>
        </p:spPr>
      </p:pic>
    </p:spTree>
    <p:extLst>
      <p:ext uri="{BB962C8B-B14F-4D97-AF65-F5344CB8AC3E}">
        <p14:creationId xmlns:p14="http://schemas.microsoft.com/office/powerpoint/2010/main" val="2098941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Capsici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8740774" cy="5057566"/>
          </a:xfrm>
        </p:spPr>
        <p:txBody>
          <a:bodyPr/>
          <a:lstStyle/>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cs typeface="Times New Roman" panose="02020603050405020304" pitchFamily="18" charset="0"/>
              </a:rPr>
              <a:t>alkaloid capsaicin</a:t>
            </a:r>
            <a:r>
              <a:rPr lang="en-GB" altLang="en-US" sz="2400" dirty="0">
                <a:solidFill>
                  <a:srgbClr val="000000"/>
                </a:solidFill>
                <a:latin typeface="Calibri" panose="020F0502020204030204" pitchFamily="34" charset="0"/>
                <a:cs typeface="Times New Roman" panose="02020603050405020304" pitchFamily="18" charset="0"/>
              </a:rPr>
              <a:t>, carotenoids </a:t>
            </a:r>
            <a:r>
              <a:rPr lang="cs-CZ"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capsanthin)</a:t>
            </a:r>
            <a:r>
              <a:rPr lang="en-GB" altLang="en-US" sz="2400" dirty="0">
                <a:solidFill>
                  <a:srgbClr val="000000"/>
                </a:solidFill>
                <a:latin typeface="Calibri" panose="020F0502020204030204" pitchFamily="34" charset="0"/>
                <a:cs typeface="Times New Roman" panose="02020603050405020304" pitchFamily="18" charset="0"/>
              </a:rPr>
              <a:t>, vitamins B</a:t>
            </a:r>
            <a:r>
              <a:rPr lang="en-GB" altLang="en-US" sz="2400" baseline="-30000" dirty="0">
                <a:solidFill>
                  <a:srgbClr val="000000"/>
                </a:solidFill>
                <a:latin typeface="Calibri" panose="020F0502020204030204" pitchFamily="34" charset="0"/>
                <a:cs typeface="Times New Roman" panose="02020603050405020304" pitchFamily="18" charset="0"/>
              </a:rPr>
              <a:t>2</a:t>
            </a:r>
            <a:r>
              <a:rPr lang="en-GB" altLang="en-US" sz="2400" dirty="0">
                <a:solidFill>
                  <a:srgbClr val="000000"/>
                </a:solidFill>
                <a:latin typeface="Calibri" panose="020F0502020204030204" pitchFamily="34" charset="0"/>
                <a:cs typeface="Times New Roman" panose="02020603050405020304" pitchFamily="18" charset="0"/>
              </a:rPr>
              <a:t>, C, flavonoids, essential oil, sugars</a:t>
            </a:r>
          </a:p>
          <a:p>
            <a:pPr algn="just">
              <a:lnSpc>
                <a:spcPct val="90000"/>
              </a:lnSpc>
              <a:buClr>
                <a:srgbClr val="006600"/>
              </a:buClr>
              <a:buFont typeface="Wingdings" panose="05000000000000000000" pitchFamily="2" charset="2"/>
              <a:buChar char="§"/>
              <a:defRPr/>
            </a:pPr>
            <a:endParaRPr lang="en-US" altLang="en-US" sz="2400" spc="-50" dirty="0">
              <a:solidFill>
                <a:srgbClr val="000000"/>
              </a:solidFill>
              <a:latin typeface="Calibri" panose="020F0502020204030204" pitchFamily="34" charset="0"/>
              <a:cs typeface="Times New Roman" panose="02020603050405020304" pitchFamily="18" charset="0"/>
            </a:endParaRPr>
          </a:p>
          <a:p>
            <a:pPr algn="just">
              <a:lnSpc>
                <a:spcPct val="90000"/>
              </a:lnSpc>
              <a:buClr>
                <a:srgbClr val="006600"/>
              </a:buClr>
              <a:buFont typeface="Wingdings" panose="05000000000000000000" pitchFamily="2" charset="2"/>
              <a:buChar char="§"/>
              <a:defRPr/>
            </a:pPr>
            <a:endParaRPr lang="en-US" altLang="en-US" sz="2400" spc="-50" dirty="0">
              <a:solidFill>
                <a:srgbClr val="000000"/>
              </a:solidFill>
              <a:latin typeface="Calibri" panose="020F0502020204030204" pitchFamily="34" charset="0"/>
              <a:cs typeface="Times New Roman" panose="02020603050405020304" pitchFamily="18" charset="0"/>
            </a:endParaRPr>
          </a:p>
          <a:p>
            <a:pPr algn="just">
              <a:lnSpc>
                <a:spcPct val="90000"/>
              </a:lnSpc>
              <a:buClr>
                <a:srgbClr val="006600"/>
              </a:buClr>
              <a:buFont typeface="Wingdings" panose="05000000000000000000" pitchFamily="2" charset="2"/>
              <a:buChar char="§"/>
              <a:defRPr/>
            </a:pPr>
            <a:endParaRPr lang="en-US" altLang="en-US" sz="2400" spc="-50" dirty="0">
              <a:solidFill>
                <a:srgbClr val="000000"/>
              </a:solidFill>
              <a:latin typeface="Calibri" panose="020F0502020204030204" pitchFamily="34" charset="0"/>
              <a:cs typeface="Times New Roman" panose="02020603050405020304" pitchFamily="18" charset="0"/>
            </a:endParaRPr>
          </a:p>
          <a:p>
            <a:pPr algn="just">
              <a:lnSpc>
                <a:spcPct val="90000"/>
              </a:lnSpc>
              <a:buClr>
                <a:srgbClr val="006600"/>
              </a:buClr>
              <a:buFont typeface="Wingdings" panose="05000000000000000000" pitchFamily="2" charset="2"/>
              <a:buChar char="§"/>
              <a:defRPr/>
            </a:pPr>
            <a:endParaRPr lang="en-US" altLang="en-US" sz="2400" spc="-50" dirty="0">
              <a:solidFill>
                <a:srgbClr val="000000"/>
              </a:solidFill>
              <a:latin typeface="Calibri" panose="020F0502020204030204" pitchFamily="34" charset="0"/>
              <a:cs typeface="Times New Roman" panose="02020603050405020304" pitchFamily="18" charset="0"/>
            </a:endParaRPr>
          </a:p>
          <a:p>
            <a:pPr algn="just">
              <a:lnSpc>
                <a:spcPct val="90000"/>
              </a:lnSpc>
              <a:buClr>
                <a:srgbClr val="006600"/>
              </a:buClr>
              <a:buFont typeface="Wingdings" panose="05000000000000000000" pitchFamily="2" charset="2"/>
              <a:buChar char="§"/>
              <a:defRPr/>
            </a:pPr>
            <a:endParaRPr lang="en-US" altLang="en-US" sz="2400" spc="-50" dirty="0">
              <a:solidFill>
                <a:srgbClr val="000000"/>
              </a:solidFill>
              <a:latin typeface="Calibri" panose="020F0502020204030204" pitchFamily="34" charset="0"/>
              <a:cs typeface="Times New Roman" panose="02020603050405020304" pitchFamily="18" charset="0"/>
            </a:endParaRPr>
          </a:p>
          <a:p>
            <a:pPr marL="0" indent="0" algn="just">
              <a:lnSpc>
                <a:spcPct val="90000"/>
              </a:lnSpc>
              <a:buClr>
                <a:srgbClr val="006600"/>
              </a:buClr>
              <a:buNone/>
              <a:defRPr/>
            </a:pPr>
            <a:endParaRPr lang="en-US" altLang="en-US" sz="2400" spc="-50" dirty="0">
              <a:solidFill>
                <a:srgbClr val="000000"/>
              </a:solidFill>
              <a:latin typeface="Calibri" panose="020F0502020204030204" pitchFamily="34" charset="0"/>
              <a:cs typeface="Times New Roman" panose="02020603050405020304" pitchFamily="18"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stomachic, external derivans, rubefacient for rheuma</a:t>
            </a:r>
            <a:r>
              <a:rPr lang="sk-SK" altLang="en-US" sz="2400" dirty="0">
                <a:solidFill>
                  <a:srgbClr val="000000"/>
                </a:solidFill>
                <a:latin typeface="Calibri" panose="020F0502020204030204" pitchFamily="34" charset="0"/>
                <a:cs typeface="Times New Roman" panose="02020603050405020304" pitchFamily="18" charset="0"/>
              </a:rPr>
              <a:t>tism</a:t>
            </a:r>
            <a:r>
              <a:rPr lang="en-GB" altLang="en-US" sz="2400" dirty="0">
                <a:solidFill>
                  <a:srgbClr val="000000"/>
                </a:solidFill>
                <a:latin typeface="Calibri" panose="020F0502020204030204" pitchFamily="34" charset="0"/>
                <a:cs typeface="Times New Roman" panose="02020603050405020304" pitchFamily="18" charset="0"/>
              </a:rPr>
              <a:t> treatment</a:t>
            </a:r>
            <a:endParaRPr lang="sk-SK" altLang="en-US" sz="2400" dirty="0">
              <a:solidFill>
                <a:srgbClr val="000000"/>
              </a:solidFill>
              <a:latin typeface="Calibri" panose="020F0502020204030204" pitchFamily="34" charset="0"/>
              <a:cs typeface="Times New Roman" panose="02020603050405020304" pitchFamily="18" charset="0"/>
            </a:endParaRPr>
          </a:p>
          <a:p>
            <a:pPr>
              <a:buClr>
                <a:srgbClr val="006600"/>
              </a:buClr>
              <a:buFont typeface="Wingdings" panose="05000000000000000000" pitchFamily="2" charset="2"/>
              <a:buChar char="§"/>
            </a:pPr>
            <a:r>
              <a:rPr lang="sk-SK" altLang="en-US" sz="2400" dirty="0" err="1">
                <a:solidFill>
                  <a:srgbClr val="000000"/>
                </a:solidFill>
                <a:latin typeface="Calibri" panose="020F0502020204030204" pitchFamily="34" charset="0"/>
                <a:cs typeface="Times New Roman" panose="02020603050405020304" pitchFamily="18" charset="0"/>
              </a:rPr>
              <a:t>Spiciness</a:t>
            </a:r>
            <a:r>
              <a:rPr lang="sk-SK" altLang="en-US" sz="2400" dirty="0">
                <a:solidFill>
                  <a:srgbClr val="000000"/>
                </a:solidFill>
                <a:latin typeface="Calibri" panose="020F0502020204030204" pitchFamily="34" charset="0"/>
                <a:cs typeface="Times New Roman" panose="02020603050405020304" pitchFamily="18" charset="0"/>
              </a:rPr>
              <a:t> is </a:t>
            </a:r>
            <a:r>
              <a:rPr lang="sk-SK" altLang="en-US" sz="2400" dirty="0" err="1">
                <a:solidFill>
                  <a:srgbClr val="000000"/>
                </a:solidFill>
                <a:latin typeface="Calibri" panose="020F0502020204030204" pitchFamily="34" charset="0"/>
                <a:cs typeface="Times New Roman" panose="02020603050405020304" pitchFamily="18" charset="0"/>
              </a:rPr>
              <a:t>measured</a:t>
            </a:r>
            <a:r>
              <a:rPr lang="sk-SK" altLang="en-US" sz="2400" dirty="0">
                <a:solidFill>
                  <a:srgbClr val="000000"/>
                </a:solidFill>
                <a:latin typeface="Calibri" panose="020F0502020204030204" pitchFamily="34" charset="0"/>
                <a:cs typeface="Times New Roman" panose="02020603050405020304" pitchFamily="18" charset="0"/>
              </a:rPr>
              <a:t> in </a:t>
            </a:r>
            <a:r>
              <a:rPr lang="sk-SK" altLang="en-US" sz="2400" dirty="0" err="1">
                <a:solidFill>
                  <a:srgbClr val="000000"/>
                </a:solidFill>
                <a:latin typeface="Calibri" panose="020F0502020204030204" pitchFamily="34" charset="0"/>
                <a:cs typeface="Times New Roman" panose="02020603050405020304" pitchFamily="18" charset="0"/>
              </a:rPr>
              <a:t>Scoville</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Heat</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Units</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5" descr="Image:Capsaicin chemical structure.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r="6201"/>
          <a:stretch>
            <a:fillRect/>
          </a:stretch>
        </p:blipFill>
        <p:spPr bwMode="auto">
          <a:xfrm>
            <a:off x="2343149" y="2685698"/>
            <a:ext cx="43910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2"/>
          <p:cNvSpPr txBox="1">
            <a:spLocks noChangeArrowheads="1"/>
          </p:cNvSpPr>
          <p:nvPr/>
        </p:nvSpPr>
        <p:spPr bwMode="auto">
          <a:xfrm>
            <a:off x="3857625" y="4221088"/>
            <a:ext cx="1441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kapsaicin</a:t>
            </a:r>
          </a:p>
        </p:txBody>
      </p:sp>
    </p:spTree>
    <p:extLst>
      <p:ext uri="{BB962C8B-B14F-4D97-AF65-F5344CB8AC3E}">
        <p14:creationId xmlns:p14="http://schemas.microsoft.com/office/powerpoint/2010/main" val="27098910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Capsici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graphicFrame>
        <p:nvGraphicFramePr>
          <p:cNvPr id="3" name="Tabuľka 2">
            <a:extLst>
              <a:ext uri="{FF2B5EF4-FFF2-40B4-BE49-F238E27FC236}">
                <a16:creationId xmlns:a16="http://schemas.microsoft.com/office/drawing/2014/main" xmlns="" id="{675EABD6-BC09-4F01-B57B-1563DD1FFE7D}"/>
              </a:ext>
            </a:extLst>
          </p:cNvPr>
          <p:cNvGraphicFramePr>
            <a:graphicFrameLocks noGrp="1"/>
          </p:cNvGraphicFramePr>
          <p:nvPr>
            <p:extLst>
              <p:ext uri="{D42A27DB-BD31-4B8C-83A1-F6EECF244321}">
                <p14:modId xmlns:p14="http://schemas.microsoft.com/office/powerpoint/2010/main" val="2999202200"/>
              </p:ext>
            </p:extLst>
          </p:nvPr>
        </p:nvGraphicFramePr>
        <p:xfrm>
          <a:off x="1157718" y="5472112"/>
          <a:ext cx="3611638" cy="1212258"/>
        </p:xfrm>
        <a:graphic>
          <a:graphicData uri="http://schemas.openxmlformats.org/drawingml/2006/table">
            <a:tbl>
              <a:tblPr/>
              <a:tblGrid>
                <a:gridCol w="1656184">
                  <a:extLst>
                    <a:ext uri="{9D8B030D-6E8A-4147-A177-3AD203B41FA5}">
                      <a16:colId xmlns:a16="http://schemas.microsoft.com/office/drawing/2014/main" xmlns="" val="142877374"/>
                    </a:ext>
                  </a:extLst>
                </a:gridCol>
                <a:gridCol w="1955454">
                  <a:extLst>
                    <a:ext uri="{9D8B030D-6E8A-4147-A177-3AD203B41FA5}">
                      <a16:colId xmlns:a16="http://schemas.microsoft.com/office/drawing/2014/main" xmlns="" val="1681767135"/>
                    </a:ext>
                  </a:extLst>
                </a:gridCol>
              </a:tblGrid>
              <a:tr h="302486">
                <a:tc>
                  <a:txBody>
                    <a:bodyPr/>
                    <a:lstStyle/>
                    <a:p>
                      <a:r>
                        <a:rPr lang="en-US" sz="1400" b="1" noProof="0" dirty="0">
                          <a:solidFill>
                            <a:srgbClr val="000000"/>
                          </a:solidFill>
                          <a:latin typeface="Calibri" panose="020F0502020204030204" pitchFamily="34" charset="0"/>
                        </a:rPr>
                        <a:t>Pungency </a:t>
                      </a:r>
                    </a:p>
                  </a:txBody>
                  <a:tcPr anchor="ctr">
                    <a:lnL>
                      <a:noFill/>
                    </a:lnL>
                    <a:lnR>
                      <a:noFill/>
                    </a:lnR>
                    <a:lnT>
                      <a:noFill/>
                    </a:lnT>
                    <a:lnB>
                      <a:noFill/>
                    </a:lnB>
                  </a:tcPr>
                </a:tc>
                <a:tc>
                  <a:txBody>
                    <a:bodyPr/>
                    <a:lstStyle/>
                    <a:p>
                      <a:r>
                        <a:rPr lang="en-US" sz="1400" b="1" noProof="0" dirty="0">
                          <a:solidFill>
                            <a:srgbClr val="000000"/>
                          </a:solidFill>
                          <a:latin typeface="Calibri" panose="020F0502020204030204" pitchFamily="34" charset="0"/>
                        </a:rPr>
                        <a:t>SHU </a:t>
                      </a:r>
                    </a:p>
                  </a:txBody>
                  <a:tcPr anchor="ctr">
                    <a:lnL>
                      <a:noFill/>
                    </a:lnL>
                    <a:lnR>
                      <a:noFill/>
                    </a:lnR>
                    <a:lnT>
                      <a:noFill/>
                    </a:lnT>
                    <a:lnB>
                      <a:noFill/>
                    </a:lnB>
                  </a:tcPr>
                </a:tc>
                <a:extLst>
                  <a:ext uri="{0D108BD9-81ED-4DB2-BD59-A6C34878D82A}">
                    <a16:rowId xmlns:a16="http://schemas.microsoft.com/office/drawing/2014/main" xmlns="" val="3618305026"/>
                  </a:ext>
                </a:extLst>
              </a:tr>
              <a:tr h="302486">
                <a:tc>
                  <a:txBody>
                    <a:bodyPr/>
                    <a:lstStyle/>
                    <a:p>
                      <a:r>
                        <a:rPr lang="en-US" sz="1200" noProof="0" dirty="0">
                          <a:solidFill>
                            <a:srgbClr val="000000"/>
                          </a:solidFill>
                          <a:latin typeface="Calibri" panose="020F0502020204030204" pitchFamily="34" charset="0"/>
                        </a:rPr>
                        <a:t>Very highly pungent </a:t>
                      </a:r>
                    </a:p>
                  </a:txBody>
                  <a:tcPr anchor="ctr">
                    <a:lnL>
                      <a:noFill/>
                    </a:lnL>
                    <a:lnR>
                      <a:noFill/>
                    </a:lnR>
                    <a:lnT>
                      <a:noFill/>
                    </a:lnT>
                    <a:lnB>
                      <a:noFill/>
                    </a:lnB>
                  </a:tcPr>
                </a:tc>
                <a:tc>
                  <a:txBody>
                    <a:bodyPr/>
                    <a:lstStyle/>
                    <a:p>
                      <a:r>
                        <a:rPr lang="en-US" sz="1200" noProof="0">
                          <a:solidFill>
                            <a:srgbClr val="000000"/>
                          </a:solidFill>
                          <a:latin typeface="Calibri" panose="020F0502020204030204" pitchFamily="34" charset="0"/>
                        </a:rPr>
                        <a:t>Above 80,000 </a:t>
                      </a:r>
                    </a:p>
                  </a:txBody>
                  <a:tcPr anchor="ctr">
                    <a:lnL>
                      <a:noFill/>
                    </a:lnL>
                    <a:lnR>
                      <a:noFill/>
                    </a:lnR>
                    <a:lnT>
                      <a:noFill/>
                    </a:lnT>
                    <a:lnB>
                      <a:noFill/>
                    </a:lnB>
                  </a:tcPr>
                </a:tc>
                <a:extLst>
                  <a:ext uri="{0D108BD9-81ED-4DB2-BD59-A6C34878D82A}">
                    <a16:rowId xmlns:a16="http://schemas.microsoft.com/office/drawing/2014/main" xmlns="" val="3165354801"/>
                  </a:ext>
                </a:extLst>
              </a:tr>
              <a:tr h="302486">
                <a:tc>
                  <a:txBody>
                    <a:bodyPr/>
                    <a:lstStyle/>
                    <a:p>
                      <a:r>
                        <a:rPr lang="en-US" sz="1200" noProof="0" dirty="0">
                          <a:solidFill>
                            <a:srgbClr val="000000"/>
                          </a:solidFill>
                          <a:latin typeface="Calibri" panose="020F0502020204030204" pitchFamily="34" charset="0"/>
                        </a:rPr>
                        <a:t>Highly pungent </a:t>
                      </a:r>
                    </a:p>
                  </a:txBody>
                  <a:tcPr anchor="ctr">
                    <a:lnL>
                      <a:noFill/>
                    </a:lnL>
                    <a:lnR>
                      <a:noFill/>
                    </a:lnR>
                    <a:lnT>
                      <a:noFill/>
                    </a:lnT>
                    <a:lnB>
                      <a:noFill/>
                    </a:lnB>
                  </a:tcPr>
                </a:tc>
                <a:tc>
                  <a:txBody>
                    <a:bodyPr/>
                    <a:lstStyle/>
                    <a:p>
                      <a:r>
                        <a:rPr lang="en-US" sz="1200" noProof="0">
                          <a:solidFill>
                            <a:srgbClr val="000000"/>
                          </a:solidFill>
                          <a:latin typeface="Calibri" panose="020F0502020204030204" pitchFamily="34" charset="0"/>
                        </a:rPr>
                        <a:t>25,000 to 70,000 </a:t>
                      </a:r>
                    </a:p>
                  </a:txBody>
                  <a:tcPr anchor="ctr">
                    <a:lnL>
                      <a:noFill/>
                    </a:lnL>
                    <a:lnR>
                      <a:noFill/>
                    </a:lnR>
                    <a:lnT>
                      <a:noFill/>
                    </a:lnT>
                    <a:lnB>
                      <a:noFill/>
                    </a:lnB>
                  </a:tcPr>
                </a:tc>
                <a:extLst>
                  <a:ext uri="{0D108BD9-81ED-4DB2-BD59-A6C34878D82A}">
                    <a16:rowId xmlns:a16="http://schemas.microsoft.com/office/drawing/2014/main" xmlns="" val="1427797227"/>
                  </a:ext>
                </a:extLst>
              </a:tr>
              <a:tr h="302486">
                <a:tc>
                  <a:txBody>
                    <a:bodyPr/>
                    <a:lstStyle/>
                    <a:p>
                      <a:r>
                        <a:rPr lang="en-US" sz="1200" noProof="0" dirty="0">
                          <a:solidFill>
                            <a:srgbClr val="000000"/>
                          </a:solidFill>
                          <a:latin typeface="Calibri" panose="020F0502020204030204" pitchFamily="34" charset="0"/>
                        </a:rPr>
                        <a:t>Moderately pungent </a:t>
                      </a:r>
                    </a:p>
                  </a:txBody>
                  <a:tcPr anchor="ctr">
                    <a:lnL>
                      <a:noFill/>
                    </a:lnL>
                    <a:lnR>
                      <a:noFill/>
                    </a:lnR>
                    <a:lnT>
                      <a:noFill/>
                    </a:lnT>
                    <a:lnB>
                      <a:noFill/>
                    </a:lnB>
                  </a:tcPr>
                </a:tc>
                <a:tc>
                  <a:txBody>
                    <a:bodyPr/>
                    <a:lstStyle/>
                    <a:p>
                      <a:r>
                        <a:rPr lang="en-US" sz="1200" noProof="0" dirty="0">
                          <a:solidFill>
                            <a:srgbClr val="000000"/>
                          </a:solidFill>
                          <a:latin typeface="Calibri" panose="020F0502020204030204" pitchFamily="34" charset="0"/>
                        </a:rPr>
                        <a:t>3,000 to 25,000 </a:t>
                      </a:r>
                    </a:p>
                  </a:txBody>
                  <a:tcPr anchor="ctr">
                    <a:lnL>
                      <a:noFill/>
                    </a:lnL>
                    <a:lnR>
                      <a:noFill/>
                    </a:lnR>
                    <a:lnT>
                      <a:noFill/>
                    </a:lnT>
                    <a:lnB>
                      <a:noFill/>
                    </a:lnB>
                  </a:tcPr>
                </a:tc>
                <a:extLst>
                  <a:ext uri="{0D108BD9-81ED-4DB2-BD59-A6C34878D82A}">
                    <a16:rowId xmlns:a16="http://schemas.microsoft.com/office/drawing/2014/main" xmlns="" val="4003148674"/>
                  </a:ext>
                </a:extLst>
              </a:tr>
            </a:tbl>
          </a:graphicData>
        </a:graphic>
      </p:graphicFrame>
      <p:graphicFrame>
        <p:nvGraphicFramePr>
          <p:cNvPr id="4" name="Tabuľka 3">
            <a:extLst>
              <a:ext uri="{FF2B5EF4-FFF2-40B4-BE49-F238E27FC236}">
                <a16:creationId xmlns:a16="http://schemas.microsoft.com/office/drawing/2014/main" xmlns="" id="{1A887AAB-C800-4839-8FA8-A93966968392}"/>
              </a:ext>
            </a:extLst>
          </p:cNvPr>
          <p:cNvGraphicFramePr>
            <a:graphicFrameLocks noGrp="1"/>
          </p:cNvGraphicFramePr>
          <p:nvPr>
            <p:extLst>
              <p:ext uri="{D42A27DB-BD31-4B8C-83A1-F6EECF244321}">
                <p14:modId xmlns:p14="http://schemas.microsoft.com/office/powerpoint/2010/main" val="4261913027"/>
              </p:ext>
            </p:extLst>
          </p:nvPr>
        </p:nvGraphicFramePr>
        <p:xfrm>
          <a:off x="980136" y="1532732"/>
          <a:ext cx="7578440" cy="3505200"/>
        </p:xfrm>
        <a:graphic>
          <a:graphicData uri="http://schemas.openxmlformats.org/drawingml/2006/table">
            <a:tbl>
              <a:tblPr/>
              <a:tblGrid>
                <a:gridCol w="3789220">
                  <a:extLst>
                    <a:ext uri="{9D8B030D-6E8A-4147-A177-3AD203B41FA5}">
                      <a16:colId xmlns:a16="http://schemas.microsoft.com/office/drawing/2014/main" xmlns="" val="3177820244"/>
                    </a:ext>
                  </a:extLst>
                </a:gridCol>
                <a:gridCol w="3789220">
                  <a:extLst>
                    <a:ext uri="{9D8B030D-6E8A-4147-A177-3AD203B41FA5}">
                      <a16:colId xmlns:a16="http://schemas.microsoft.com/office/drawing/2014/main" xmlns="" val="1303189736"/>
                    </a:ext>
                  </a:extLst>
                </a:gridCol>
              </a:tblGrid>
              <a:tr h="315668">
                <a:tc>
                  <a:txBody>
                    <a:bodyPr/>
                    <a:lstStyle/>
                    <a:p>
                      <a:r>
                        <a:rPr lang="en-US" sz="2000" b="1" noProof="0">
                          <a:solidFill>
                            <a:srgbClr val="000000"/>
                          </a:solidFill>
                          <a:effectLst/>
                          <a:latin typeface="Calibri" panose="020F0502020204030204" pitchFamily="34" charset="0"/>
                        </a:rPr>
                        <a:t>Scoville heat units </a:t>
                      </a:r>
                    </a:p>
                  </a:txBody>
                  <a:tcPr anchor="ctr">
                    <a:lnL>
                      <a:noFill/>
                    </a:lnL>
                    <a:lnR>
                      <a:noFill/>
                    </a:lnR>
                    <a:lnT>
                      <a:noFill/>
                    </a:lnT>
                    <a:lnB>
                      <a:noFill/>
                    </a:lnB>
                  </a:tcPr>
                </a:tc>
                <a:tc>
                  <a:txBody>
                    <a:bodyPr/>
                    <a:lstStyle/>
                    <a:p>
                      <a:r>
                        <a:rPr lang="en-US" sz="2000" b="1" noProof="0">
                          <a:solidFill>
                            <a:srgbClr val="000000"/>
                          </a:solidFill>
                          <a:latin typeface="Calibri" panose="020F0502020204030204" pitchFamily="34" charset="0"/>
                        </a:rPr>
                        <a:t>Example peppers </a:t>
                      </a:r>
                    </a:p>
                  </a:txBody>
                  <a:tcPr anchor="ctr">
                    <a:lnL>
                      <a:noFill/>
                    </a:lnL>
                    <a:lnR>
                      <a:noFill/>
                    </a:lnR>
                    <a:lnT>
                      <a:noFill/>
                    </a:lnT>
                    <a:lnB>
                      <a:noFill/>
                    </a:lnB>
                  </a:tcPr>
                </a:tc>
                <a:extLst>
                  <a:ext uri="{0D108BD9-81ED-4DB2-BD59-A6C34878D82A}">
                    <a16:rowId xmlns:a16="http://schemas.microsoft.com/office/drawing/2014/main" xmlns="" val="1733743409"/>
                  </a:ext>
                </a:extLst>
              </a:tr>
              <a:tr h="545245">
                <a:tc>
                  <a:txBody>
                    <a:bodyPr/>
                    <a:lstStyle/>
                    <a:p>
                      <a:pPr algn="r"/>
                      <a:r>
                        <a:rPr lang="en-US" sz="1800" noProof="0" dirty="0">
                          <a:solidFill>
                            <a:srgbClr val="000000"/>
                          </a:solidFill>
                          <a:effectLst/>
                          <a:latin typeface="Calibri" panose="020F0502020204030204" pitchFamily="34" charset="0"/>
                        </a:rPr>
                        <a:t>800,000 to 3,200,000</a:t>
                      </a:r>
                    </a:p>
                  </a:txBody>
                  <a:tcPr marR="76200" anchor="ctr">
                    <a:lnL>
                      <a:noFill/>
                    </a:lnL>
                    <a:lnR>
                      <a:noFill/>
                    </a:lnR>
                    <a:lnT>
                      <a:noFill/>
                    </a:lnT>
                    <a:lnB>
                      <a:noFill/>
                    </a:lnB>
                    <a:solidFill>
                      <a:srgbClr val="990000"/>
                    </a:solidFill>
                  </a:tcPr>
                </a:tc>
                <a:tc>
                  <a:txBody>
                    <a:bodyPr/>
                    <a:lstStyle/>
                    <a:p>
                      <a:r>
                        <a:rPr lang="en-US" sz="1800" noProof="0">
                          <a:solidFill>
                            <a:srgbClr val="000000"/>
                          </a:solidFill>
                          <a:latin typeface="Calibri" panose="020F0502020204030204" pitchFamily="34" charset="0"/>
                          <a:hlinkClick r:id="rId4" tooltip="Pepper X">
                            <a:extLst>
                              <a:ext uri="{A12FA001-AC4F-418D-AE19-62706E023703}">
                                <ahyp:hlinkClr xmlns:ahyp="http://schemas.microsoft.com/office/drawing/2018/hyperlinkcolor" xmlns="" val="tx"/>
                              </a:ext>
                            </a:extLst>
                          </a:hlinkClick>
                        </a:rPr>
                        <a:t>Pepper X</a:t>
                      </a:r>
                      <a:r>
                        <a:rPr lang="en-US" sz="1800" noProof="0">
                          <a:solidFill>
                            <a:srgbClr val="000000"/>
                          </a:solidFill>
                          <a:latin typeface="Calibri" panose="020F0502020204030204" pitchFamily="34" charset="0"/>
                        </a:rPr>
                        <a:t>, </a:t>
                      </a:r>
                      <a:r>
                        <a:rPr lang="en-US" sz="1800" noProof="0">
                          <a:solidFill>
                            <a:srgbClr val="000000"/>
                          </a:solidFill>
                          <a:latin typeface="Calibri" panose="020F0502020204030204" pitchFamily="34" charset="0"/>
                          <a:hlinkClick r:id="rId5" tooltip="Carolina Reaper">
                            <a:extLst>
                              <a:ext uri="{A12FA001-AC4F-418D-AE19-62706E023703}">
                                <ahyp:hlinkClr xmlns:ahyp="http://schemas.microsoft.com/office/drawing/2018/hyperlinkcolor" xmlns="" val="tx"/>
                              </a:ext>
                            </a:extLst>
                          </a:hlinkClick>
                        </a:rPr>
                        <a:t>Carolina Reaper</a:t>
                      </a:r>
                      <a:r>
                        <a:rPr lang="en-US" sz="1800" noProof="0">
                          <a:solidFill>
                            <a:srgbClr val="000000"/>
                          </a:solidFill>
                          <a:latin typeface="Calibri" panose="020F0502020204030204" pitchFamily="34" charset="0"/>
                        </a:rPr>
                        <a:t>, </a:t>
                      </a:r>
                      <a:r>
                        <a:rPr lang="en-US" sz="1800" noProof="0">
                          <a:solidFill>
                            <a:srgbClr val="000000"/>
                          </a:solidFill>
                          <a:latin typeface="Calibri" panose="020F0502020204030204" pitchFamily="34" charset="0"/>
                          <a:hlinkClick r:id="rId6" tooltip="Dragon's Breath (chili pepper)">
                            <a:extLst>
                              <a:ext uri="{A12FA001-AC4F-418D-AE19-62706E023703}">
                                <ahyp:hlinkClr xmlns:ahyp="http://schemas.microsoft.com/office/drawing/2018/hyperlinkcolor" xmlns="" val="tx"/>
                              </a:ext>
                            </a:extLst>
                          </a:hlinkClick>
                        </a:rPr>
                        <a:t>Dragon's Breath</a:t>
                      </a:r>
                      <a:endParaRPr lang="en-US" sz="1800" noProof="0">
                        <a:solidFill>
                          <a:srgbClr val="000000"/>
                        </a:solidFill>
                        <a:latin typeface="Calibri" panose="020F0502020204030204" pitchFamily="34" charset="0"/>
                      </a:endParaRPr>
                    </a:p>
                  </a:txBody>
                  <a:tcPr anchor="ctr">
                    <a:lnL>
                      <a:noFill/>
                    </a:lnL>
                    <a:lnR>
                      <a:noFill/>
                    </a:lnR>
                    <a:lnT>
                      <a:noFill/>
                    </a:lnT>
                    <a:lnB>
                      <a:noFill/>
                    </a:lnB>
                  </a:tcPr>
                </a:tc>
                <a:extLst>
                  <a:ext uri="{0D108BD9-81ED-4DB2-BD59-A6C34878D82A}">
                    <a16:rowId xmlns:a16="http://schemas.microsoft.com/office/drawing/2014/main" xmlns="" val="1128581585"/>
                  </a:ext>
                </a:extLst>
              </a:tr>
              <a:tr h="315668">
                <a:tc>
                  <a:txBody>
                    <a:bodyPr/>
                    <a:lstStyle/>
                    <a:p>
                      <a:pPr algn="r"/>
                      <a:r>
                        <a:rPr lang="en-US" sz="1800" noProof="0">
                          <a:solidFill>
                            <a:srgbClr val="000000"/>
                          </a:solidFill>
                          <a:effectLst/>
                          <a:latin typeface="Calibri" panose="020F0502020204030204" pitchFamily="34" charset="0"/>
                        </a:rPr>
                        <a:t>350,000 to 800,000</a:t>
                      </a:r>
                    </a:p>
                  </a:txBody>
                  <a:tcPr marR="76200" anchor="ctr">
                    <a:lnL>
                      <a:noFill/>
                    </a:lnL>
                    <a:lnR>
                      <a:noFill/>
                    </a:lnR>
                    <a:lnT>
                      <a:noFill/>
                    </a:lnT>
                    <a:lnB>
                      <a:noFill/>
                    </a:lnB>
                    <a:solidFill>
                      <a:srgbClr val="CC0000"/>
                    </a:solidFill>
                  </a:tcPr>
                </a:tc>
                <a:tc>
                  <a:txBody>
                    <a:bodyPr/>
                    <a:lstStyle/>
                    <a:p>
                      <a:r>
                        <a:rPr lang="en-US" sz="1800" noProof="0">
                          <a:solidFill>
                            <a:srgbClr val="000000"/>
                          </a:solidFill>
                          <a:latin typeface="Calibri" panose="020F0502020204030204" pitchFamily="34" charset="0"/>
                          <a:hlinkClick r:id="rId7" tooltip="Red Savina pepper">
                            <a:extLst>
                              <a:ext uri="{A12FA001-AC4F-418D-AE19-62706E023703}">
                                <ahyp:hlinkClr xmlns:ahyp="http://schemas.microsoft.com/office/drawing/2018/hyperlinkcolor" xmlns="" val="tx"/>
                              </a:ext>
                            </a:extLst>
                          </a:hlinkClick>
                        </a:rPr>
                        <a:t>Red savina</a:t>
                      </a:r>
                      <a:r>
                        <a:rPr lang="en-US" sz="1800" noProof="0">
                          <a:solidFill>
                            <a:srgbClr val="000000"/>
                          </a:solidFill>
                          <a:latin typeface="Calibri" panose="020F0502020204030204" pitchFamily="34" charset="0"/>
                        </a:rPr>
                        <a:t>,</a:t>
                      </a:r>
                      <a:r>
                        <a:rPr lang="en-US" sz="1800" noProof="0">
                          <a:solidFill>
                            <a:srgbClr val="000000"/>
                          </a:solidFill>
                          <a:latin typeface="Calibri" panose="020F0502020204030204" pitchFamily="34" charset="0"/>
                          <a:hlinkClick r:id="rId8" tooltip="Chocolate habanero">
                            <a:extLst>
                              <a:ext uri="{A12FA001-AC4F-418D-AE19-62706E023703}">
                                <ahyp:hlinkClr xmlns:ahyp="http://schemas.microsoft.com/office/drawing/2018/hyperlinkcolor" xmlns="" val="tx"/>
                              </a:ext>
                            </a:extLst>
                          </a:hlinkClick>
                        </a:rPr>
                        <a:t>Chocolate habanero</a:t>
                      </a:r>
                      <a:endParaRPr lang="en-US" sz="1800" noProof="0">
                        <a:solidFill>
                          <a:srgbClr val="000000"/>
                        </a:solidFill>
                        <a:latin typeface="Calibri" panose="020F0502020204030204" pitchFamily="34" charset="0"/>
                      </a:endParaRPr>
                    </a:p>
                  </a:txBody>
                  <a:tcPr anchor="ctr">
                    <a:lnL>
                      <a:noFill/>
                    </a:lnL>
                    <a:lnR>
                      <a:noFill/>
                    </a:lnR>
                    <a:lnT>
                      <a:noFill/>
                    </a:lnT>
                    <a:lnB>
                      <a:noFill/>
                    </a:lnB>
                  </a:tcPr>
                </a:tc>
                <a:extLst>
                  <a:ext uri="{0D108BD9-81ED-4DB2-BD59-A6C34878D82A}">
                    <a16:rowId xmlns:a16="http://schemas.microsoft.com/office/drawing/2014/main" xmlns="" val="2824200093"/>
                  </a:ext>
                </a:extLst>
              </a:tr>
              <a:tr h="315668">
                <a:tc>
                  <a:txBody>
                    <a:bodyPr/>
                    <a:lstStyle/>
                    <a:p>
                      <a:pPr algn="r"/>
                      <a:r>
                        <a:rPr lang="en-US" sz="1800" noProof="0">
                          <a:solidFill>
                            <a:srgbClr val="000000"/>
                          </a:solidFill>
                          <a:effectLst/>
                          <a:latin typeface="Calibri" panose="020F0502020204030204" pitchFamily="34" charset="0"/>
                        </a:rPr>
                        <a:t>100,000 to 350,000</a:t>
                      </a:r>
                    </a:p>
                  </a:txBody>
                  <a:tcPr marR="76200" anchor="ctr">
                    <a:lnL>
                      <a:noFill/>
                    </a:lnL>
                    <a:lnR>
                      <a:noFill/>
                    </a:lnR>
                    <a:lnT>
                      <a:noFill/>
                    </a:lnT>
                    <a:lnB>
                      <a:noFill/>
                    </a:lnB>
                    <a:solidFill>
                      <a:srgbClr val="E70000"/>
                    </a:solidFill>
                  </a:tcPr>
                </a:tc>
                <a:tc>
                  <a:txBody>
                    <a:bodyPr/>
                    <a:lstStyle/>
                    <a:p>
                      <a:r>
                        <a:rPr lang="en-US" sz="1800" noProof="0" dirty="0">
                          <a:solidFill>
                            <a:srgbClr val="000000"/>
                          </a:solidFill>
                          <a:latin typeface="Calibri" panose="020F0502020204030204" pitchFamily="34" charset="0"/>
                          <a:hlinkClick r:id="rId9" tooltip="Habanero">
                            <a:extLst>
                              <a:ext uri="{A12FA001-AC4F-418D-AE19-62706E023703}">
                                <ahyp:hlinkClr xmlns:ahyp="http://schemas.microsoft.com/office/drawing/2018/hyperlinkcolor" xmlns="" val="tx"/>
                              </a:ext>
                            </a:extLst>
                          </a:hlinkClick>
                        </a:rPr>
                        <a:t>Habanero</a:t>
                      </a:r>
                      <a:r>
                        <a:rPr lang="en-US" sz="1800" noProof="0" dirty="0">
                          <a:solidFill>
                            <a:srgbClr val="000000"/>
                          </a:solidFill>
                          <a:latin typeface="Calibri" panose="020F0502020204030204" pitchFamily="34" charset="0"/>
                        </a:rPr>
                        <a:t>, </a:t>
                      </a:r>
                      <a:r>
                        <a:rPr lang="en-US" sz="1800" noProof="0" dirty="0">
                          <a:solidFill>
                            <a:srgbClr val="000000"/>
                          </a:solidFill>
                          <a:latin typeface="Calibri" panose="020F0502020204030204" pitchFamily="34" charset="0"/>
                          <a:hlinkClick r:id="rId10" tooltip="Scotch Bonnet">
                            <a:extLst>
                              <a:ext uri="{A12FA001-AC4F-418D-AE19-62706E023703}">
                                <ahyp:hlinkClr xmlns:ahyp="http://schemas.microsoft.com/office/drawing/2018/hyperlinkcolor" xmlns="" val="tx"/>
                              </a:ext>
                            </a:extLst>
                          </a:hlinkClick>
                        </a:rPr>
                        <a:t>Scotch Bonnet</a:t>
                      </a:r>
                      <a:endParaRPr lang="en-US" sz="1800" noProof="0" dirty="0">
                        <a:solidFill>
                          <a:srgbClr val="000000"/>
                        </a:solidFill>
                        <a:latin typeface="Calibri" panose="020F0502020204030204" pitchFamily="34" charset="0"/>
                      </a:endParaRPr>
                    </a:p>
                  </a:txBody>
                  <a:tcPr anchor="ctr">
                    <a:lnL>
                      <a:noFill/>
                    </a:lnL>
                    <a:lnR>
                      <a:noFill/>
                    </a:lnR>
                    <a:lnT>
                      <a:noFill/>
                    </a:lnT>
                    <a:lnB>
                      <a:noFill/>
                    </a:lnB>
                  </a:tcPr>
                </a:tc>
                <a:extLst>
                  <a:ext uri="{0D108BD9-81ED-4DB2-BD59-A6C34878D82A}">
                    <a16:rowId xmlns:a16="http://schemas.microsoft.com/office/drawing/2014/main" xmlns="" val="3235963940"/>
                  </a:ext>
                </a:extLst>
              </a:tr>
              <a:tr h="545245">
                <a:tc>
                  <a:txBody>
                    <a:bodyPr/>
                    <a:lstStyle/>
                    <a:p>
                      <a:pPr algn="r"/>
                      <a:r>
                        <a:rPr lang="en-US" sz="1800" noProof="0">
                          <a:solidFill>
                            <a:srgbClr val="000000"/>
                          </a:solidFill>
                          <a:effectLst/>
                          <a:latin typeface="Calibri" panose="020F0502020204030204" pitchFamily="34" charset="0"/>
                        </a:rPr>
                        <a:t>10,000 to 100,000</a:t>
                      </a:r>
                    </a:p>
                  </a:txBody>
                  <a:tcPr marR="76200" anchor="ctr">
                    <a:lnL>
                      <a:noFill/>
                    </a:lnL>
                    <a:lnR>
                      <a:noFill/>
                    </a:lnR>
                    <a:lnT>
                      <a:noFill/>
                    </a:lnT>
                    <a:lnB>
                      <a:noFill/>
                    </a:lnB>
                    <a:solidFill>
                      <a:srgbClr val="FF2424"/>
                    </a:solidFill>
                  </a:tcPr>
                </a:tc>
                <a:tc>
                  <a:txBody>
                    <a:bodyPr/>
                    <a:lstStyle/>
                    <a:p>
                      <a:r>
                        <a:rPr lang="en-US" sz="1800" noProof="0">
                          <a:solidFill>
                            <a:srgbClr val="000000"/>
                          </a:solidFill>
                          <a:latin typeface="Calibri" panose="020F0502020204030204" pitchFamily="34" charset="0"/>
                          <a:hlinkClick r:id="rId11" tooltip="Malagueta pepper">
                            <a:extLst>
                              <a:ext uri="{A12FA001-AC4F-418D-AE19-62706E023703}">
                                <ahyp:hlinkClr xmlns:ahyp="http://schemas.microsoft.com/office/drawing/2018/hyperlinkcolor" xmlns="" val="tx"/>
                              </a:ext>
                            </a:extLst>
                          </a:hlinkClick>
                        </a:rPr>
                        <a:t>Malagueta pepper</a:t>
                      </a:r>
                      <a:r>
                        <a:rPr lang="en-US" sz="1800" noProof="0">
                          <a:solidFill>
                            <a:srgbClr val="000000"/>
                          </a:solidFill>
                          <a:latin typeface="Calibri" panose="020F0502020204030204" pitchFamily="34" charset="0"/>
                        </a:rPr>
                        <a:t>, </a:t>
                      </a:r>
                      <a:r>
                        <a:rPr lang="en-US" sz="1800" noProof="0">
                          <a:solidFill>
                            <a:srgbClr val="000000"/>
                          </a:solidFill>
                          <a:latin typeface="Calibri" panose="020F0502020204030204" pitchFamily="34" charset="0"/>
                          <a:hlinkClick r:id="rId12" tooltip="Cayenne pepper">
                            <a:extLst>
                              <a:ext uri="{A12FA001-AC4F-418D-AE19-62706E023703}">
                                <ahyp:hlinkClr xmlns:ahyp="http://schemas.microsoft.com/office/drawing/2018/hyperlinkcolor" xmlns="" val="tx"/>
                              </a:ext>
                            </a:extLst>
                          </a:hlinkClick>
                        </a:rPr>
                        <a:t>Cayenne pepper</a:t>
                      </a:r>
                      <a:r>
                        <a:rPr lang="en-US" sz="1800" noProof="0">
                          <a:solidFill>
                            <a:srgbClr val="000000"/>
                          </a:solidFill>
                          <a:latin typeface="Calibri" panose="020F0502020204030204" pitchFamily="34" charset="0"/>
                        </a:rPr>
                        <a:t>, </a:t>
                      </a:r>
                      <a:r>
                        <a:rPr lang="en-US" sz="1800" noProof="0">
                          <a:solidFill>
                            <a:srgbClr val="000000"/>
                          </a:solidFill>
                          <a:latin typeface="Calibri" panose="020F0502020204030204" pitchFamily="34" charset="0"/>
                          <a:hlinkClick r:id="rId13" tooltip="Tabasco pepper">
                            <a:extLst>
                              <a:ext uri="{A12FA001-AC4F-418D-AE19-62706E023703}">
                                <ahyp:hlinkClr xmlns:ahyp="http://schemas.microsoft.com/office/drawing/2018/hyperlinkcolor" xmlns="" val="tx"/>
                              </a:ext>
                            </a:extLst>
                          </a:hlinkClick>
                        </a:rPr>
                        <a:t>Tabasco pepper</a:t>
                      </a:r>
                      <a:r>
                        <a:rPr lang="en-US" sz="1800" noProof="0">
                          <a:solidFill>
                            <a:srgbClr val="000000"/>
                          </a:solidFill>
                          <a:latin typeface="Calibri" panose="020F0502020204030204" pitchFamily="34" charset="0"/>
                        </a:rPr>
                        <a:t> </a:t>
                      </a:r>
                    </a:p>
                  </a:txBody>
                  <a:tcPr anchor="ctr">
                    <a:lnL>
                      <a:noFill/>
                    </a:lnL>
                    <a:lnR>
                      <a:noFill/>
                    </a:lnR>
                    <a:lnT>
                      <a:noFill/>
                    </a:lnT>
                    <a:lnB>
                      <a:noFill/>
                    </a:lnB>
                  </a:tcPr>
                </a:tc>
                <a:extLst>
                  <a:ext uri="{0D108BD9-81ED-4DB2-BD59-A6C34878D82A}">
                    <a16:rowId xmlns:a16="http://schemas.microsoft.com/office/drawing/2014/main" xmlns="" val="2477162544"/>
                  </a:ext>
                </a:extLst>
              </a:tr>
              <a:tr h="315668">
                <a:tc>
                  <a:txBody>
                    <a:bodyPr/>
                    <a:lstStyle/>
                    <a:p>
                      <a:pPr algn="r"/>
                      <a:r>
                        <a:rPr lang="en-US" sz="1800" noProof="0">
                          <a:solidFill>
                            <a:srgbClr val="000000"/>
                          </a:solidFill>
                          <a:effectLst/>
                          <a:latin typeface="Calibri" panose="020F0502020204030204" pitchFamily="34" charset="0"/>
                        </a:rPr>
                        <a:t>1,000 to 10,000</a:t>
                      </a:r>
                    </a:p>
                  </a:txBody>
                  <a:tcPr marR="76200" anchor="ctr">
                    <a:lnL>
                      <a:noFill/>
                    </a:lnL>
                    <a:lnR>
                      <a:noFill/>
                    </a:lnR>
                    <a:lnT>
                      <a:noFill/>
                    </a:lnT>
                    <a:lnB>
                      <a:noFill/>
                    </a:lnB>
                    <a:solidFill>
                      <a:srgbClr val="FF9292"/>
                    </a:solidFill>
                  </a:tcPr>
                </a:tc>
                <a:tc>
                  <a:txBody>
                    <a:bodyPr/>
                    <a:lstStyle/>
                    <a:p>
                      <a:r>
                        <a:rPr lang="en-US" sz="1800" noProof="0">
                          <a:solidFill>
                            <a:srgbClr val="000000"/>
                          </a:solidFill>
                          <a:latin typeface="Calibri" panose="020F0502020204030204" pitchFamily="34" charset="0"/>
                          <a:hlinkClick r:id="rId14" tooltip="Guajillo chili">
                            <a:extLst>
                              <a:ext uri="{A12FA001-AC4F-418D-AE19-62706E023703}">
                                <ahyp:hlinkClr xmlns:ahyp="http://schemas.microsoft.com/office/drawing/2018/hyperlinkcolor" xmlns="" val="tx"/>
                              </a:ext>
                            </a:extLst>
                          </a:hlinkClick>
                        </a:rPr>
                        <a:t>Guajillo pepper</a:t>
                      </a:r>
                      <a:r>
                        <a:rPr lang="en-US" sz="1800" noProof="0">
                          <a:solidFill>
                            <a:srgbClr val="000000"/>
                          </a:solidFill>
                          <a:latin typeface="Calibri" panose="020F0502020204030204" pitchFamily="34" charset="0"/>
                        </a:rPr>
                        <a:t>, </a:t>
                      </a:r>
                      <a:r>
                        <a:rPr lang="en-US" sz="1800" noProof="0">
                          <a:solidFill>
                            <a:srgbClr val="000000"/>
                          </a:solidFill>
                          <a:latin typeface="Calibri" panose="020F0502020204030204" pitchFamily="34" charset="0"/>
                          <a:hlinkClick r:id="rId15" tooltip="Jalapeño">
                            <a:extLst>
                              <a:ext uri="{A12FA001-AC4F-418D-AE19-62706E023703}">
                                <ahyp:hlinkClr xmlns:ahyp="http://schemas.microsoft.com/office/drawing/2018/hyperlinkcolor" xmlns="" val="tx"/>
                              </a:ext>
                            </a:extLst>
                          </a:hlinkClick>
                        </a:rPr>
                        <a:t>Jalapeño</a:t>
                      </a:r>
                      <a:r>
                        <a:rPr lang="en-US" sz="1800" noProof="0">
                          <a:solidFill>
                            <a:srgbClr val="000000"/>
                          </a:solidFill>
                          <a:latin typeface="Calibri" panose="020F0502020204030204" pitchFamily="34" charset="0"/>
                        </a:rPr>
                        <a:t> </a:t>
                      </a:r>
                    </a:p>
                  </a:txBody>
                  <a:tcPr anchor="ctr">
                    <a:lnL>
                      <a:noFill/>
                    </a:lnL>
                    <a:lnR>
                      <a:noFill/>
                    </a:lnR>
                    <a:lnT>
                      <a:noFill/>
                    </a:lnT>
                    <a:lnB>
                      <a:noFill/>
                    </a:lnB>
                  </a:tcPr>
                </a:tc>
                <a:extLst>
                  <a:ext uri="{0D108BD9-81ED-4DB2-BD59-A6C34878D82A}">
                    <a16:rowId xmlns:a16="http://schemas.microsoft.com/office/drawing/2014/main" xmlns="" val="1595052913"/>
                  </a:ext>
                </a:extLst>
              </a:tr>
              <a:tr h="315668">
                <a:tc>
                  <a:txBody>
                    <a:bodyPr/>
                    <a:lstStyle/>
                    <a:p>
                      <a:pPr algn="r"/>
                      <a:r>
                        <a:rPr lang="en-US" sz="1800" noProof="0">
                          <a:solidFill>
                            <a:srgbClr val="000000"/>
                          </a:solidFill>
                          <a:effectLst/>
                          <a:latin typeface="Calibri" panose="020F0502020204030204" pitchFamily="34" charset="0"/>
                        </a:rPr>
                        <a:t>100 to 1,000</a:t>
                      </a:r>
                    </a:p>
                  </a:txBody>
                  <a:tcPr marR="76200" anchor="ctr">
                    <a:lnL>
                      <a:noFill/>
                    </a:lnL>
                    <a:lnR>
                      <a:noFill/>
                    </a:lnR>
                    <a:lnT>
                      <a:noFill/>
                    </a:lnT>
                    <a:lnB>
                      <a:noFill/>
                    </a:lnB>
                    <a:solidFill>
                      <a:srgbClr val="FFDBDB"/>
                    </a:solidFill>
                  </a:tcPr>
                </a:tc>
                <a:tc>
                  <a:txBody>
                    <a:bodyPr/>
                    <a:lstStyle/>
                    <a:p>
                      <a:r>
                        <a:rPr lang="en-US" sz="1800" noProof="0">
                          <a:solidFill>
                            <a:srgbClr val="000000"/>
                          </a:solidFill>
                          <a:latin typeface="Calibri" panose="020F0502020204030204" pitchFamily="34" charset="0"/>
                          <a:hlinkClick r:id="rId16" tooltip="Banana pepper">
                            <a:extLst>
                              <a:ext uri="{A12FA001-AC4F-418D-AE19-62706E023703}">
                                <ahyp:hlinkClr xmlns:ahyp="http://schemas.microsoft.com/office/drawing/2018/hyperlinkcolor" xmlns="" val="tx"/>
                              </a:ext>
                            </a:extLst>
                          </a:hlinkClick>
                        </a:rPr>
                        <a:t>Banana pepper</a:t>
                      </a:r>
                      <a:r>
                        <a:rPr lang="en-US" sz="1800" noProof="0">
                          <a:solidFill>
                            <a:srgbClr val="000000"/>
                          </a:solidFill>
                          <a:latin typeface="Calibri" panose="020F0502020204030204" pitchFamily="34" charset="0"/>
                        </a:rPr>
                        <a:t>, </a:t>
                      </a:r>
                      <a:r>
                        <a:rPr lang="en-US" sz="1800" noProof="0">
                          <a:solidFill>
                            <a:srgbClr val="000000"/>
                          </a:solidFill>
                          <a:latin typeface="Calibri" panose="020F0502020204030204" pitchFamily="34" charset="0"/>
                          <a:hlinkClick r:id="rId17" tooltip="Cubanelle">
                            <a:extLst>
                              <a:ext uri="{A12FA001-AC4F-418D-AE19-62706E023703}">
                                <ahyp:hlinkClr xmlns:ahyp="http://schemas.microsoft.com/office/drawing/2018/hyperlinkcolor" xmlns="" val="tx"/>
                              </a:ext>
                            </a:extLst>
                          </a:hlinkClick>
                        </a:rPr>
                        <a:t>Cubanelle</a:t>
                      </a:r>
                      <a:r>
                        <a:rPr lang="en-US" sz="1800" noProof="0">
                          <a:solidFill>
                            <a:srgbClr val="000000"/>
                          </a:solidFill>
                          <a:latin typeface="Calibri" panose="020F0502020204030204" pitchFamily="34" charset="0"/>
                        </a:rPr>
                        <a:t> </a:t>
                      </a:r>
                    </a:p>
                  </a:txBody>
                  <a:tcPr anchor="ctr">
                    <a:lnL>
                      <a:noFill/>
                    </a:lnL>
                    <a:lnR>
                      <a:noFill/>
                    </a:lnR>
                    <a:lnT>
                      <a:noFill/>
                    </a:lnT>
                    <a:lnB>
                      <a:noFill/>
                    </a:lnB>
                  </a:tcPr>
                </a:tc>
                <a:extLst>
                  <a:ext uri="{0D108BD9-81ED-4DB2-BD59-A6C34878D82A}">
                    <a16:rowId xmlns:a16="http://schemas.microsoft.com/office/drawing/2014/main" xmlns="" val="102887190"/>
                  </a:ext>
                </a:extLst>
              </a:tr>
              <a:tr h="315668">
                <a:tc>
                  <a:txBody>
                    <a:bodyPr/>
                    <a:lstStyle/>
                    <a:p>
                      <a:pPr algn="r"/>
                      <a:r>
                        <a:rPr lang="en-US" sz="1800" noProof="0">
                          <a:solidFill>
                            <a:srgbClr val="000000"/>
                          </a:solidFill>
                          <a:effectLst/>
                          <a:latin typeface="Calibri" panose="020F0502020204030204" pitchFamily="34" charset="0"/>
                        </a:rPr>
                        <a:t>0 to 100</a:t>
                      </a:r>
                    </a:p>
                  </a:txBody>
                  <a:tcPr marR="76200" anchor="ctr">
                    <a:lnL>
                      <a:noFill/>
                    </a:lnL>
                    <a:lnR>
                      <a:noFill/>
                    </a:lnR>
                    <a:lnT>
                      <a:noFill/>
                    </a:lnT>
                    <a:lnB>
                      <a:noFill/>
                    </a:lnB>
                    <a:solidFill>
                      <a:srgbClr val="FFFFFF"/>
                    </a:solidFill>
                  </a:tcPr>
                </a:tc>
                <a:tc>
                  <a:txBody>
                    <a:bodyPr/>
                    <a:lstStyle/>
                    <a:p>
                      <a:r>
                        <a:rPr lang="en-US" sz="1800" noProof="0" dirty="0">
                          <a:solidFill>
                            <a:srgbClr val="000000"/>
                          </a:solidFill>
                          <a:latin typeface="Calibri" panose="020F0502020204030204" pitchFamily="34" charset="0"/>
                          <a:hlinkClick r:id="rId18" tooltip="Bell pepper">
                            <a:extLst>
                              <a:ext uri="{A12FA001-AC4F-418D-AE19-62706E023703}">
                                <ahyp:hlinkClr xmlns:ahyp="http://schemas.microsoft.com/office/drawing/2018/hyperlinkcolor" xmlns="" val="tx"/>
                              </a:ext>
                            </a:extLst>
                          </a:hlinkClick>
                        </a:rPr>
                        <a:t>Bell pepper</a:t>
                      </a:r>
                      <a:r>
                        <a:rPr lang="en-US" sz="1800" noProof="0" dirty="0">
                          <a:solidFill>
                            <a:srgbClr val="000000"/>
                          </a:solidFill>
                          <a:latin typeface="Calibri" panose="020F0502020204030204" pitchFamily="34" charset="0"/>
                        </a:rPr>
                        <a:t>, </a:t>
                      </a:r>
                      <a:r>
                        <a:rPr lang="en-US" sz="1800" noProof="0" dirty="0">
                          <a:solidFill>
                            <a:srgbClr val="000000"/>
                          </a:solidFill>
                          <a:latin typeface="Calibri" panose="020F0502020204030204" pitchFamily="34" charset="0"/>
                          <a:hlinkClick r:id="rId19" tooltip="Pimento">
                            <a:extLst>
                              <a:ext uri="{A12FA001-AC4F-418D-AE19-62706E023703}">
                                <ahyp:hlinkClr xmlns:ahyp="http://schemas.microsoft.com/office/drawing/2018/hyperlinkcolor" xmlns="" val="tx"/>
                              </a:ext>
                            </a:extLst>
                          </a:hlinkClick>
                        </a:rPr>
                        <a:t>Pimento</a:t>
                      </a:r>
                      <a:endParaRPr lang="en-US" sz="1800" noProof="0" dirty="0">
                        <a:solidFill>
                          <a:srgbClr val="000000"/>
                        </a:solidFill>
                        <a:latin typeface="Calibri" panose="020F0502020204030204" pitchFamily="34" charset="0"/>
                      </a:endParaRPr>
                    </a:p>
                  </a:txBody>
                  <a:tcPr anchor="ctr">
                    <a:lnL>
                      <a:noFill/>
                    </a:lnL>
                    <a:lnR>
                      <a:noFill/>
                    </a:lnR>
                    <a:lnT>
                      <a:noFill/>
                    </a:lnT>
                    <a:lnB>
                      <a:noFill/>
                    </a:lnB>
                  </a:tcPr>
                </a:tc>
                <a:extLst>
                  <a:ext uri="{0D108BD9-81ED-4DB2-BD59-A6C34878D82A}">
                    <a16:rowId xmlns:a16="http://schemas.microsoft.com/office/drawing/2014/main" xmlns="" val="3709407057"/>
                  </a:ext>
                </a:extLst>
              </a:tr>
            </a:tbl>
          </a:graphicData>
        </a:graphic>
      </p:graphicFrame>
      <p:graphicFrame>
        <p:nvGraphicFramePr>
          <p:cNvPr id="12" name="Tabuľka 11">
            <a:extLst>
              <a:ext uri="{FF2B5EF4-FFF2-40B4-BE49-F238E27FC236}">
                <a16:creationId xmlns:a16="http://schemas.microsoft.com/office/drawing/2014/main" xmlns="" id="{FC0DC80C-89CE-4010-9FB5-5AF27EB133D8}"/>
              </a:ext>
            </a:extLst>
          </p:cNvPr>
          <p:cNvGraphicFramePr>
            <a:graphicFrameLocks noGrp="1"/>
          </p:cNvGraphicFramePr>
          <p:nvPr>
            <p:extLst>
              <p:ext uri="{D42A27DB-BD31-4B8C-83A1-F6EECF244321}">
                <p14:modId xmlns:p14="http://schemas.microsoft.com/office/powerpoint/2010/main" val="3995332086"/>
              </p:ext>
            </p:extLst>
          </p:nvPr>
        </p:nvGraphicFramePr>
        <p:xfrm>
          <a:off x="4603030" y="5472112"/>
          <a:ext cx="3611638" cy="909772"/>
        </p:xfrm>
        <a:graphic>
          <a:graphicData uri="http://schemas.openxmlformats.org/drawingml/2006/table">
            <a:tbl>
              <a:tblPr/>
              <a:tblGrid>
                <a:gridCol w="1656184">
                  <a:extLst>
                    <a:ext uri="{9D8B030D-6E8A-4147-A177-3AD203B41FA5}">
                      <a16:colId xmlns:a16="http://schemas.microsoft.com/office/drawing/2014/main" xmlns="" val="142877374"/>
                    </a:ext>
                  </a:extLst>
                </a:gridCol>
                <a:gridCol w="1955454">
                  <a:extLst>
                    <a:ext uri="{9D8B030D-6E8A-4147-A177-3AD203B41FA5}">
                      <a16:colId xmlns:a16="http://schemas.microsoft.com/office/drawing/2014/main" xmlns="" val="1681767135"/>
                    </a:ext>
                  </a:extLst>
                </a:gridCol>
              </a:tblGrid>
              <a:tr h="302486">
                <a:tc>
                  <a:txBody>
                    <a:bodyPr/>
                    <a:lstStyle/>
                    <a:p>
                      <a:r>
                        <a:rPr lang="en-US" sz="1400" b="1" noProof="0">
                          <a:solidFill>
                            <a:srgbClr val="000000"/>
                          </a:solidFill>
                          <a:latin typeface="Calibri" panose="020F0502020204030204" pitchFamily="34" charset="0"/>
                        </a:rPr>
                        <a:t>Pungency </a:t>
                      </a:r>
                    </a:p>
                  </a:txBody>
                  <a:tcPr anchor="ctr">
                    <a:lnL>
                      <a:noFill/>
                    </a:lnL>
                    <a:lnR>
                      <a:noFill/>
                    </a:lnR>
                    <a:lnT>
                      <a:noFill/>
                    </a:lnT>
                    <a:lnB>
                      <a:noFill/>
                    </a:lnB>
                  </a:tcPr>
                </a:tc>
                <a:tc>
                  <a:txBody>
                    <a:bodyPr/>
                    <a:lstStyle/>
                    <a:p>
                      <a:r>
                        <a:rPr lang="en-US" sz="1400" b="1" noProof="0" dirty="0">
                          <a:solidFill>
                            <a:srgbClr val="000000"/>
                          </a:solidFill>
                          <a:latin typeface="Calibri" panose="020F0502020204030204" pitchFamily="34" charset="0"/>
                        </a:rPr>
                        <a:t>SHU </a:t>
                      </a:r>
                    </a:p>
                  </a:txBody>
                  <a:tcPr anchor="ctr">
                    <a:lnL>
                      <a:noFill/>
                    </a:lnL>
                    <a:lnR>
                      <a:noFill/>
                    </a:lnR>
                    <a:lnT>
                      <a:noFill/>
                    </a:lnT>
                    <a:lnB>
                      <a:noFill/>
                    </a:lnB>
                  </a:tcPr>
                </a:tc>
                <a:extLst>
                  <a:ext uri="{0D108BD9-81ED-4DB2-BD59-A6C34878D82A}">
                    <a16:rowId xmlns:a16="http://schemas.microsoft.com/office/drawing/2014/main" xmlns="" val="3618305026"/>
                  </a:ext>
                </a:extLst>
              </a:tr>
              <a:tr h="302486">
                <a:tc>
                  <a:txBody>
                    <a:bodyPr/>
                    <a:lstStyle/>
                    <a:p>
                      <a:r>
                        <a:rPr lang="en-US" sz="1200" noProof="0" dirty="0">
                          <a:solidFill>
                            <a:srgbClr val="000000"/>
                          </a:solidFill>
                          <a:latin typeface="Calibri" panose="020F0502020204030204" pitchFamily="34" charset="0"/>
                        </a:rPr>
                        <a:t>Mildly pungent </a:t>
                      </a:r>
                    </a:p>
                  </a:txBody>
                  <a:tcPr anchor="ctr">
                    <a:lnL>
                      <a:noFill/>
                    </a:lnL>
                    <a:lnR>
                      <a:noFill/>
                    </a:lnR>
                    <a:lnT>
                      <a:noFill/>
                    </a:lnT>
                    <a:lnB>
                      <a:noFill/>
                    </a:lnB>
                  </a:tcPr>
                </a:tc>
                <a:tc>
                  <a:txBody>
                    <a:bodyPr/>
                    <a:lstStyle/>
                    <a:p>
                      <a:r>
                        <a:rPr lang="en-US" sz="1200" noProof="0" dirty="0">
                          <a:solidFill>
                            <a:srgbClr val="000000"/>
                          </a:solidFill>
                          <a:latin typeface="Calibri" panose="020F0502020204030204" pitchFamily="34" charset="0"/>
                        </a:rPr>
                        <a:t>700 to 3,000 </a:t>
                      </a:r>
                    </a:p>
                  </a:txBody>
                  <a:tcPr anchor="ctr">
                    <a:lnL>
                      <a:noFill/>
                    </a:lnL>
                    <a:lnR>
                      <a:noFill/>
                    </a:lnR>
                    <a:lnT>
                      <a:noFill/>
                    </a:lnT>
                    <a:lnB>
                      <a:noFill/>
                    </a:lnB>
                  </a:tcPr>
                </a:tc>
                <a:extLst>
                  <a:ext uri="{0D108BD9-81ED-4DB2-BD59-A6C34878D82A}">
                    <a16:rowId xmlns:a16="http://schemas.microsoft.com/office/drawing/2014/main" xmlns="" val="271903820"/>
                  </a:ext>
                </a:extLst>
              </a:tr>
              <a:tr h="302486">
                <a:tc>
                  <a:txBody>
                    <a:bodyPr/>
                    <a:lstStyle/>
                    <a:p>
                      <a:r>
                        <a:rPr lang="en-US" sz="1200" noProof="0" dirty="0">
                          <a:solidFill>
                            <a:srgbClr val="000000"/>
                          </a:solidFill>
                          <a:latin typeface="Calibri" panose="020F0502020204030204" pitchFamily="34" charset="0"/>
                        </a:rPr>
                        <a:t>Non pungent </a:t>
                      </a:r>
                    </a:p>
                  </a:txBody>
                  <a:tcPr anchor="ctr">
                    <a:lnL>
                      <a:noFill/>
                    </a:lnL>
                    <a:lnR>
                      <a:noFill/>
                    </a:lnR>
                    <a:lnT>
                      <a:noFill/>
                    </a:lnT>
                    <a:lnB>
                      <a:noFill/>
                    </a:lnB>
                  </a:tcPr>
                </a:tc>
                <a:tc>
                  <a:txBody>
                    <a:bodyPr/>
                    <a:lstStyle/>
                    <a:p>
                      <a:r>
                        <a:rPr lang="en-US" sz="1200" noProof="0" dirty="0">
                          <a:solidFill>
                            <a:srgbClr val="000000"/>
                          </a:solidFill>
                          <a:latin typeface="Calibri" panose="020F0502020204030204" pitchFamily="34" charset="0"/>
                        </a:rPr>
                        <a:t>0 to 700 </a:t>
                      </a:r>
                    </a:p>
                  </a:txBody>
                  <a:tcPr anchor="ctr">
                    <a:lnL>
                      <a:noFill/>
                    </a:lnL>
                    <a:lnR>
                      <a:noFill/>
                    </a:lnR>
                    <a:lnT>
                      <a:noFill/>
                    </a:lnT>
                    <a:lnB>
                      <a:noFill/>
                    </a:lnB>
                  </a:tcPr>
                </a:tc>
                <a:extLst>
                  <a:ext uri="{0D108BD9-81ED-4DB2-BD59-A6C34878D82A}">
                    <a16:rowId xmlns:a16="http://schemas.microsoft.com/office/drawing/2014/main" xmlns="" val="144478940"/>
                  </a:ext>
                </a:extLst>
              </a:tr>
            </a:tbl>
          </a:graphicData>
        </a:graphic>
      </p:graphicFrame>
    </p:spTree>
    <p:extLst>
      <p:ext uri="{BB962C8B-B14F-4D97-AF65-F5344CB8AC3E}">
        <p14:creationId xmlns:p14="http://schemas.microsoft.com/office/powerpoint/2010/main" val="31678488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Carvi fructus </a:t>
            </a:r>
            <a:r>
              <a:rPr lang="en-GB" altLang="sk-SK" sz="4000" b="1" i="0" noProof="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u="sng"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Carum carvi</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cs typeface="Times New Roman" panose="02020603050405020304" pitchFamily="18" charset="0"/>
              </a:rPr>
              <a:t>Apiaceae, Caraway, </a:t>
            </a:r>
            <a:r>
              <a:rPr lang="en-GB" altLang="en-US" sz="2400" dirty="0">
                <a:solidFill>
                  <a:srgbClr val="000000"/>
                </a:solidFill>
                <a:latin typeface="Calibri" panose="020F0502020204030204" pitchFamily="34" charset="0"/>
                <a:cs typeface="Times New Roman" panose="02020603050405020304" pitchFamily="18" charset="0"/>
              </a:rPr>
              <a:t>Persian cumin</a:t>
            </a:r>
            <a:endParaRPr lang="sk-SK" altLang="en-US" sz="2400" dirty="0">
              <a:solidFill>
                <a:srgbClr val="000000"/>
              </a:solidFill>
              <a:latin typeface="Calibri" panose="020F0502020204030204" pitchFamily="34" charset="0"/>
              <a:cs typeface="Times New Roman" panose="02020603050405020304" pitchFamily="18" charset="0"/>
            </a:endParaRPr>
          </a:p>
          <a:p>
            <a:pPr marL="342900" lvl="1" indent="-342900" algn="just">
              <a:lnSpc>
                <a:spcPct val="90000"/>
              </a:lnSpc>
              <a:buClr>
                <a:srgbClr val="006600"/>
              </a:buClr>
              <a:buSzPct val="80000"/>
              <a:buFont typeface="Wingdings" panose="05000000000000000000" pitchFamily="2" charset="2"/>
              <a:buChar char="§"/>
              <a:defRPr/>
            </a:pPr>
            <a:r>
              <a:rPr lang="en-GB" altLang="en-US" sz="2000" dirty="0">
                <a:solidFill>
                  <a:srgbClr val="000000"/>
                </a:solidFill>
                <a:latin typeface="Calibri" panose="020F0502020204030204" pitchFamily="34" charset="0"/>
              </a:rPr>
              <a:t>Carvi etheroleum ČL 2009</a:t>
            </a:r>
          </a:p>
          <a:p>
            <a:pPr algn="just">
              <a:lnSpc>
                <a:spcPct val="90000"/>
              </a:lnSpc>
              <a:buClr>
                <a:srgbClr val="006600"/>
              </a:buClr>
              <a:buFont typeface="Wingdings" panose="05000000000000000000" pitchFamily="2" charset="2"/>
              <a:buChar char="§"/>
              <a:defRPr/>
            </a:pP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9" name="Picture 1036" descr="tafel_054_small"/>
          <p:cNvPicPr>
            <a:picLocks noChangeAspect="1" noChangeArrowheads="1"/>
          </p:cNvPicPr>
          <p:nvPr/>
        </p:nvPicPr>
        <p:blipFill>
          <a:blip r:embed="rId4">
            <a:extLst>
              <a:ext uri="{28A0092B-C50C-407E-A947-70E740481C1C}">
                <a14:useLocalDpi xmlns:a14="http://schemas.microsoft.com/office/drawing/2010/main" val="0"/>
              </a:ext>
            </a:extLst>
          </a:blip>
          <a:srcRect b="2953"/>
          <a:stretch>
            <a:fillRect/>
          </a:stretch>
        </p:blipFill>
        <p:spPr bwMode="auto">
          <a:xfrm>
            <a:off x="5292080" y="2277807"/>
            <a:ext cx="2779713" cy="4179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l="1932" t="-6709" r="751" b="6709"/>
          <a:stretch>
            <a:fillRect/>
          </a:stretch>
        </p:blipFill>
        <p:spPr bwMode="auto">
          <a:xfrm>
            <a:off x="1423665" y="2924944"/>
            <a:ext cx="2613025"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7364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Carvi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4903791" cy="5057566"/>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i="1" dirty="0">
                <a:solidFill>
                  <a:srgbClr val="000000"/>
                </a:solidFill>
                <a:latin typeface="Calibri" panose="020F0502020204030204" pitchFamily="34" charset="0"/>
                <a:cs typeface="Times New Roman" panose="02020603050405020304" pitchFamily="18" charset="0"/>
              </a:rPr>
              <a:t>diachenium</a:t>
            </a:r>
            <a:r>
              <a:rPr lang="en-GB" altLang="en-US" sz="2400" dirty="0">
                <a:solidFill>
                  <a:srgbClr val="000000"/>
                </a:solidFill>
                <a:latin typeface="Calibri" panose="020F0502020204030204" pitchFamily="34" charset="0"/>
                <a:cs typeface="Times New Roman" panose="02020603050405020304" pitchFamily="18" charset="0"/>
              </a:rPr>
              <a:t> flattened from sides, brown, 5 ribs, bald rough surface</a:t>
            </a:r>
            <a:r>
              <a:rPr lang="en-GB" altLang="en-US" sz="2400" dirty="0">
                <a:solidFill>
                  <a:srgbClr val="000000"/>
                </a:solidFill>
                <a:latin typeface="Calibri" panose="020F0502020204030204" pitchFamily="34" charset="0"/>
              </a:rPr>
              <a:t>, odour and taste typical aromatic </a:t>
            </a:r>
            <a:endParaRPr lang="en-GB" altLang="cs-CZ" sz="2400"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essential oil </a:t>
            </a:r>
            <a:r>
              <a:rPr lang="en-GB" altLang="en-US" sz="2400" dirty="0">
                <a:solidFill>
                  <a:srgbClr val="000000"/>
                </a:solidFill>
                <a:latin typeface="Calibri" panose="020F0502020204030204" pitchFamily="34" charset="0"/>
              </a:rPr>
              <a:t>(carvone, limonene)</a:t>
            </a:r>
            <a:r>
              <a:rPr lang="en-GB" altLang="en-US" sz="2400" dirty="0">
                <a:solidFill>
                  <a:srgbClr val="000000"/>
                </a:solidFill>
                <a:latin typeface="Calibri" panose="020F0502020204030204" pitchFamily="34" charset="0"/>
                <a:cs typeface="Times New Roman" panose="02020603050405020304" pitchFamily="18" charset="0"/>
              </a:rPr>
              <a:t>, oil, proteins, sugars, flavonoids</a:t>
            </a:r>
            <a:r>
              <a:rPr lang="en-GB" altLang="en-US" sz="2400" dirty="0">
                <a:solidFill>
                  <a:srgbClr val="000000"/>
                </a:solidFill>
                <a:latin typeface="Calibri" panose="020F0502020204030204" pitchFamily="34" charset="0"/>
              </a:rPr>
              <a:t> </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c</a:t>
            </a:r>
            <a:r>
              <a:rPr lang="en-GB" altLang="en-US" sz="2400" dirty="0">
                <a:solidFill>
                  <a:srgbClr val="000000"/>
                </a:solidFill>
                <a:latin typeface="Calibri" panose="020F0502020204030204" pitchFamily="34" charset="0"/>
                <a:cs typeface="Times New Roman" panose="02020603050405020304" pitchFamily="18" charset="0"/>
              </a:rPr>
              <a:t>arminative, spasmolytic, stomachic, digestive, bacteriostatic</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1029" descr="Carvi fruct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567643"/>
            <a:ext cx="2613818" cy="26749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30"/>
          <p:cNvPicPr>
            <a:picLocks noChangeAspect="1" noChangeArrowheads="1"/>
          </p:cNvPicPr>
          <p:nvPr/>
        </p:nvPicPr>
        <p:blipFill>
          <a:blip r:embed="rId5">
            <a:extLst>
              <a:ext uri="{28A0092B-C50C-407E-A947-70E740481C1C}">
                <a14:useLocalDpi xmlns:a14="http://schemas.microsoft.com/office/drawing/2010/main" val="0"/>
              </a:ext>
            </a:extLst>
          </a:blip>
          <a:srcRect l="-10594" t="858" r="3828" b="28230"/>
          <a:stretch>
            <a:fillRect/>
          </a:stretch>
        </p:blipFill>
        <p:spPr bwMode="auto">
          <a:xfrm>
            <a:off x="6804248" y="4509937"/>
            <a:ext cx="1080120" cy="15605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ovéPole 2"/>
          <p:cNvSpPr txBox="1">
            <a:spLocks noChangeArrowheads="1"/>
          </p:cNvSpPr>
          <p:nvPr/>
        </p:nvSpPr>
        <p:spPr bwMode="auto">
          <a:xfrm>
            <a:off x="7020272" y="6196845"/>
            <a:ext cx="1223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karvon</a:t>
            </a:r>
          </a:p>
        </p:txBody>
      </p:sp>
    </p:spTree>
    <p:extLst>
      <p:ext uri="{BB962C8B-B14F-4D97-AF65-F5344CB8AC3E}">
        <p14:creationId xmlns:p14="http://schemas.microsoft.com/office/powerpoint/2010/main" val="5352804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sk-SK" sz="4000" b="1" dirty="0">
                <a:solidFill>
                  <a:srgbClr val="800000"/>
                </a:solidFill>
                <a:latin typeface="Calibri" pitchFamily="34" charset="0"/>
                <a:cs typeface="Calibri" pitchFamily="34" charset="0"/>
              </a:rPr>
              <a:t>Crataegi fructus </a:t>
            </a:r>
            <a:r>
              <a:rPr lang="en-GB" altLang="sk-SK" sz="4000" b="1" i="0" noProof="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u="sng"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Crataegus laevigata </a:t>
            </a:r>
            <a:r>
              <a:rPr lang="en-GB" altLang="en-US" sz="2400" b="1" dirty="0">
                <a:solidFill>
                  <a:srgbClr val="800000"/>
                </a:solidFill>
                <a:latin typeface="Calibri" panose="020F0502020204030204" pitchFamily="34" charset="0"/>
                <a:cs typeface="Times New Roman" panose="02020603050405020304" pitchFamily="18" charset="0"/>
              </a:rPr>
              <a:t>syn.</a:t>
            </a:r>
            <a:r>
              <a:rPr lang="en-GB" altLang="en-US" sz="2400" b="1" i="1" dirty="0">
                <a:solidFill>
                  <a:srgbClr val="800000"/>
                </a:solidFill>
                <a:latin typeface="Calibri" panose="020F0502020204030204" pitchFamily="34" charset="0"/>
                <a:cs typeface="Times New Roman" panose="02020603050405020304" pitchFamily="18" charset="0"/>
              </a:rPr>
              <a:t> C. oxyacantha</a:t>
            </a:r>
            <a:r>
              <a:rPr lang="en-GB" altLang="en-US" sz="2400" b="1" dirty="0">
                <a:solidFill>
                  <a:srgbClr val="800000"/>
                </a:solidFill>
                <a:latin typeface="Calibri" panose="020F0502020204030204" pitchFamily="34" charset="0"/>
                <a:cs typeface="Times New Roman" panose="02020603050405020304" pitchFamily="18" charset="0"/>
              </a:rPr>
              <a:t>, </a:t>
            </a:r>
            <a:r>
              <a:rPr lang="en-GB" altLang="en-US" sz="2400" b="1" i="1" dirty="0">
                <a:solidFill>
                  <a:srgbClr val="800000"/>
                </a:solidFill>
                <a:latin typeface="Calibri" panose="020F0502020204030204" pitchFamily="34" charset="0"/>
                <a:cs typeface="Times New Roman" panose="02020603050405020304" pitchFamily="18" charset="0"/>
              </a:rPr>
              <a:t>Crataegu</a:t>
            </a:r>
            <a:r>
              <a:rPr lang="en-GB" altLang="en-US" sz="2400" b="1" i="1" dirty="0">
                <a:solidFill>
                  <a:srgbClr val="800000"/>
                </a:solidFill>
                <a:latin typeface="Calibri" panose="020F0502020204030204" pitchFamily="34" charset="0"/>
              </a:rPr>
              <a:t>s</a:t>
            </a:r>
            <a:r>
              <a:rPr lang="en-GB" altLang="en-US" sz="2400" b="1" i="1" dirty="0">
                <a:solidFill>
                  <a:srgbClr val="800000"/>
                </a:solidFill>
                <a:latin typeface="Calibri" panose="020F0502020204030204" pitchFamily="34" charset="0"/>
                <a:cs typeface="Times New Roman" panose="02020603050405020304" pitchFamily="18" charset="0"/>
              </a:rPr>
              <a:t> monogyna</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Rosaceae</a:t>
            </a:r>
            <a:r>
              <a:rPr lang="sk-SK" altLang="en-US" sz="2400" b="1" dirty="0">
                <a:solidFill>
                  <a:srgbClr val="800000"/>
                </a:solidFill>
                <a:latin typeface="Calibri" panose="020F0502020204030204" pitchFamily="34" charset="0"/>
                <a:cs typeface="Times New Roman" panose="02020603050405020304" pitchFamily="18" charset="0"/>
              </a:rPr>
              <a:t>, </a:t>
            </a:r>
            <a:r>
              <a:rPr lang="en-GB" altLang="en-US" sz="2400" dirty="0">
                <a:solidFill>
                  <a:srgbClr val="000000"/>
                </a:solidFill>
                <a:latin typeface="Calibri" panose="020F0502020204030204" pitchFamily="34" charset="0"/>
                <a:cs typeface="Times New Roman" panose="02020603050405020304" pitchFamily="18" charset="0"/>
              </a:rPr>
              <a:t>Hawthorn</a:t>
            </a: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394501"/>
            <a:ext cx="2665874" cy="409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Obrázek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356992"/>
            <a:ext cx="2424113"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603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Anisi fructus </a:t>
            </a:r>
            <a:r>
              <a:rPr lang="en-GB" altLang="sk-SK" sz="4000" b="1" i="0" noProof="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cs-CZ" altLang="cs-CZ" sz="2400" u="sng"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Pimpinella anisum</a:t>
            </a:r>
            <a:r>
              <a:rPr lang="en-GB" altLang="en-US" sz="2400" b="1" i="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cs typeface="Times New Roman" panose="02020603050405020304" pitchFamily="18" charset="0"/>
              </a:rPr>
              <a:t>Apiaceae, </a:t>
            </a:r>
            <a:r>
              <a:rPr lang="cs-CZ" altLang="en-US" sz="2400" dirty="0">
                <a:solidFill>
                  <a:srgbClr val="000000"/>
                </a:solidFill>
                <a:latin typeface="Calibri" panose="020F0502020204030204" pitchFamily="34" charset="0"/>
                <a:cs typeface="Times New Roman" panose="02020603050405020304" pitchFamily="18" charset="0"/>
              </a:rPr>
              <a:t>anise</a:t>
            </a:r>
          </a:p>
          <a:p>
            <a:pPr lvl="1" algn="just">
              <a:buClr>
                <a:srgbClr val="006600"/>
              </a:buClr>
              <a:buFont typeface="Wingdings" panose="05000000000000000000" pitchFamily="2" charset="2"/>
              <a:buChar char="§"/>
            </a:pPr>
            <a:r>
              <a:rPr lang="en-GB" altLang="en-US" sz="1800" i="1" dirty="0">
                <a:solidFill>
                  <a:srgbClr val="000000"/>
                </a:solidFill>
                <a:latin typeface="Calibri" panose="020F0502020204030204" pitchFamily="34" charset="0"/>
              </a:rPr>
              <a:t>Anisi etheroleum CzPh 2017</a:t>
            </a:r>
          </a:p>
          <a:p>
            <a:pPr marL="457200" lvl="1" indent="0" algn="just">
              <a:lnSpc>
                <a:spcPct val="90000"/>
              </a:lnSpc>
              <a:buClr>
                <a:srgbClr val="006600"/>
              </a:buClr>
              <a:buNone/>
              <a:defRPr/>
            </a:pPr>
            <a:endParaRPr lang="en-GB" altLang="sk-SK" sz="20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10" name="Picture 8" descr="ros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060848"/>
            <a:ext cx="3316318" cy="45561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ýsledek obrázku pro pimpinella anisum"/>
          <p:cNvPicPr>
            <a:picLocks noChangeAspect="1" noChangeArrowheads="1"/>
          </p:cNvPicPr>
          <p:nvPr/>
        </p:nvPicPr>
        <p:blipFill>
          <a:blip r:embed="rId5">
            <a:extLst>
              <a:ext uri="{28A0092B-C50C-407E-A947-70E740481C1C}">
                <a14:useLocalDpi xmlns:a14="http://schemas.microsoft.com/office/drawing/2010/main" val="0"/>
              </a:ext>
            </a:extLst>
          </a:blip>
          <a:srcRect l="6271"/>
          <a:stretch>
            <a:fillRect/>
          </a:stretch>
        </p:blipFill>
        <p:spPr bwMode="auto">
          <a:xfrm>
            <a:off x="597085" y="2911594"/>
            <a:ext cx="40687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3432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sk-SK" sz="4000" b="1" dirty="0">
                <a:solidFill>
                  <a:srgbClr val="800000"/>
                </a:solidFill>
                <a:latin typeface="Calibri" pitchFamily="34" charset="0"/>
                <a:cs typeface="Calibri" pitchFamily="34" charset="0"/>
              </a:rPr>
              <a:t>Crataegi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4979789" cy="5057566"/>
          </a:xfrm>
        </p:spPr>
        <p:txBody>
          <a:bodyPr/>
          <a:lstStyle/>
          <a:p>
            <a:pPr>
              <a:buClr>
                <a:srgbClr val="006600"/>
              </a:buClr>
              <a:buFont typeface="Wingdings"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without odour, acidic taste</a:t>
            </a:r>
          </a:p>
          <a:p>
            <a:pPr lvl="1">
              <a:buClr>
                <a:srgbClr val="006600"/>
              </a:buClr>
              <a:buFont typeface="Wingdings" pitchFamily="2" charset="2"/>
              <a:buChar char="§"/>
            </a:pPr>
            <a:r>
              <a:rPr lang="en-GB" altLang="en-US" sz="1800" i="1" dirty="0">
                <a:solidFill>
                  <a:srgbClr val="000000"/>
                </a:solidFill>
                <a:latin typeface="Calibri" panose="020F0502020204030204" pitchFamily="34" charset="0"/>
                <a:cs typeface="Times New Roman" panose="02020603050405020304" pitchFamily="18" charset="0"/>
              </a:rPr>
              <a:t>C. oxyacantha</a:t>
            </a:r>
            <a:r>
              <a:rPr lang="en-GB" altLang="en-US" sz="1800" dirty="0">
                <a:solidFill>
                  <a:srgbClr val="000000"/>
                </a:solidFill>
                <a:latin typeface="Calibri" panose="020F0502020204030204" pitchFamily="34" charset="0"/>
                <a:cs typeface="Times New Roman" panose="02020603050405020304" pitchFamily="18" charset="0"/>
              </a:rPr>
              <a:t>- fruits oval to spherical shape, calyx has got the scarification after stalk, 2-3 seedless</a:t>
            </a:r>
          </a:p>
          <a:p>
            <a:pPr lvl="1">
              <a:buClr>
                <a:srgbClr val="006600"/>
              </a:buClr>
              <a:buFont typeface="Wingdings" pitchFamily="2" charset="2"/>
              <a:buChar char="§"/>
            </a:pPr>
            <a:r>
              <a:rPr lang="en-GB" altLang="en-US" sz="1800" i="1" dirty="0">
                <a:solidFill>
                  <a:srgbClr val="000000"/>
                </a:solidFill>
                <a:latin typeface="Calibri" panose="020F0502020204030204" pitchFamily="34" charset="0"/>
                <a:cs typeface="Times New Roman" panose="02020603050405020304" pitchFamily="18" charset="0"/>
              </a:rPr>
              <a:t>C. monogyna</a:t>
            </a:r>
            <a:r>
              <a:rPr lang="en-GB" altLang="en-US" sz="1800" dirty="0">
                <a:solidFill>
                  <a:srgbClr val="000000"/>
                </a:solidFill>
                <a:latin typeface="Calibri" panose="020F0502020204030204" pitchFamily="34" charset="0"/>
                <a:cs typeface="Times New Roman" panose="02020603050405020304" pitchFamily="18" charset="0"/>
              </a:rPr>
              <a:t>- fruits barrel-like shape, one seedless </a:t>
            </a:r>
            <a:endParaRPr lang="en-GB" altLang="en-US" sz="1800" dirty="0">
              <a:solidFill>
                <a:srgbClr val="000000"/>
              </a:solidFill>
              <a:latin typeface="Calibri" panose="020F0502020204030204" pitchFamily="34" charset="0"/>
            </a:endParaRPr>
          </a:p>
          <a:p>
            <a:pPr algn="just">
              <a:lnSpc>
                <a:spcPct val="90000"/>
              </a:lnSpc>
              <a:buClr>
                <a:srgbClr val="006600"/>
              </a:buClr>
              <a:buNone/>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cs typeface="Times New Roman" panose="02020603050405020304" pitchFamily="18" charset="0"/>
              </a:rPr>
              <a:t>flavonoids</a:t>
            </a:r>
            <a:r>
              <a:rPr lang="en-GB" altLang="en-US" sz="2400" dirty="0">
                <a:solidFill>
                  <a:srgbClr val="000000"/>
                </a:solidFill>
                <a:latin typeface="Calibri" panose="020F0502020204030204" pitchFamily="34" charset="0"/>
                <a:cs typeface="Times New Roman" panose="02020603050405020304" pitchFamily="18" charset="0"/>
              </a:rPr>
              <a:t> (hyperoside, rutin), aminopurines, saponins, catechine tannins, vitamins</a:t>
            </a:r>
            <a:r>
              <a:rPr lang="en-GB" altLang="en-US" sz="2400" dirty="0">
                <a:solidFill>
                  <a:srgbClr val="000000"/>
                </a:solidFill>
                <a:latin typeface="Calibri" panose="020F0502020204030204" pitchFamily="34" charset="0"/>
              </a:rPr>
              <a:t>, </a:t>
            </a:r>
            <a:r>
              <a:rPr lang="en-GB" altLang="en-US" sz="2400" dirty="0" err="1">
                <a:solidFill>
                  <a:srgbClr val="000000"/>
                </a:solidFill>
                <a:latin typeface="Calibri" panose="020F0502020204030204" pitchFamily="34" charset="0"/>
                <a:cs typeface="Times New Roman" panose="02020603050405020304" pitchFamily="18" charset="0"/>
              </a:rPr>
              <a:t>triterpenic</a:t>
            </a:r>
            <a:r>
              <a:rPr lang="en-GB" altLang="en-US" sz="2400" dirty="0">
                <a:solidFill>
                  <a:srgbClr val="000000"/>
                </a:solidFill>
                <a:latin typeface="Calibri" panose="020F0502020204030204" pitchFamily="34" charset="0"/>
                <a:cs typeface="Times New Roman" panose="02020603050405020304" pitchFamily="18" charset="0"/>
              </a:rPr>
              <a:t> acids</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ursolic</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acid</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crataegic</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acid</a:t>
            </a:r>
            <a:r>
              <a:rPr lang="sk-SK" altLang="en-US" sz="2400" dirty="0">
                <a:solidFill>
                  <a:srgbClr val="000000"/>
                </a:solidFill>
                <a:latin typeface="Calibri" panose="020F0502020204030204" pitchFamily="34" charset="0"/>
                <a:cs typeface="Times New Roman" panose="02020603050405020304" pitchFamily="18" charset="0"/>
              </a:rPr>
              <a:t>)</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antisclerotic, hypotensive, sedative</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venoprotective</a:t>
            </a:r>
            <a:r>
              <a:rPr lang="sk-SK" altLang="en-US" sz="2400" dirty="0">
                <a:solidFill>
                  <a:srgbClr val="000000"/>
                </a:solidFill>
                <a:latin typeface="Calibri" panose="020F0502020204030204" pitchFamily="34" charset="0"/>
                <a:cs typeface="Times New Roman" panose="02020603050405020304" pitchFamily="18" charset="0"/>
              </a:rPr>
              <a:t> effect</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51202" name="Picture 2" descr="Crataegi fructus"/>
          <p:cNvPicPr>
            <a:picLocks noChangeAspect="1" noChangeArrowheads="1"/>
          </p:cNvPicPr>
          <p:nvPr/>
        </p:nvPicPr>
        <p:blipFill rotWithShape="1">
          <a:blip r:embed="rId4"/>
          <a:srcRect t="7284" b="6690"/>
          <a:stretch/>
        </p:blipFill>
        <p:spPr bwMode="auto">
          <a:xfrm>
            <a:off x="6228184" y="1554787"/>
            <a:ext cx="2071702" cy="2376264"/>
          </a:xfrm>
          <a:prstGeom prst="rect">
            <a:avLst/>
          </a:prstGeom>
          <a:noFill/>
        </p:spPr>
      </p:pic>
      <p:pic>
        <p:nvPicPr>
          <p:cNvPr id="8" name="Obrázek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7212" y="4293096"/>
            <a:ext cx="2673645" cy="1608262"/>
          </a:xfrm>
          <a:prstGeom prst="rect">
            <a:avLst/>
          </a:prstGeom>
          <a:solidFill>
            <a:srgbClr val="F8F8F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ovéPole 2"/>
          <p:cNvSpPr txBox="1">
            <a:spLocks noChangeArrowheads="1"/>
          </p:cNvSpPr>
          <p:nvPr/>
        </p:nvSpPr>
        <p:spPr bwMode="auto">
          <a:xfrm>
            <a:off x="6825660" y="5901358"/>
            <a:ext cx="1439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hyperoside</a:t>
            </a:r>
          </a:p>
        </p:txBody>
      </p:sp>
    </p:spTree>
    <p:extLst>
      <p:ext uri="{BB962C8B-B14F-4D97-AF65-F5344CB8AC3E}">
        <p14:creationId xmlns:p14="http://schemas.microsoft.com/office/powerpoint/2010/main" val="1572724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Cynosbati fructus </a:t>
            </a:r>
            <a:r>
              <a:rPr lang="en-GB" altLang="sk-SK" sz="4000" b="1" i="0" noProof="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u="sng"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Rosa canina</a:t>
            </a:r>
            <a:r>
              <a:rPr lang="en-GB" altLang="en-US" sz="2400" b="1" i="1" dirty="0">
                <a:solidFill>
                  <a:srgbClr val="800000"/>
                </a:solidFill>
                <a:latin typeface="Calibri" panose="020F0502020204030204" pitchFamily="34" charset="0"/>
              </a:rPr>
              <a:t>, Rosa pendulina</a:t>
            </a:r>
            <a:r>
              <a:rPr lang="en-GB" altLang="en-US" sz="2400" b="1" dirty="0">
                <a:solidFill>
                  <a:srgbClr val="800000"/>
                </a:solidFill>
                <a:latin typeface="Calibri" panose="020F0502020204030204" pitchFamily="34" charset="0"/>
                <a:cs typeface="Times New Roman" panose="02020603050405020304" pitchFamily="18" charset="0"/>
              </a:rPr>
              <a:t> Rosaceae</a:t>
            </a:r>
            <a:r>
              <a:rPr lang="sk-SK" altLang="en-US" sz="2400" b="1" dirty="0">
                <a:solidFill>
                  <a:srgbClr val="800000"/>
                </a:solidFill>
                <a:latin typeface="Calibri" panose="020F0502020204030204" pitchFamily="34" charset="0"/>
                <a:cs typeface="Times New Roman" panose="02020603050405020304" pitchFamily="18" charset="0"/>
              </a:rPr>
              <a:t>, </a:t>
            </a:r>
            <a:r>
              <a:rPr lang="en-GB" altLang="en-US" sz="2400" dirty="0">
                <a:solidFill>
                  <a:srgbClr val="000000"/>
                </a:solidFill>
                <a:latin typeface="Calibri" panose="020F0502020204030204" pitchFamily="34" charset="0"/>
                <a:cs typeface="Times New Roman" panose="02020603050405020304" pitchFamily="18" charset="0"/>
              </a:rPr>
              <a:t>Dog Rose</a:t>
            </a:r>
            <a:r>
              <a:rPr lang="en-GB" altLang="en-US" sz="2400" dirty="0">
                <a:solidFill>
                  <a:srgbClr val="000000"/>
                </a:solidFill>
                <a:latin typeface="Calibri" panose="020F0502020204030204" pitchFamily="34" charset="0"/>
              </a:rPr>
              <a:t> </a:t>
            </a: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12" descr="14ro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2769564"/>
            <a:ext cx="4722028" cy="3240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Illustration_Rosa_canina0"/>
          <p:cNvPicPr>
            <a:picLocks noChangeAspect="1" noChangeArrowheads="1"/>
          </p:cNvPicPr>
          <p:nvPr/>
        </p:nvPicPr>
        <p:blipFill>
          <a:blip r:embed="rId5">
            <a:extLst>
              <a:ext uri="{28A0092B-C50C-407E-A947-70E740481C1C}">
                <a14:useLocalDpi xmlns:a14="http://schemas.microsoft.com/office/drawing/2010/main" val="0"/>
              </a:ext>
            </a:extLst>
          </a:blip>
          <a:srcRect t="2641" b="3917"/>
          <a:stretch>
            <a:fillRect/>
          </a:stretch>
        </p:blipFill>
        <p:spPr bwMode="auto">
          <a:xfrm>
            <a:off x="5724128" y="2132856"/>
            <a:ext cx="2736304" cy="422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8504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Arial" panose="020B0604020202020204" pitchFamily="34" charset="0"/>
              </a:rPr>
              <a:t>Cynosbati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5188446" cy="5057566"/>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i="1" dirty="0">
                <a:solidFill>
                  <a:srgbClr val="000000"/>
                </a:solidFill>
                <a:latin typeface="Calibri" panose="020F0502020204030204" pitchFamily="34" charset="0"/>
              </a:rPr>
              <a:t>hypanthium</a:t>
            </a:r>
            <a:r>
              <a:rPr lang="en-GB" altLang="en-US" sz="2400" dirty="0">
                <a:solidFill>
                  <a:srgbClr val="000000"/>
                </a:solidFill>
                <a:latin typeface="Calibri" panose="020F0502020204030204" pitchFamily="34" charset="0"/>
              </a:rPr>
              <a:t> oval, fleshy, shiny</a:t>
            </a:r>
            <a:r>
              <a:rPr lang="en-GB" altLang="en-US" sz="2400" dirty="0">
                <a:solidFill>
                  <a:srgbClr val="000000"/>
                </a:solidFill>
                <a:latin typeface="Calibri" panose="020F0502020204030204" pitchFamily="34" charset="0"/>
                <a:cs typeface="Times New Roman" panose="02020603050405020304" pitchFamily="18" charset="0"/>
              </a:rPr>
              <a:t>, dark red</a:t>
            </a:r>
            <a:r>
              <a:rPr lang="en-GB" altLang="en-US" sz="240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cs typeface="Times New Roman" panose="02020603050405020304" pitchFamily="18" charset="0"/>
              </a:rPr>
              <a:t> inside hard achenes placed in small sharply hispid trichomes</a:t>
            </a:r>
            <a:r>
              <a:rPr lang="en-GB" altLang="en-US" sz="2400" dirty="0">
                <a:solidFill>
                  <a:srgbClr val="000000"/>
                </a:solidFill>
                <a:latin typeface="Calibri" panose="020F0502020204030204" pitchFamily="34" charset="0"/>
              </a:rPr>
              <a:t>, honey-like odour, taste sweet-acid, mild astringent </a:t>
            </a:r>
            <a:endParaRPr lang="en-GB" altLang="cs-CZ" sz="2400"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cs typeface="Times New Roman" panose="02020603050405020304" pitchFamily="18" charset="0"/>
              </a:rPr>
              <a:t>vitamins C, B,</a:t>
            </a:r>
            <a:r>
              <a:rPr lang="en-GB" altLang="en-US" sz="2400" b="1" dirty="0">
                <a:solidFill>
                  <a:srgbClr val="000000"/>
                </a:solidFill>
                <a:latin typeface="Calibri" panose="020F0502020204030204" pitchFamily="34" charset="0"/>
              </a:rPr>
              <a:t> </a:t>
            </a:r>
            <a:r>
              <a:rPr lang="en-GB" altLang="en-US" sz="2400" b="1" dirty="0">
                <a:solidFill>
                  <a:srgbClr val="000000"/>
                </a:solidFill>
                <a:latin typeface="Calibri" panose="020F0502020204030204" pitchFamily="34" charset="0"/>
                <a:cs typeface="Times New Roman" panose="02020603050405020304" pitchFamily="18" charset="0"/>
              </a:rPr>
              <a:t>K</a:t>
            </a:r>
            <a:r>
              <a:rPr lang="en-GB" altLang="en-US" sz="2400" dirty="0">
                <a:solidFill>
                  <a:srgbClr val="000000"/>
                </a:solidFill>
                <a:latin typeface="Calibri" panose="020F0502020204030204" pitchFamily="34" charset="0"/>
                <a:cs typeface="Times New Roman" panose="02020603050405020304" pitchFamily="18" charset="0"/>
              </a:rPr>
              <a:t>, sugars, pectins, carotenoids, tannins</a:t>
            </a:r>
            <a:r>
              <a:rPr lang="en-GB" altLang="en-US" sz="2400" dirty="0">
                <a:solidFill>
                  <a:srgbClr val="000000"/>
                </a:solidFill>
                <a:latin typeface="Calibri" panose="020F0502020204030204" pitchFamily="34" charset="0"/>
              </a:rPr>
              <a:t> </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vitaminiferic, diuretic, mild laxative, tonic</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4" descr="Výsledek obrázku pro šípky sušen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330" y="1609387"/>
            <a:ext cx="3073719" cy="204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xmlns="" id="{B82C5202-5A90-456D-B004-762E1CD33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3998880"/>
            <a:ext cx="1944216" cy="1884525"/>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a:extLst>
              <a:ext uri="{FF2B5EF4-FFF2-40B4-BE49-F238E27FC236}">
                <a16:creationId xmlns:a16="http://schemas.microsoft.com/office/drawing/2014/main" xmlns="" id="{01DD76D4-DA76-491D-9A85-1D6D47C38985}"/>
              </a:ext>
            </a:extLst>
          </p:cNvPr>
          <p:cNvSpPr txBox="1"/>
          <p:nvPr/>
        </p:nvSpPr>
        <p:spPr>
          <a:xfrm>
            <a:off x="6902567" y="5977748"/>
            <a:ext cx="1391407" cy="369332"/>
          </a:xfrm>
          <a:prstGeom prst="rect">
            <a:avLst/>
          </a:prstGeom>
          <a:noFill/>
        </p:spPr>
        <p:txBody>
          <a:bodyPr wrap="none" rtlCol="0">
            <a:spAutoFit/>
          </a:bodyPr>
          <a:lstStyle/>
          <a:p>
            <a:r>
              <a:rPr lang="en-US" sz="1800" dirty="0">
                <a:solidFill>
                  <a:srgbClr val="000000"/>
                </a:solidFill>
                <a:latin typeface="Calibri" panose="020F0502020204030204" pitchFamily="34" charset="0"/>
              </a:rPr>
              <a:t>ascorbic acid</a:t>
            </a:r>
          </a:p>
        </p:txBody>
      </p:sp>
    </p:spTree>
    <p:extLst>
      <p:ext uri="{BB962C8B-B14F-4D97-AF65-F5344CB8AC3E}">
        <p14:creationId xmlns:p14="http://schemas.microsoft.com/office/powerpoint/2010/main" val="22608256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Juniperi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979315"/>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u="sng"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Juniperus communis</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cs typeface="Times New Roman" panose="02020603050405020304" pitchFamily="18" charset="0"/>
              </a:rPr>
              <a:t>Cupressaceae</a:t>
            </a:r>
            <a:r>
              <a:rPr lang="sk-SK" altLang="en-US" sz="2400" b="1" dirty="0">
                <a:solidFill>
                  <a:srgbClr val="800000"/>
                </a:solidFill>
                <a:latin typeface="Calibri" panose="020F0502020204030204" pitchFamily="34" charset="0"/>
                <a:cs typeface="Times New Roman" panose="02020603050405020304" pitchFamily="18" charset="0"/>
              </a:rPr>
              <a:t> </a:t>
            </a:r>
            <a:r>
              <a:rPr lang="en-GB" altLang="en-US" sz="2800" dirty="0">
                <a:solidFill>
                  <a:srgbClr val="000000"/>
                </a:solidFill>
                <a:latin typeface="Calibri" panose="020F0502020204030204" pitchFamily="34" charset="0"/>
                <a:cs typeface="Times New Roman" panose="02020603050405020304" pitchFamily="18" charset="0"/>
              </a:rPr>
              <a:t>Juniper</a:t>
            </a:r>
          </a:p>
          <a:p>
            <a:pPr lvl="1">
              <a:buClr>
                <a:srgbClr val="006600"/>
              </a:buClr>
              <a:buFont typeface="Wingdings" panose="05000000000000000000" pitchFamily="2" charset="2"/>
              <a:buChar char="§"/>
            </a:pPr>
            <a:r>
              <a:rPr lang="en-GB" altLang="en-US" sz="2400" dirty="0">
                <a:solidFill>
                  <a:srgbClr val="000000"/>
                </a:solidFill>
                <a:latin typeface="Calibri" panose="020F0502020204030204" pitchFamily="34" charset="0"/>
              </a:rPr>
              <a:t>Juniperi etheroleum ČL 2009 </a:t>
            </a:r>
          </a:p>
          <a:p>
            <a:pPr algn="just">
              <a:lnSpc>
                <a:spcPct val="90000"/>
              </a:lnSpc>
              <a:buClr>
                <a:srgbClr val="006600"/>
              </a:buClr>
              <a:buFont typeface="Wingdings" panose="05000000000000000000" pitchFamily="2" charset="2"/>
              <a:buChar char="§"/>
              <a:defRPr/>
            </a:pP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8" descr="Juniperus communis - jalovec obecný"/>
          <p:cNvPicPr>
            <a:picLocks noChangeAspect="1" noChangeArrowheads="1"/>
          </p:cNvPicPr>
          <p:nvPr/>
        </p:nvPicPr>
        <p:blipFill>
          <a:blip r:embed="rId4">
            <a:extLst>
              <a:ext uri="{28A0092B-C50C-407E-A947-70E740481C1C}">
                <a14:useLocalDpi xmlns:a14="http://schemas.microsoft.com/office/drawing/2010/main" val="0"/>
              </a:ext>
            </a:extLst>
          </a:blip>
          <a:srcRect l="13013" t="3096" r="4860"/>
          <a:stretch>
            <a:fillRect/>
          </a:stretch>
        </p:blipFill>
        <p:spPr bwMode="auto">
          <a:xfrm>
            <a:off x="1268413" y="3059906"/>
            <a:ext cx="330993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Juniperus_communis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2632077"/>
            <a:ext cx="2757487"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4148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Juniperi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5188446" cy="5057566"/>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spherical fruit, bald, shiny, frosted-like, on the top three-rayed joint, brown-green pulp with three hard 3-edged seeds, resinous odour, taste sweet than aromatic</a:t>
            </a:r>
            <a:endParaRPr lang="en-GB" altLang="cs-CZ" sz="2400"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essential oil </a:t>
            </a:r>
            <a:r>
              <a:rPr lang="en-GB" altLang="en-US" sz="2400" dirty="0">
                <a:solidFill>
                  <a:srgbClr val="000000"/>
                </a:solidFill>
                <a:latin typeface="Calibri" panose="020F0502020204030204" pitchFamily="34" charset="0"/>
              </a:rPr>
              <a:t>(</a:t>
            </a:r>
            <a:r>
              <a:rPr lang="cs-CZ"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terpinen-4-ol, pinens, sabinene)</a:t>
            </a:r>
            <a:r>
              <a:rPr lang="en-GB" altLang="en-US" sz="2400" dirty="0">
                <a:solidFill>
                  <a:srgbClr val="000000"/>
                </a:solidFill>
                <a:latin typeface="Calibri" panose="020F0502020204030204" pitchFamily="34" charset="0"/>
              </a:rPr>
              <a:t>, sugars</a:t>
            </a:r>
            <a:r>
              <a:rPr lang="en-GB" altLang="en-US" sz="2400" dirty="0">
                <a:solidFill>
                  <a:srgbClr val="000000"/>
                </a:solidFill>
                <a:latin typeface="Calibri" panose="020F0502020204030204" pitchFamily="34" charset="0"/>
                <a:cs typeface="Times New Roman" panose="02020603050405020304" pitchFamily="18" charset="0"/>
              </a:rPr>
              <a:t>, bitter substances, ascorbic acid, tannins, leucoanthocyanins</a:t>
            </a:r>
            <a:r>
              <a:rPr lang="en-GB" altLang="en-US" sz="2400" dirty="0">
                <a:solidFill>
                  <a:srgbClr val="000000"/>
                </a:solidFill>
                <a:latin typeface="Calibri" panose="020F0502020204030204" pitchFamily="34" charset="0"/>
              </a:rPr>
              <a:t> </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diuretic, stomachic, urinary desinficient, cholagogue, spices, liqueurs</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2" descr="Výsledek obrázku pro jalov&amp;ccaron;inky"/>
          <p:cNvPicPr>
            <a:picLocks noChangeAspect="1" noChangeArrowheads="1"/>
          </p:cNvPicPr>
          <p:nvPr/>
        </p:nvPicPr>
        <p:blipFill>
          <a:blip r:embed="rId4">
            <a:extLst>
              <a:ext uri="{28A0092B-C50C-407E-A947-70E740481C1C}">
                <a14:useLocalDpi xmlns:a14="http://schemas.microsoft.com/office/drawing/2010/main" val="0"/>
              </a:ext>
            </a:extLst>
          </a:blip>
          <a:srcRect l="11119" t="8849" r="7109" b="9351"/>
          <a:stretch>
            <a:fillRect/>
          </a:stretch>
        </p:blipFill>
        <p:spPr bwMode="auto">
          <a:xfrm>
            <a:off x="5580112" y="1772816"/>
            <a:ext cx="3197398" cy="212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2561" y="4006200"/>
            <a:ext cx="952500" cy="185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ovéPole 2"/>
          <p:cNvSpPr txBox="1">
            <a:spLocks noChangeArrowheads="1"/>
          </p:cNvSpPr>
          <p:nvPr/>
        </p:nvSpPr>
        <p:spPr bwMode="auto">
          <a:xfrm>
            <a:off x="6588224" y="5938563"/>
            <a:ext cx="1946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terpinen-4-ol</a:t>
            </a:r>
          </a:p>
        </p:txBody>
      </p:sp>
    </p:spTree>
    <p:extLst>
      <p:ext uri="{BB962C8B-B14F-4D97-AF65-F5344CB8AC3E}">
        <p14:creationId xmlns:p14="http://schemas.microsoft.com/office/powerpoint/2010/main" val="30207659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Myrtilli fructus</a:t>
            </a:r>
            <a:r>
              <a:rPr lang="en-GB" altLang="en-US" sz="3200" b="1" dirty="0">
                <a:solidFill>
                  <a:srgbClr val="800000"/>
                </a:solidFill>
                <a:latin typeface="Calibri" panose="020F0502020204030204" pitchFamily="34" charset="0"/>
                <a:cs typeface="Arial" panose="020B0604020202020204" pitchFamily="34" charset="0"/>
              </a:rPr>
              <a:t> recens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Arial" panose="020B0604020202020204" pitchFamily="34" charset="0"/>
              </a:rPr>
              <a:t/>
            </a:r>
            <a:br>
              <a:rPr lang="en-GB" altLang="en-US" sz="3200" b="1" dirty="0">
                <a:solidFill>
                  <a:srgbClr val="800000"/>
                </a:solidFill>
                <a:latin typeface="Calibri" panose="020F0502020204030204" pitchFamily="34" charset="0"/>
                <a:cs typeface="Arial" panose="020B0604020202020204" pitchFamily="34" charset="0"/>
              </a:rPr>
            </a:br>
            <a:r>
              <a:rPr lang="en-GB" altLang="en-US" sz="3200" b="1" dirty="0">
                <a:solidFill>
                  <a:srgbClr val="800000"/>
                </a:solidFill>
                <a:latin typeface="Calibri" panose="020F0502020204030204" pitchFamily="34" charset="0"/>
              </a:rPr>
              <a:t>Myrtilli fructus siccus</a:t>
            </a:r>
            <a:r>
              <a:rPr lang="sk-SK" altLang="en-US" sz="3200" b="1" dirty="0">
                <a:solidFill>
                  <a:srgbClr val="800000"/>
                </a:solidFill>
                <a:latin typeface="Calibri" panose="020F0502020204030204" pitchFamily="34" charset="0"/>
              </a:rPr>
              <a:t> </a:t>
            </a:r>
            <a:r>
              <a:rPr lang="en-GB" altLang="sk-SK" sz="3200" b="1" i="0" noProof="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buClr>
                <a:srgbClr val="006600"/>
              </a:buClr>
              <a:buFont typeface="Wingdings"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u="sng"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Vaccinium myrtillus</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Ericaceae</a:t>
            </a:r>
            <a:r>
              <a:rPr lang="sk-SK" altLang="en-US" sz="2400" b="1" dirty="0">
                <a:solidFill>
                  <a:srgbClr val="800000"/>
                </a:solidFill>
                <a:latin typeface="Calibri" panose="020F0502020204030204" pitchFamily="34" charset="0"/>
                <a:cs typeface="Times New Roman" panose="02020603050405020304" pitchFamily="18" charset="0"/>
              </a:rPr>
              <a:t>, </a:t>
            </a:r>
            <a:r>
              <a:rPr lang="en-GB" altLang="en-US" sz="2800" dirty="0">
                <a:solidFill>
                  <a:srgbClr val="000000"/>
                </a:solidFill>
                <a:latin typeface="Calibri" panose="020F0502020204030204" pitchFamily="34" charset="0"/>
                <a:cs typeface="Times New Roman" panose="02020603050405020304" pitchFamily="18" charset="0"/>
              </a:rPr>
              <a:t>Blueberry</a:t>
            </a:r>
          </a:p>
          <a:p>
            <a:pPr lvl="1">
              <a:buClr>
                <a:srgbClr val="006600"/>
              </a:buClr>
              <a:buFont typeface="Wingdings" pitchFamily="2" charset="2"/>
              <a:buChar char="§"/>
            </a:pPr>
            <a:r>
              <a:rPr lang="en-GB" altLang="en-US" sz="2000" dirty="0">
                <a:solidFill>
                  <a:srgbClr val="000000"/>
                </a:solidFill>
                <a:latin typeface="Calibri" panose="020F0502020204030204" pitchFamily="34" charset="0"/>
              </a:rPr>
              <a:t>Myrtilli fructus recentis extractum siccum raffinatum et normatum CzPh 2017</a:t>
            </a:r>
          </a:p>
          <a:p>
            <a:pPr algn="just">
              <a:lnSpc>
                <a:spcPct val="90000"/>
              </a:lnSpc>
              <a:buClr>
                <a:srgbClr val="006600"/>
              </a:buClr>
              <a:buFont typeface="Wingdings" pitchFamily="2" charset="2"/>
              <a:buChar char="§"/>
              <a:defRPr/>
            </a:pP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9" name="Picture 10" descr="83841582"/>
          <p:cNvPicPr>
            <a:picLocks noChangeAspect="1" noChangeArrowheads="1"/>
          </p:cNvPicPr>
          <p:nvPr/>
        </p:nvPicPr>
        <p:blipFill>
          <a:blip r:embed="rId4">
            <a:extLst>
              <a:ext uri="{28A0092B-C50C-407E-A947-70E740481C1C}">
                <a14:useLocalDpi xmlns:a14="http://schemas.microsoft.com/office/drawing/2010/main" val="0"/>
              </a:ext>
            </a:extLst>
          </a:blip>
          <a:srcRect l="16626" t="3427" r="3543" b="3427"/>
          <a:stretch>
            <a:fillRect/>
          </a:stretch>
        </p:blipFill>
        <p:spPr bwMode="auto">
          <a:xfrm>
            <a:off x="1403648" y="3356992"/>
            <a:ext cx="3368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141"/>
          <p:cNvPicPr>
            <a:picLocks noChangeAspect="1" noChangeArrowheads="1"/>
          </p:cNvPicPr>
          <p:nvPr/>
        </p:nvPicPr>
        <p:blipFill>
          <a:blip r:embed="rId5">
            <a:extLst>
              <a:ext uri="{28A0092B-C50C-407E-A947-70E740481C1C}">
                <a14:useLocalDpi xmlns:a14="http://schemas.microsoft.com/office/drawing/2010/main" val="0"/>
              </a:ext>
            </a:extLst>
          </a:blip>
          <a:srcRect b="12981"/>
          <a:stretch>
            <a:fillRect/>
          </a:stretch>
        </p:blipFill>
        <p:spPr bwMode="auto">
          <a:xfrm>
            <a:off x="5220072" y="2544677"/>
            <a:ext cx="2987229" cy="408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4428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Myrtilli fructus</a:t>
            </a:r>
            <a:r>
              <a:rPr lang="en-GB" altLang="en-US" sz="3200" b="1" dirty="0">
                <a:solidFill>
                  <a:srgbClr val="800000"/>
                </a:solidFill>
                <a:latin typeface="Calibri" panose="020F0502020204030204" pitchFamily="34" charset="0"/>
                <a:cs typeface="Arial" panose="020B0604020202020204" pitchFamily="34" charset="0"/>
              </a:rPr>
              <a:t> recens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Arial" panose="020B0604020202020204" pitchFamily="34" charset="0"/>
              </a:rPr>
              <a:t/>
            </a:r>
            <a:br>
              <a:rPr lang="en-GB" altLang="en-US" sz="3200" b="1" dirty="0">
                <a:solidFill>
                  <a:srgbClr val="800000"/>
                </a:solidFill>
                <a:latin typeface="Calibri" panose="020F0502020204030204" pitchFamily="34" charset="0"/>
                <a:cs typeface="Arial" panose="020B0604020202020204" pitchFamily="34" charset="0"/>
              </a:rPr>
            </a:br>
            <a:r>
              <a:rPr lang="en-GB" altLang="en-US" sz="3200" b="1" dirty="0">
                <a:solidFill>
                  <a:srgbClr val="800000"/>
                </a:solidFill>
                <a:latin typeface="Calibri" panose="020F0502020204030204" pitchFamily="34" charset="0"/>
              </a:rPr>
              <a:t>Myrtilli fructus siccus</a:t>
            </a:r>
            <a:r>
              <a:rPr lang="sk-SK" altLang="en-US" sz="3200" b="1" dirty="0">
                <a:solidFill>
                  <a:srgbClr val="800000"/>
                </a:solidFill>
                <a:latin typeface="Calibri" panose="020F0502020204030204" pitchFamily="34" charset="0"/>
              </a:rPr>
              <a:t>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5188446" cy="5057566"/>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shrivel</a:t>
            </a:r>
            <a:r>
              <a:rPr lang="sk-SK" altLang="en-US" sz="2400" dirty="0">
                <a:solidFill>
                  <a:srgbClr val="000000"/>
                </a:solidFill>
                <a:latin typeface="Calibri" panose="020F0502020204030204" pitchFamily="34" charset="0"/>
              </a:rPr>
              <a:t>l</a:t>
            </a:r>
            <a:r>
              <a:rPr lang="en-GB" altLang="en-US" sz="2400" dirty="0">
                <a:solidFill>
                  <a:srgbClr val="000000"/>
                </a:solidFill>
                <a:latin typeface="Calibri" panose="020F0502020204030204" pitchFamily="34" charset="0"/>
              </a:rPr>
              <a:t>ed berries with small stalk, on the top residues of calyx with deeper place,</a:t>
            </a:r>
            <a:r>
              <a:rPr lang="en-GB" altLang="en-US" sz="2400" dirty="0">
                <a:solidFill>
                  <a:srgbClr val="000000"/>
                </a:solidFill>
                <a:latin typeface="Calibri" panose="020F0502020204030204" pitchFamily="34" charset="0"/>
                <a:cs typeface="Times New Roman" panose="02020603050405020304" pitchFamily="18" charset="0"/>
              </a:rPr>
              <a:t> blue-purple pulp with numerous seeds, without odour, sweet-acid acrid taste</a:t>
            </a:r>
            <a:endParaRPr lang="en-GB" altLang="cs-CZ" sz="2400"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catechine tannins</a:t>
            </a:r>
            <a:r>
              <a:rPr lang="en-GB" altLang="en-US" sz="2400" b="1" dirty="0">
                <a:solidFill>
                  <a:srgbClr val="000000"/>
                </a:solidFill>
                <a:latin typeface="Calibri" panose="020F0502020204030204" pitchFamily="34" charset="0"/>
                <a:cs typeface="Times New Roman" panose="02020603050405020304" pitchFamily="18" charset="0"/>
              </a:rPr>
              <a:t>, anthocyanins</a:t>
            </a:r>
            <a:r>
              <a:rPr lang="en-GB" altLang="en-US" sz="2400" dirty="0">
                <a:solidFill>
                  <a:srgbClr val="000000"/>
                </a:solidFill>
                <a:latin typeface="Calibri" panose="020F0502020204030204" pitchFamily="34" charset="0"/>
                <a:cs typeface="Times New Roman" panose="02020603050405020304" pitchFamily="18" charset="0"/>
              </a:rPr>
              <a:t>, organic acids</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caffeic</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cinnamic</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acid</a:t>
            </a:r>
            <a:r>
              <a:rPr lang="sk-SK" altLang="en-US" sz="2400" dirty="0">
                <a:solidFill>
                  <a:srgbClr val="000000"/>
                </a:solidFill>
                <a:latin typeface="Calibri" panose="020F0502020204030204" pitchFamily="34" charset="0"/>
                <a:cs typeface="Times New Roman" panose="02020603050405020304" pitchFamily="18" charset="0"/>
              </a:rPr>
              <a:t>)</a:t>
            </a:r>
            <a:r>
              <a:rPr lang="en-GB" altLang="en-US" sz="2400" dirty="0">
                <a:solidFill>
                  <a:srgbClr val="000000"/>
                </a:solidFill>
                <a:latin typeface="Calibri" panose="020F0502020204030204" pitchFamily="34" charset="0"/>
                <a:cs typeface="Times New Roman" panose="02020603050405020304" pitchFamily="18" charset="0"/>
              </a:rPr>
              <a:t>, pectine</a:t>
            </a:r>
            <a:r>
              <a:rPr lang="en-GB" altLang="en-US" sz="240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cs typeface="Times New Roman" panose="02020603050405020304" pitchFamily="18" charset="0"/>
              </a:rPr>
              <a:t> sugars</a:t>
            </a:r>
            <a:r>
              <a:rPr lang="en-GB" altLang="en-US" sz="2400" dirty="0">
                <a:solidFill>
                  <a:srgbClr val="000000"/>
                </a:solidFill>
                <a:latin typeface="Calibri" panose="020F0502020204030204" pitchFamily="34" charset="0"/>
              </a:rPr>
              <a:t> </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antidiarrhoic, desinficient, dietetic, astringent</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5" descr="Myrtilli fructu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8" y="1571612"/>
            <a:ext cx="3078162" cy="410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0056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Papaveris fructus</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u="sng"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Papaverum somniferum</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Papaveracea</a:t>
            </a:r>
            <a:r>
              <a:rPr lang="en-GB" altLang="en-US" sz="2400" b="1" dirty="0">
                <a:solidFill>
                  <a:srgbClr val="800000"/>
                </a:solidFill>
                <a:latin typeface="Calibri" panose="020F0502020204030204" pitchFamily="34" charset="0"/>
              </a:rPr>
              <a:t>e</a:t>
            </a:r>
            <a:r>
              <a:rPr lang="sk-SK" altLang="en-US" sz="2400" b="1" dirty="0">
                <a:solidFill>
                  <a:srgbClr val="800000"/>
                </a:solidFill>
                <a:latin typeface="Calibri" panose="020F0502020204030204" pitchFamily="34" charset="0"/>
              </a:rPr>
              <a:t>, </a:t>
            </a:r>
            <a:r>
              <a:rPr lang="en-GB" altLang="en-US" sz="2400" dirty="0">
                <a:solidFill>
                  <a:srgbClr val="000000"/>
                </a:solidFill>
                <a:latin typeface="Calibri" panose="020F0502020204030204" pitchFamily="34" charset="0"/>
              </a:rPr>
              <a:t>Poppy</a:t>
            </a:r>
          </a:p>
          <a:p>
            <a:pPr algn="just">
              <a:lnSpc>
                <a:spcPct val="90000"/>
              </a:lnSpc>
              <a:buClr>
                <a:srgbClr val="006600"/>
              </a:buClr>
              <a:buFont typeface="Wingdings" panose="05000000000000000000" pitchFamily="2" charset="2"/>
              <a:buChar char="§"/>
              <a:defRPr/>
            </a:pP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7" descr="Papaver somniferum - mák setý"/>
          <p:cNvPicPr>
            <a:picLocks noChangeAspect="1" noChangeArrowheads="1"/>
          </p:cNvPicPr>
          <p:nvPr/>
        </p:nvPicPr>
        <p:blipFill>
          <a:blip r:embed="rId4">
            <a:extLst>
              <a:ext uri="{28A0092B-C50C-407E-A947-70E740481C1C}">
                <a14:useLocalDpi xmlns:a14="http://schemas.microsoft.com/office/drawing/2010/main" val="0"/>
              </a:ext>
            </a:extLst>
          </a:blip>
          <a:srcRect r="9599"/>
          <a:stretch>
            <a:fillRect/>
          </a:stretch>
        </p:blipFill>
        <p:spPr bwMode="auto">
          <a:xfrm>
            <a:off x="699829" y="2573187"/>
            <a:ext cx="3888432" cy="32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2060848"/>
            <a:ext cx="3120811" cy="4248559"/>
          </a:xfrm>
          <a:prstGeom prst="rect">
            <a:avLst/>
          </a:prstGeom>
        </p:spPr>
      </p:pic>
    </p:spTree>
    <p:extLst>
      <p:ext uri="{BB962C8B-B14F-4D97-AF65-F5344CB8AC3E}">
        <p14:creationId xmlns:p14="http://schemas.microsoft.com/office/powerpoint/2010/main" val="8879255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Papaveris fructus</a:t>
            </a:r>
            <a:r>
              <a:rPr lang="en-GB" altLang="en-US" sz="4000" b="1" dirty="0">
                <a:solidFill>
                  <a:srgbClr val="800000"/>
                </a:solidFill>
                <a:latin typeface="Calibri" panose="020F0502020204030204" pitchFamily="34" charset="0"/>
                <a:cs typeface="Arial" panose="020B0604020202020204" pitchFamily="34" charset="0"/>
              </a:rPr>
              <a:t>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477417"/>
            <a:ext cx="8618567" cy="130864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capsules</a:t>
            </a:r>
            <a:r>
              <a:rPr lang="en-GB" altLang="en-US" sz="2400" dirty="0">
                <a:solidFill>
                  <a:srgbClr val="000000"/>
                </a:solidFill>
                <a:latin typeface="Calibri" panose="020F0502020204030204" pitchFamily="34" charset="0"/>
                <a:cs typeface="Times New Roman" panose="02020603050405020304" pitchFamily="18" charset="0"/>
              </a:rPr>
              <a:t>, perfectly ripen poppy heads of spherical shape, matte bright brown, ovary terminated by imperfect</a:t>
            </a:r>
            <a:r>
              <a:rPr lang="en-GB" altLang="en-US" sz="2400" dirty="0">
                <a:solidFill>
                  <a:srgbClr val="000000"/>
                </a:solidFill>
                <a:latin typeface="Calibri" panose="020F0502020204030204" pitchFamily="34" charset="0"/>
              </a:rPr>
              <a:t> segmented radial stigma, narcotic odour, bitter taste </a:t>
            </a:r>
            <a:endParaRPr lang="en-GB" altLang="cs-CZ" sz="2400"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5" descr="opium seed po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48" y="3429000"/>
            <a:ext cx="3714776" cy="21169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apaver3"/>
          <p:cNvPicPr>
            <a:picLocks noChangeAspect="1" noChangeArrowheads="1"/>
          </p:cNvPicPr>
          <p:nvPr/>
        </p:nvPicPr>
        <p:blipFill>
          <a:blip r:embed="rId5" cstate="print">
            <a:extLst>
              <a:ext uri="{28A0092B-C50C-407E-A947-70E740481C1C}">
                <a14:useLocalDpi xmlns:a14="http://schemas.microsoft.com/office/drawing/2010/main" val="0"/>
              </a:ext>
            </a:extLst>
          </a:blip>
          <a:srcRect t="7631" r="41341" b="6519"/>
          <a:stretch>
            <a:fillRect/>
          </a:stretch>
        </p:blipFill>
        <p:spPr bwMode="auto">
          <a:xfrm>
            <a:off x="4857752" y="2643182"/>
            <a:ext cx="3457579" cy="379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5827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Papaveris fructus</a:t>
            </a:r>
            <a:r>
              <a:rPr lang="en-GB" altLang="en-US" sz="4000" b="1" dirty="0">
                <a:solidFill>
                  <a:srgbClr val="800000"/>
                </a:solidFill>
                <a:latin typeface="Calibri" panose="020F0502020204030204" pitchFamily="34" charset="0"/>
                <a:cs typeface="Arial" panose="020B0604020202020204" pitchFamily="34" charset="0"/>
              </a:rPr>
              <a:t>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477417"/>
            <a:ext cx="8690005" cy="4543867"/>
          </a:xfrm>
        </p:spPr>
        <p:txBody>
          <a:bodyPr/>
          <a:lstStyle/>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cs typeface="Times New Roman" panose="02020603050405020304" pitchFamily="18" charset="0"/>
              </a:rPr>
              <a:t>opium alkaloids </a:t>
            </a:r>
            <a:r>
              <a:rPr lang="en-GB" altLang="en-US" sz="2400" dirty="0">
                <a:solidFill>
                  <a:srgbClr val="000000"/>
                </a:solidFill>
                <a:latin typeface="Calibri" panose="020F0502020204030204" pitchFamily="34" charset="0"/>
                <a:cs typeface="Times New Roman" panose="02020603050405020304" pitchFamily="18" charset="0"/>
              </a:rPr>
              <a:t>(15-25% of latex) </a:t>
            </a:r>
            <a:r>
              <a:rPr lang="en-GB" altLang="en-US" sz="2400" b="1" dirty="0">
                <a:solidFill>
                  <a:srgbClr val="000000"/>
                </a:solidFill>
                <a:latin typeface="Calibri" panose="020F0502020204030204" pitchFamily="34" charset="0"/>
                <a:cs typeface="Times New Roman" panose="02020603050405020304" pitchFamily="18" charset="0"/>
              </a:rPr>
              <a:t>- morphine, codeine, thebaine, noscapine, papaverine</a:t>
            </a:r>
            <a:r>
              <a:rPr lang="en-GB" altLang="en-US" sz="2400" dirty="0">
                <a:solidFill>
                  <a:srgbClr val="000000"/>
                </a:solidFill>
                <a:latin typeface="Calibri" panose="020F0502020204030204" pitchFamily="34" charset="0"/>
                <a:cs typeface="Times New Roman" panose="02020603050405020304" pitchFamily="18" charset="0"/>
              </a:rPr>
              <a:t>, in form of different salts</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meconic</a:t>
            </a:r>
            <a:r>
              <a:rPr lang="sk-SK" altLang="en-US" sz="2400" dirty="0">
                <a:solidFill>
                  <a:srgbClr val="000000"/>
                </a:solidFill>
                <a:latin typeface="Calibri" panose="020F0502020204030204" pitchFamily="34" charset="0"/>
                <a:cs typeface="Times New Roman" panose="02020603050405020304" pitchFamily="18" charset="0"/>
              </a:rPr>
              <a:t> </a:t>
            </a:r>
            <a:r>
              <a:rPr lang="sk-SK" altLang="en-US" sz="2400" dirty="0" err="1">
                <a:solidFill>
                  <a:srgbClr val="000000"/>
                </a:solidFill>
                <a:latin typeface="Calibri" panose="020F0502020204030204" pitchFamily="34" charset="0"/>
                <a:cs typeface="Times New Roman" panose="02020603050405020304" pitchFamily="18" charset="0"/>
              </a:rPr>
              <a:t>acid</a:t>
            </a:r>
            <a:endParaRPr lang="en-GB" altLang="en-US" sz="240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isolation of alkaloids</a:t>
            </a:r>
            <a:r>
              <a:rPr lang="sk-SK" altLang="en-US" sz="2400" dirty="0">
                <a:solidFill>
                  <a:srgbClr val="000000"/>
                </a:solidFill>
                <a:latin typeface="Calibri" panose="020F0502020204030204" pitchFamily="34" charset="0"/>
                <a:cs typeface="Times New Roman" panose="02020603050405020304" pitchFamily="18" charset="0"/>
              </a:rPr>
              <a:t>.</a:t>
            </a:r>
            <a:endParaRPr lang="en-GB" altLang="en-US" sz="240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6" descr="Image:Morphine-2D-skeletal.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185" y="2677264"/>
            <a:ext cx="2159000" cy="2084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10" descr="Image:Papaverin - Papaverine.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4644" y="2838679"/>
            <a:ext cx="3427412" cy="1800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15" descr="http://upload.wikimedia.org/wikipedia/commons/thumb/3/33/Narkotin_-_Narcotine.svg/220px-Narkotin_-_Narcotine.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974" y="2677264"/>
            <a:ext cx="2159000" cy="203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ovéPole 2"/>
          <p:cNvSpPr txBox="1">
            <a:spLocks noChangeArrowheads="1"/>
          </p:cNvSpPr>
          <p:nvPr/>
        </p:nvSpPr>
        <p:spPr bwMode="auto">
          <a:xfrm>
            <a:off x="1267395" y="4835848"/>
            <a:ext cx="1441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morfin</a:t>
            </a:r>
          </a:p>
        </p:txBody>
      </p:sp>
      <p:sp>
        <p:nvSpPr>
          <p:cNvPr id="11" name="TextovéPole 2"/>
          <p:cNvSpPr txBox="1">
            <a:spLocks noChangeArrowheads="1"/>
          </p:cNvSpPr>
          <p:nvPr/>
        </p:nvSpPr>
        <p:spPr bwMode="auto">
          <a:xfrm>
            <a:off x="4211960" y="4835848"/>
            <a:ext cx="1439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papaverin</a:t>
            </a:r>
          </a:p>
        </p:txBody>
      </p:sp>
      <p:sp>
        <p:nvSpPr>
          <p:cNvPr id="12" name="TextovéPole 2"/>
          <p:cNvSpPr txBox="1">
            <a:spLocks noChangeArrowheads="1"/>
          </p:cNvSpPr>
          <p:nvPr/>
        </p:nvSpPr>
        <p:spPr bwMode="auto">
          <a:xfrm>
            <a:off x="7154937" y="4835848"/>
            <a:ext cx="1439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nos</a:t>
            </a:r>
            <a:r>
              <a:rPr lang="en-US"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apin</a:t>
            </a:r>
          </a:p>
        </p:txBody>
      </p:sp>
      <p:pic>
        <p:nvPicPr>
          <p:cNvPr id="3074" name="Picture 2" descr="Image result for opium">
            <a:extLst>
              <a:ext uri="{FF2B5EF4-FFF2-40B4-BE49-F238E27FC236}">
                <a16:creationId xmlns:a16="http://schemas.microsoft.com/office/drawing/2014/main" xmlns="" id="{8336E19F-B59B-47A7-9BE3-4408266E3C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7607" y="5351072"/>
            <a:ext cx="1085735" cy="144951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ok 2" descr="Obrázok, na ktorom je kus, sedenie, jedlo&#10;&#10;Automaticky generovaný popis">
            <a:extLst>
              <a:ext uri="{FF2B5EF4-FFF2-40B4-BE49-F238E27FC236}">
                <a16:creationId xmlns:a16="http://schemas.microsoft.com/office/drawing/2014/main" xmlns="" id="{A6FF934F-083C-421B-BF37-B29029BC89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9040" y="5307616"/>
            <a:ext cx="2725915" cy="1536425"/>
          </a:xfrm>
          <a:prstGeom prst="rect">
            <a:avLst/>
          </a:prstGeom>
        </p:spPr>
      </p:pic>
    </p:spTree>
    <p:extLst>
      <p:ext uri="{BB962C8B-B14F-4D97-AF65-F5344CB8AC3E}">
        <p14:creationId xmlns:p14="http://schemas.microsoft.com/office/powerpoint/2010/main" val="3551582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Anisi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6"/>
            <a:ext cx="8740774" cy="524087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cs-CZ" altLang="cs-CZ" sz="2400" noProof="0" dirty="0">
                <a:solidFill>
                  <a:srgbClr val="006600"/>
                </a:solidFill>
                <a:latin typeface="Calibri" panose="020F0502020204030204" pitchFamily="34" charset="0"/>
                <a:cs typeface="Calibri" panose="020F0502020204030204" pitchFamily="34" charset="0"/>
              </a:rPr>
              <a:t> </a:t>
            </a:r>
            <a:r>
              <a:rPr lang="en-GB" altLang="en-US" sz="2400" i="1" dirty="0">
                <a:solidFill>
                  <a:srgbClr val="000000"/>
                </a:solidFill>
                <a:latin typeface="Calibri" panose="020F0502020204030204" pitchFamily="34" charset="0"/>
                <a:cs typeface="Times New Roman" panose="02020603050405020304" pitchFamily="18" charset="0"/>
              </a:rPr>
              <a:t>diachenium</a:t>
            </a:r>
            <a:r>
              <a:rPr lang="en-GB" altLang="en-US" sz="2400" dirty="0">
                <a:solidFill>
                  <a:srgbClr val="000000"/>
                </a:solidFill>
                <a:latin typeface="Calibri" panose="020F0502020204030204" pitchFamily="34" charset="0"/>
                <a:cs typeface="Times New Roman" panose="02020603050405020304" pitchFamily="18" charset="0"/>
              </a:rPr>
              <a:t> of obovate shape, gr</a:t>
            </a:r>
            <a:r>
              <a:rPr lang="sk-SK" altLang="en-US" sz="2400" dirty="0">
                <a:solidFill>
                  <a:srgbClr val="000000"/>
                </a:solidFill>
                <a:latin typeface="Calibri" panose="020F0502020204030204" pitchFamily="34" charset="0"/>
                <a:cs typeface="Times New Roman" panose="02020603050405020304" pitchFamily="18" charset="0"/>
              </a:rPr>
              <a:t>e</a:t>
            </a:r>
            <a:r>
              <a:rPr lang="en-GB" altLang="en-US" sz="2400" dirty="0">
                <a:solidFill>
                  <a:srgbClr val="000000"/>
                </a:solidFill>
                <a:latin typeface="Calibri" panose="020F0502020204030204" pitchFamily="34" charset="0"/>
                <a:cs typeface="Times New Roman" panose="02020603050405020304" pitchFamily="18" charset="0"/>
              </a:rPr>
              <a:t>y-brown, softly hairy, fruit connected by short stalk, each achene has 5 bright ribs,</a:t>
            </a:r>
            <a:r>
              <a:rPr lang="en-GB" altLang="en-US" sz="2400" dirty="0">
                <a:solidFill>
                  <a:srgbClr val="000000"/>
                </a:solidFill>
                <a:latin typeface="Calibri" panose="020F0502020204030204" pitchFamily="34" charset="0"/>
              </a:rPr>
              <a:t> strong spicy odour, sweet aromatic taste</a:t>
            </a:r>
            <a:r>
              <a:rPr lang="en-GB" altLang="en-US" sz="2400" dirty="0">
                <a:solidFill>
                  <a:srgbClr val="000000"/>
                </a:solidFill>
                <a:latin typeface="Calibri" panose="020F0502020204030204" pitchFamily="34" charset="0"/>
                <a:cs typeface="Times New Roman" panose="02020603050405020304" pitchFamily="18" charset="0"/>
              </a:rPr>
              <a:t> </a:t>
            </a:r>
            <a:endParaRPr lang="en-GB" altLang="cs-CZ" sz="2400" u="sng" noProof="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16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16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16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16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1600" u="sng" noProof="0"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10" name="Picture 7" descr="anisi"/>
          <p:cNvPicPr>
            <a:picLocks noChangeAspect="1" noChangeArrowheads="1"/>
          </p:cNvPicPr>
          <p:nvPr/>
        </p:nvPicPr>
        <p:blipFill>
          <a:blip r:embed="rId4">
            <a:extLst>
              <a:ext uri="{28A0092B-C50C-407E-A947-70E740481C1C}">
                <a14:useLocalDpi xmlns:a14="http://schemas.microsoft.com/office/drawing/2010/main" val="0"/>
              </a:ext>
            </a:extLst>
          </a:blip>
          <a:srcRect r="56436" b="56720"/>
          <a:stretch>
            <a:fillRect/>
          </a:stretch>
        </p:blipFill>
        <p:spPr bwMode="auto">
          <a:xfrm>
            <a:off x="1232040" y="3212976"/>
            <a:ext cx="1815984" cy="242407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ok 2" descr="Obrázok, na ktorom je ovocie, oriešok, stôl, kryté&#10;&#10;Automaticky generovaný popis">
            <a:extLst>
              <a:ext uri="{FF2B5EF4-FFF2-40B4-BE49-F238E27FC236}">
                <a16:creationId xmlns:a16="http://schemas.microsoft.com/office/drawing/2014/main" xmlns="" id="{0E7EB5EC-313B-478C-AED4-B0E80AEFA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1789" y="3134667"/>
            <a:ext cx="3420193" cy="2580691"/>
          </a:xfrm>
          <a:prstGeom prst="rect">
            <a:avLst/>
          </a:prstGeom>
        </p:spPr>
      </p:pic>
    </p:spTree>
    <p:extLst>
      <p:ext uri="{BB962C8B-B14F-4D97-AF65-F5344CB8AC3E}">
        <p14:creationId xmlns:p14="http://schemas.microsoft.com/office/powerpoint/2010/main" val="1885202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Phaseoli fructus sine semine</a:t>
            </a:r>
            <a:r>
              <a:rPr lang="en-GB" altLang="en-US" sz="3200" b="1" dirty="0">
                <a:solidFill>
                  <a:srgbClr val="800000"/>
                </a:solidFill>
                <a:latin typeface="Calibri" panose="020F0502020204030204" pitchFamily="34" charset="0"/>
              </a:rPr>
              <a:t> </a:t>
            </a:r>
            <a:r>
              <a:rPr lang="en-GB" altLang="sk-SK" sz="3200" b="1" i="0" noProof="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u="sng"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Phaseolus vulgaris</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cs typeface="Times New Roman" panose="02020603050405020304" pitchFamily="18" charset="0"/>
              </a:rPr>
              <a:t>Fabaceae</a:t>
            </a:r>
            <a:r>
              <a:rPr lang="sk-SK" altLang="en-US" sz="2400" b="1" dirty="0">
                <a:solidFill>
                  <a:srgbClr val="800000"/>
                </a:solidFill>
                <a:latin typeface="Calibri" panose="020F0502020204030204" pitchFamily="34" charset="0"/>
                <a:cs typeface="Times New Roman" panose="02020603050405020304" pitchFamily="18" charset="0"/>
              </a:rPr>
              <a:t>, </a:t>
            </a:r>
            <a:r>
              <a:rPr lang="en-GB" altLang="en-US" sz="2400" dirty="0">
                <a:solidFill>
                  <a:srgbClr val="000000"/>
                </a:solidFill>
                <a:latin typeface="Calibri" panose="020F0502020204030204" pitchFamily="34" charset="0"/>
                <a:cs typeface="Times New Roman" panose="02020603050405020304" pitchFamily="18" charset="0"/>
              </a:rPr>
              <a:t>Common Bean</a:t>
            </a: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70" y="2285992"/>
            <a:ext cx="2499590" cy="409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fazol%20obecný"/>
          <p:cNvPicPr>
            <a:picLocks noChangeAspect="1" noChangeArrowheads="1"/>
          </p:cNvPicPr>
          <p:nvPr/>
        </p:nvPicPr>
        <p:blipFill>
          <a:blip r:embed="rId5">
            <a:extLst>
              <a:ext uri="{28A0092B-C50C-407E-A947-70E740481C1C}">
                <a14:useLocalDpi xmlns:a14="http://schemas.microsoft.com/office/drawing/2010/main" val="0"/>
              </a:ext>
            </a:extLst>
          </a:blip>
          <a:srcRect t="7486" r="4626"/>
          <a:stretch>
            <a:fillRect/>
          </a:stretch>
        </p:blipFill>
        <p:spPr bwMode="auto">
          <a:xfrm>
            <a:off x="1547664" y="2290680"/>
            <a:ext cx="2665443" cy="40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5128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Phaseoli fructus sine semine</a:t>
            </a:r>
            <a:r>
              <a:rPr lang="en-GB" altLang="en-US" sz="3200" b="1" dirty="0">
                <a:solidFill>
                  <a:srgbClr val="800000"/>
                </a:solidFill>
                <a:latin typeface="Calibri" panose="020F0502020204030204" pitchFamily="34" charset="0"/>
              </a:rPr>
              <a:t>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5188446" cy="166355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legumes</a:t>
            </a:r>
            <a:r>
              <a:rPr lang="en-GB" altLang="en-US" sz="2400" dirty="0">
                <a:solidFill>
                  <a:srgbClr val="000000"/>
                </a:solidFill>
                <a:latin typeface="Calibri" panose="020F0502020204030204" pitchFamily="34" charset="0"/>
                <a:cs typeface="Times New Roman" panose="02020603050405020304" pitchFamily="18" charset="0"/>
              </a:rPr>
              <a:t>, on the surface matte yellowish, without seeds, at the end sharpened, screwed, without odour, mucilaginous taste</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7" name="Picture 4" descr="phaseoli"/>
          <p:cNvPicPr>
            <a:picLocks noChangeAspect="1" noChangeArrowheads="1"/>
          </p:cNvPicPr>
          <p:nvPr/>
        </p:nvPicPr>
        <p:blipFill>
          <a:blip r:embed="rId4" cstate="print">
            <a:extLst>
              <a:ext uri="{28A0092B-C50C-407E-A947-70E740481C1C}">
                <a14:useLocalDpi xmlns:a14="http://schemas.microsoft.com/office/drawing/2010/main" val="0"/>
              </a:ext>
            </a:extLst>
          </a:blip>
          <a:srcRect t="12820"/>
          <a:stretch>
            <a:fillRect/>
          </a:stretch>
        </p:blipFill>
        <p:spPr bwMode="auto">
          <a:xfrm>
            <a:off x="5643570" y="1571612"/>
            <a:ext cx="3151278" cy="20605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xmlns="" id="{C337CB17-B425-4413-A131-0BD28EFB1AD7}"/>
              </a:ext>
            </a:extLst>
          </p:cNvPr>
          <p:cNvSpPr txBox="1">
            <a:spLocks noChangeArrowheads="1"/>
          </p:cNvSpPr>
          <p:nvPr/>
        </p:nvSpPr>
        <p:spPr bwMode="auto">
          <a:xfrm>
            <a:off x="320674" y="3933056"/>
            <a:ext cx="8823325" cy="2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just">
              <a:lnSpc>
                <a:spcPct val="90000"/>
              </a:lnSpc>
              <a:buClr>
                <a:srgbClr val="006600"/>
              </a:buClr>
              <a:buFont typeface="Wingdings" panose="05000000000000000000" pitchFamily="2" charset="2"/>
              <a:buChar char="§"/>
              <a:defRPr/>
            </a:pPr>
            <a:r>
              <a:rPr lang="en-GB" altLang="cs-CZ" sz="2400" u="sng" kern="0" spc="-10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sk-SK" altLang="cs-CZ" sz="2400" kern="0" spc="-1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kern="0" dirty="0">
                <a:solidFill>
                  <a:srgbClr val="000000"/>
                </a:solidFill>
                <a:latin typeface="Calibri" panose="020F0502020204030204" pitchFamily="34" charset="0"/>
                <a:cs typeface="Times New Roman" panose="02020603050405020304" pitchFamily="18" charset="0"/>
              </a:rPr>
              <a:t>amino acids </a:t>
            </a:r>
            <a:r>
              <a:rPr lang="en-GB" altLang="en-US" sz="2400" kern="0" dirty="0">
                <a:solidFill>
                  <a:srgbClr val="000000"/>
                </a:solidFill>
                <a:latin typeface="Calibri" panose="020F0502020204030204" pitchFamily="34" charset="0"/>
                <a:cs typeface="Times New Roman" panose="02020603050405020304" pitchFamily="18" charset="0"/>
              </a:rPr>
              <a:t>(arginine), triterpens, organic acids, al</a:t>
            </a:r>
            <a:r>
              <a:rPr lang="sk-SK" altLang="en-US" sz="2400" kern="0" dirty="0">
                <a:solidFill>
                  <a:srgbClr val="000000"/>
                </a:solidFill>
                <a:latin typeface="Calibri" panose="020F0502020204030204" pitchFamily="34" charset="0"/>
                <a:cs typeface="Times New Roman" panose="02020603050405020304" pitchFamily="18" charset="0"/>
              </a:rPr>
              <a:t>l</a:t>
            </a:r>
            <a:r>
              <a:rPr lang="en-GB" altLang="en-US" sz="2400" kern="0" dirty="0">
                <a:solidFill>
                  <a:srgbClr val="000000"/>
                </a:solidFill>
                <a:latin typeface="Calibri" panose="020F0502020204030204" pitchFamily="34" charset="0"/>
                <a:cs typeface="Times New Roman" panose="02020603050405020304" pitchFamily="18" charset="0"/>
              </a:rPr>
              <a:t>antoin, choline, mineral compounds (chromium salts), hemicelluloses, glucokinins</a:t>
            </a:r>
            <a:endParaRPr lang="en-GB" altLang="en-US" sz="2400" kern="0" spc="-50" dirty="0">
              <a:solidFill>
                <a:srgbClr val="000000"/>
              </a:solidFill>
              <a:latin typeface="Calibri" panose="020F0502020204030204" pitchFamily="34" charset="0"/>
              <a:cs typeface="Calibri" panose="020F0502020204030204" pitchFamily="34" charset="0"/>
            </a:endParaRPr>
          </a:p>
          <a:p>
            <a:pPr marL="0" indent="0" algn="just">
              <a:lnSpc>
                <a:spcPct val="90000"/>
              </a:lnSpc>
              <a:buClr>
                <a:srgbClr val="006600"/>
              </a:buClr>
              <a:buFont typeface="Monotype Sorts" pitchFamily="2" charset="2"/>
              <a:buNone/>
              <a:defRPr/>
            </a:pPr>
            <a:endParaRPr lang="en-GB" altLang="cs-CZ" sz="1100" kern="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Font typeface="Monotype Sorts" pitchFamily="2" charset="2"/>
              <a:buNone/>
              <a:defRPr/>
            </a:pPr>
            <a:endParaRPr lang="en-GB" altLang="cs-CZ" sz="1100" kern="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kern="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kern="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kern="0" dirty="0">
                <a:solidFill>
                  <a:srgbClr val="000000"/>
                </a:solidFill>
                <a:latin typeface="Calibri" panose="020F0502020204030204" pitchFamily="34" charset="0"/>
              </a:rPr>
              <a:t>anti</a:t>
            </a:r>
            <a:r>
              <a:rPr lang="en-GB" altLang="en-US" sz="2400" kern="0" dirty="0">
                <a:solidFill>
                  <a:srgbClr val="000000"/>
                </a:solidFill>
                <a:latin typeface="Calibri" panose="020F0502020204030204" pitchFamily="34" charset="0"/>
                <a:cs typeface="Times New Roman" panose="02020603050405020304" pitchFamily="18" charset="0"/>
              </a:rPr>
              <a:t>diabetic, metabolic, dermatologic</a:t>
            </a:r>
            <a:endParaRPr lang="en-GB" altLang="en-US" sz="2400" kern="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80766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Sennae acutifoliae fructus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Times New Roman" panose="02020603050405020304" pitchFamily="18" charset="0"/>
              </a:rPr>
              <a:t/>
            </a:r>
            <a:br>
              <a:rPr lang="en-GB" altLang="en-US" sz="3200" b="1"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cs typeface="Times New Roman" panose="02020603050405020304" pitchFamily="18" charset="0"/>
              </a:rPr>
              <a:t>Sennae angustifoliae fructus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505914"/>
            <a:ext cx="8975726" cy="771893"/>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b="1" dirty="0">
                <a:solidFill>
                  <a:srgbClr val="800000"/>
                </a:solidFill>
                <a:latin typeface="Calibri" panose="020F0502020204030204" pitchFamily="34" charset="0"/>
              </a:rPr>
              <a:t>C</a:t>
            </a:r>
            <a:r>
              <a:rPr lang="en-GB" altLang="en-US" sz="2400" b="1" i="1" dirty="0">
                <a:solidFill>
                  <a:srgbClr val="800000"/>
                </a:solidFill>
                <a:latin typeface="Calibri" panose="020F0502020204030204" pitchFamily="34" charset="0"/>
                <a:cs typeface="Times New Roman" panose="02020603050405020304" pitchFamily="18" charset="0"/>
              </a:rPr>
              <a:t>assia senna (acutifolia)</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a:t>
            </a:r>
            <a:r>
              <a:rPr lang="en-GB" altLang="en-US" sz="2400" b="1" i="1" dirty="0">
                <a:solidFill>
                  <a:srgbClr val="800000"/>
                </a:solidFill>
                <a:latin typeface="Calibri" panose="020F0502020204030204" pitchFamily="34" charset="0"/>
                <a:cs typeface="Times New Roman" panose="02020603050405020304" pitchFamily="18" charset="0"/>
              </a:rPr>
              <a:t>Cassia angustifolia</a:t>
            </a:r>
            <a:r>
              <a:rPr lang="en-GB" altLang="en-US" sz="2400" b="1" i="1" dirty="0">
                <a:solidFill>
                  <a:srgbClr val="800000"/>
                </a:solidFill>
                <a:latin typeface="Calibri" panose="020F0502020204030204" pitchFamily="34" charset="0"/>
              </a:rPr>
              <a:t>, </a:t>
            </a:r>
            <a:r>
              <a:rPr lang="cs-CZ" altLang="en-US" sz="2400" b="1" dirty="0" err="1" smtClean="0">
                <a:solidFill>
                  <a:srgbClr val="800000"/>
                </a:solidFill>
                <a:latin typeface="Calibri" panose="020F0502020204030204" pitchFamily="34" charset="0"/>
                <a:cs typeface="Times New Roman" panose="02020603050405020304" pitchFamily="18" charset="0"/>
              </a:rPr>
              <a:t>Faba</a:t>
            </a:r>
            <a:r>
              <a:rPr lang="en-GB" altLang="en-US" sz="2400" b="1" dirty="0" err="1" smtClean="0">
                <a:solidFill>
                  <a:srgbClr val="800000"/>
                </a:solidFill>
                <a:latin typeface="Calibri" panose="020F0502020204030204" pitchFamily="34" charset="0"/>
                <a:cs typeface="Times New Roman" panose="02020603050405020304" pitchFamily="18" charset="0"/>
              </a:rPr>
              <a:t>ceae</a:t>
            </a:r>
            <a:r>
              <a:rPr lang="en-GB" altLang="en-US" sz="2400" b="1" dirty="0" smtClean="0">
                <a:solidFill>
                  <a:srgbClr val="800000"/>
                </a:solidFill>
                <a:latin typeface="Calibri" panose="020F0502020204030204" pitchFamily="34" charset="0"/>
              </a:rPr>
              <a:t> </a:t>
            </a:r>
            <a:endParaRPr lang="en-GB" altLang="sk-SK" sz="2400" noProof="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9" name="Picture 5" descr="Senna_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275" y="2769564"/>
            <a:ext cx="2905075" cy="33777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ost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369648"/>
            <a:ext cx="2880320" cy="41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9446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Sennae acutifoliae fructus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Times New Roman" panose="02020603050405020304" pitchFamily="18" charset="0"/>
              </a:rPr>
              <a:t/>
            </a:r>
            <a:br>
              <a:rPr lang="en-GB" altLang="en-US" sz="3200" b="1"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cs typeface="Times New Roman" panose="02020603050405020304" pitchFamily="18" charset="0"/>
              </a:rPr>
              <a:t>Sennae angustifoliae fructus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42845" y="1428737"/>
            <a:ext cx="6445379" cy="704120"/>
          </a:xfrm>
        </p:spPr>
        <p:txBody>
          <a:bodyPr/>
          <a:lstStyle/>
          <a:p>
            <a:pPr>
              <a:buClr>
                <a:srgbClr val="006600"/>
              </a:buClr>
              <a:buFont typeface="Wingdings"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US" altLang="cs-CZ" sz="2400" noProof="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rPr>
              <a:t>without odour, bitter mucilaginous taste</a:t>
            </a: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8" descr="Cassia_senna"/>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0114" y="3414369"/>
            <a:ext cx="2020847" cy="28583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ssia_angustifolia"/>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300192" y="3388542"/>
            <a:ext cx="2232771" cy="285834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22110" y="2093467"/>
            <a:ext cx="4396357" cy="1077218"/>
          </a:xfrm>
          <a:prstGeom prst="rect">
            <a:avLst/>
          </a:prstGeom>
        </p:spPr>
        <p:txBody>
          <a:bodyPr wrap="square">
            <a:spAutoFit/>
          </a:bodyPr>
          <a:lstStyle/>
          <a:p>
            <a:pPr lvl="1">
              <a:buClr>
                <a:srgbClr val="006600"/>
              </a:buClr>
              <a:buFont typeface="Wingdings" pitchFamily="2" charset="2"/>
              <a:buChar char="§"/>
            </a:pPr>
            <a:r>
              <a:rPr lang="en-GB" altLang="en-US" sz="1600" i="1" dirty="0">
                <a:solidFill>
                  <a:srgbClr val="000000"/>
                </a:solidFill>
                <a:latin typeface="Calibri" panose="020F0502020204030204" pitchFamily="34" charset="0"/>
              </a:rPr>
              <a:t>C. senna</a:t>
            </a:r>
            <a:r>
              <a:rPr lang="en-GB" altLang="en-US" sz="1600" dirty="0">
                <a:solidFill>
                  <a:srgbClr val="000000"/>
                </a:solidFill>
                <a:latin typeface="Calibri" panose="020F0502020204030204" pitchFamily="34" charset="0"/>
              </a:rPr>
              <a:t> – flat kidney-shaped legumes up to 3.</a:t>
            </a:r>
            <a:r>
              <a:rPr lang="en-GB" altLang="en-US" sz="1600" dirty="0">
                <a:solidFill>
                  <a:srgbClr val="000000"/>
                </a:solidFill>
                <a:latin typeface="Calibri" panose="020F0502020204030204" pitchFamily="34" charset="0"/>
                <a:cs typeface="Times New Roman" panose="02020603050405020304" pitchFamily="18" charset="0"/>
              </a:rPr>
              <a:t>5 cm long, with brown spots corresponding to seeds positions, translucent, markedly sharpened, shortly stalked, 6-7 seeds</a:t>
            </a:r>
          </a:p>
        </p:txBody>
      </p:sp>
      <p:sp>
        <p:nvSpPr>
          <p:cNvPr id="3" name="Obdélník 2"/>
          <p:cNvSpPr/>
          <p:nvPr/>
        </p:nvSpPr>
        <p:spPr>
          <a:xfrm>
            <a:off x="4697732" y="2093467"/>
            <a:ext cx="3995937" cy="830997"/>
          </a:xfrm>
          <a:prstGeom prst="rect">
            <a:avLst/>
          </a:prstGeom>
        </p:spPr>
        <p:txBody>
          <a:bodyPr wrap="square">
            <a:spAutoFit/>
          </a:bodyPr>
          <a:lstStyle/>
          <a:p>
            <a:pPr lvl="1">
              <a:buClr>
                <a:srgbClr val="006600"/>
              </a:buClr>
              <a:buFont typeface="Wingdings" pitchFamily="2" charset="2"/>
              <a:buChar char="§"/>
            </a:pPr>
            <a:r>
              <a:rPr lang="en-GB" altLang="en-US" sz="1600" i="1" dirty="0">
                <a:solidFill>
                  <a:srgbClr val="000000"/>
                </a:solidFill>
                <a:latin typeface="Calibri" panose="020F0502020204030204" pitchFamily="34" charset="0"/>
              </a:rPr>
              <a:t>C. angustifolia</a:t>
            </a:r>
            <a:r>
              <a:rPr lang="en-GB" altLang="en-US" sz="1600" dirty="0">
                <a:solidFill>
                  <a:srgbClr val="000000"/>
                </a:solidFill>
                <a:latin typeface="Calibri" panose="020F0502020204030204" pitchFamily="34" charset="0"/>
              </a:rPr>
              <a:t> – legumes insignificantly kidney-shaped, yellow-brown to yellow with brown spots, </a:t>
            </a:r>
            <a:r>
              <a:rPr lang="en-GB" altLang="en-US" sz="1600" dirty="0">
                <a:solidFill>
                  <a:srgbClr val="000000"/>
                </a:solidFill>
                <a:latin typeface="Calibri" panose="020F0502020204030204" pitchFamily="34" charset="0"/>
                <a:cs typeface="Times New Roman" panose="02020603050405020304" pitchFamily="18" charset="0"/>
              </a:rPr>
              <a:t>5-8 seeds</a:t>
            </a:r>
            <a:endParaRPr lang="en-GB" altLang="en-US" sz="1600" dirty="0">
              <a:solidFill>
                <a:srgbClr val="000000"/>
              </a:solidFill>
              <a:latin typeface="Calibri" panose="020F0502020204030204" pitchFamily="34" charset="0"/>
            </a:endParaRPr>
          </a:p>
        </p:txBody>
      </p:sp>
      <p:pic>
        <p:nvPicPr>
          <p:cNvPr id="13" name="Picture 6" descr="senali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5402" y="3810628"/>
            <a:ext cx="2685888" cy="2014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255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3200" b="1" dirty="0">
                <a:solidFill>
                  <a:srgbClr val="800000"/>
                </a:solidFill>
                <a:latin typeface="Calibri" panose="020F0502020204030204" pitchFamily="34" charset="0"/>
                <a:cs typeface="Times New Roman" panose="02020603050405020304" pitchFamily="18" charset="0"/>
              </a:rPr>
              <a:t>Sennae acutifoliae fructus </a:t>
            </a:r>
            <a:r>
              <a:rPr lang="en-GB" altLang="sk-SK" sz="3200" b="1" i="0" dirty="0">
                <a:solidFill>
                  <a:srgbClr val="800000"/>
                </a:solidFill>
                <a:latin typeface="Calibri" panose="020F0502020204030204" pitchFamily="34" charset="0"/>
                <a:cs typeface="Calibri" panose="020F0502020204030204" pitchFamily="34" charset="0"/>
              </a:rPr>
              <a:t>CzPh 2017 </a:t>
            </a:r>
            <a:r>
              <a:rPr lang="en-GB" altLang="en-US" sz="3200" b="1" dirty="0">
                <a:solidFill>
                  <a:srgbClr val="800000"/>
                </a:solidFill>
                <a:latin typeface="Calibri" panose="020F0502020204030204" pitchFamily="34" charset="0"/>
                <a:cs typeface="Times New Roman" panose="02020603050405020304" pitchFamily="18" charset="0"/>
              </a:rPr>
              <a:t/>
            </a:r>
            <a:br>
              <a:rPr lang="en-GB" altLang="en-US" sz="3200" b="1" dirty="0">
                <a:solidFill>
                  <a:srgbClr val="800000"/>
                </a:solidFill>
                <a:latin typeface="Calibri" panose="020F0502020204030204" pitchFamily="34" charset="0"/>
                <a:cs typeface="Times New Roman" panose="02020603050405020304" pitchFamily="18" charset="0"/>
              </a:rPr>
            </a:br>
            <a:r>
              <a:rPr lang="en-GB" altLang="en-US" sz="3200" b="1" dirty="0">
                <a:solidFill>
                  <a:srgbClr val="800000"/>
                </a:solidFill>
                <a:latin typeface="Calibri" panose="020F0502020204030204" pitchFamily="34" charset="0"/>
                <a:cs typeface="Times New Roman" panose="02020603050405020304" pitchFamily="18" charset="0"/>
              </a:rPr>
              <a:t>Sennae angustifoliae fructus </a:t>
            </a:r>
            <a:r>
              <a:rPr lang="en-GB" altLang="sk-SK" sz="3200" b="1" i="0" dirty="0">
                <a:solidFill>
                  <a:srgbClr val="800000"/>
                </a:solidFill>
                <a:latin typeface="Calibri" panose="020F0502020204030204" pitchFamily="34" charset="0"/>
                <a:cs typeface="Calibri" panose="020F0502020204030204" pitchFamily="34" charset="0"/>
              </a:rPr>
              <a:t>CzPh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477417"/>
            <a:ext cx="8690005" cy="4759895"/>
          </a:xfrm>
        </p:spPr>
        <p:txBody>
          <a:bodyPr/>
          <a:lstStyle/>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itchFamily="34" charset="0"/>
                <a:ea typeface="Calibri" panose="020F0502020204030204" pitchFamily="34" charset="0"/>
                <a:cs typeface="Calibri" pitchFamily="34" charset="0"/>
              </a:rPr>
              <a:t>Content compounds:</a:t>
            </a:r>
            <a:r>
              <a:rPr lang="sk-SK" altLang="cs-CZ" sz="2400" spc="-100" noProof="0" dirty="0">
                <a:solidFill>
                  <a:srgbClr val="006600"/>
                </a:solidFill>
                <a:latin typeface="Calibri" pitchFamily="34" charset="0"/>
                <a:ea typeface="Calibri" panose="020F0502020204030204" pitchFamily="34" charset="0"/>
                <a:cs typeface="Calibri" pitchFamily="34" charset="0"/>
              </a:rPr>
              <a:t> </a:t>
            </a:r>
            <a:r>
              <a:rPr lang="en-US" altLang="en-US" sz="2400" b="1" dirty="0">
                <a:solidFill>
                  <a:srgbClr val="000000"/>
                </a:solidFill>
                <a:latin typeface="Calibri" pitchFamily="34" charset="0"/>
                <a:cs typeface="Calibri" pitchFamily="34" charset="0"/>
              </a:rPr>
              <a:t>dianthrone derivatives – sennosides A, B, C, D</a:t>
            </a:r>
            <a:r>
              <a:rPr lang="en-US" altLang="en-US" sz="2400" dirty="0">
                <a:solidFill>
                  <a:srgbClr val="000000"/>
                </a:solidFill>
                <a:latin typeface="Calibri" pitchFamily="34" charset="0"/>
                <a:cs typeface="Calibri" pitchFamily="34" charset="0"/>
              </a:rPr>
              <a:t>, mucilage, flavone glucosides, bitter substances, tannins</a:t>
            </a:r>
            <a:endParaRPr lang="en-GB" altLang="en-US" sz="2400" spc="-50" dirty="0">
              <a:solidFill>
                <a:srgbClr val="000000"/>
              </a:solidFill>
              <a:latin typeface="Calibri" pitchFamily="34" charset="0"/>
              <a:cs typeface="Calibri" pitchFamily="34" charset="0"/>
            </a:endParaRPr>
          </a:p>
          <a:p>
            <a:pPr marL="0" indent="0" algn="just">
              <a:lnSpc>
                <a:spcPct val="90000"/>
              </a:lnSpc>
              <a:buClr>
                <a:srgbClr val="006600"/>
              </a:buClr>
              <a:buNone/>
              <a:defRPr/>
            </a:pPr>
            <a:endParaRPr lang="en-US" altLang="cs-CZ" sz="1100" noProof="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noProof="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noProof="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noProof="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noProof="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noProof="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noProof="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noProof="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US" altLang="cs-CZ" sz="110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GB" altLang="cs-CZ" sz="1100" noProof="0" dirty="0">
              <a:solidFill>
                <a:srgbClr val="000008"/>
              </a:solidFill>
              <a:latin typeface="Calibri" pitchFamily="34" charset="0"/>
              <a:ea typeface="Calibri" panose="020F0502020204030204" pitchFamily="34" charset="0"/>
              <a:cs typeface="Calibri" pitchFamily="34" charset="0"/>
            </a:endParaRPr>
          </a:p>
          <a:p>
            <a:pPr marL="0" indent="0" algn="just">
              <a:lnSpc>
                <a:spcPct val="90000"/>
              </a:lnSpc>
              <a:buClr>
                <a:srgbClr val="006600"/>
              </a:buClr>
              <a:buNone/>
              <a:defRPr/>
            </a:pPr>
            <a:endParaRPr lang="en-GB" altLang="cs-CZ" sz="1100" noProof="0" dirty="0">
              <a:solidFill>
                <a:srgbClr val="000008"/>
              </a:solidFill>
              <a:latin typeface="Calibri" pitchFamily="34" charset="0"/>
              <a:ea typeface="Calibri" panose="020F0502020204030204" pitchFamily="34" charset="0"/>
              <a:cs typeface="Calibri"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itchFamily="34" charset="0"/>
                <a:ea typeface="Calibri" panose="020F0502020204030204" pitchFamily="34" charset="0"/>
                <a:cs typeface="Calibri" pitchFamily="34" charset="0"/>
              </a:rPr>
              <a:t>Usage</a:t>
            </a:r>
            <a:r>
              <a:rPr lang="en-GB" altLang="cs-CZ" sz="2400" noProof="0" dirty="0">
                <a:solidFill>
                  <a:srgbClr val="006600"/>
                </a:solidFill>
                <a:latin typeface="Calibri" pitchFamily="34" charset="0"/>
                <a:ea typeface="Calibri" panose="020F0502020204030204" pitchFamily="34" charset="0"/>
                <a:cs typeface="Calibri" pitchFamily="34" charset="0"/>
              </a:rPr>
              <a:t>: </a:t>
            </a:r>
            <a:r>
              <a:rPr lang="en-US" altLang="cs-CZ" sz="2400" dirty="0">
                <a:solidFill>
                  <a:srgbClr val="000000"/>
                </a:solidFill>
                <a:latin typeface="Calibri" pitchFamily="34" charset="0"/>
                <a:ea typeface="Calibri" panose="020F0502020204030204" pitchFamily="34" charset="0"/>
                <a:cs typeface="Calibri" pitchFamily="34" charset="0"/>
              </a:rPr>
              <a:t>irritant</a:t>
            </a:r>
            <a:r>
              <a:rPr lang="sk-SK" altLang="cs-CZ" sz="2400" noProof="0" dirty="0">
                <a:solidFill>
                  <a:srgbClr val="006600"/>
                </a:solidFill>
                <a:latin typeface="Calibri" pitchFamily="34" charset="0"/>
                <a:ea typeface="Calibri" panose="020F0502020204030204" pitchFamily="34" charset="0"/>
                <a:cs typeface="Calibri" pitchFamily="34" charset="0"/>
              </a:rPr>
              <a:t> </a:t>
            </a:r>
            <a:r>
              <a:rPr lang="en-US" altLang="en-US" sz="2400" dirty="0">
                <a:solidFill>
                  <a:srgbClr val="000000"/>
                </a:solidFill>
                <a:latin typeface="Calibri" pitchFamily="34" charset="0"/>
                <a:cs typeface="Calibri" pitchFamily="34" charset="0"/>
              </a:rPr>
              <a:t>laxative</a:t>
            </a:r>
            <a:endParaRPr lang="en-GB" altLang="en-US" sz="2400" dirty="0">
              <a:solidFill>
                <a:srgbClr val="000000"/>
              </a:solidFill>
              <a:latin typeface="Calibri" pitchFamily="34" charset="0"/>
              <a:cs typeface="Calibri"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75" y="2485232"/>
            <a:ext cx="25209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2"/>
          <p:cNvSpPr txBox="1">
            <a:spLocks noChangeArrowheads="1"/>
          </p:cNvSpPr>
          <p:nvPr/>
        </p:nvSpPr>
        <p:spPr bwMode="auto">
          <a:xfrm>
            <a:off x="3995936" y="5114541"/>
            <a:ext cx="1647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sennoside A</a:t>
            </a:r>
          </a:p>
        </p:txBody>
      </p:sp>
    </p:spTree>
    <p:extLst>
      <p:ext uri="{BB962C8B-B14F-4D97-AF65-F5344CB8AC3E}">
        <p14:creationId xmlns:p14="http://schemas.microsoft.com/office/powerpoint/2010/main" val="20843255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cs-CZ" altLang="cs-CZ" sz="3200" b="1" i="0" dirty="0" err="1" smtClean="0">
                <a:solidFill>
                  <a:srgbClr val="800000"/>
                </a:solidFill>
                <a:latin typeface="Calibri" panose="020F0502020204030204" pitchFamily="34" charset="0"/>
                <a:cs typeface="Calibri" panose="020F0502020204030204" pitchFamily="34" charset="0"/>
              </a:rPr>
              <a:t>Some</a:t>
            </a:r>
            <a:r>
              <a:rPr lang="cs-CZ" altLang="cs-CZ" sz="3200" b="1" i="0" dirty="0" smtClean="0">
                <a:solidFill>
                  <a:srgbClr val="800000"/>
                </a:solidFill>
                <a:latin typeface="Calibri" panose="020F0502020204030204" pitchFamily="34" charset="0"/>
                <a:cs typeface="Calibri" panose="020F0502020204030204" pitchFamily="34" charset="0"/>
              </a:rPr>
              <a:t> </a:t>
            </a:r>
            <a:r>
              <a:rPr lang="cs-CZ" altLang="cs-CZ" sz="3200" b="1" i="0" dirty="0" err="1" smtClean="0">
                <a:solidFill>
                  <a:srgbClr val="800000"/>
                </a:solidFill>
                <a:latin typeface="Calibri" panose="020F0502020204030204" pitchFamily="34" charset="0"/>
                <a:cs typeface="Calibri" panose="020F0502020204030204" pitchFamily="34" charset="0"/>
              </a:rPr>
              <a:t>interesting</a:t>
            </a:r>
            <a:r>
              <a:rPr lang="cs-CZ" altLang="cs-CZ" sz="3200" b="1" i="0" dirty="0" smtClean="0">
                <a:solidFill>
                  <a:srgbClr val="800000"/>
                </a:solidFill>
                <a:latin typeface="Calibri" panose="020F0502020204030204" pitchFamily="34" charset="0"/>
                <a:cs typeface="Calibri" panose="020F0502020204030204" pitchFamily="34" charset="0"/>
              </a:rPr>
              <a:t> </a:t>
            </a:r>
            <a:r>
              <a:rPr lang="cs-CZ" altLang="cs-CZ" sz="3200" b="1" i="0" dirty="0" err="1" smtClean="0">
                <a:solidFill>
                  <a:srgbClr val="800000"/>
                </a:solidFill>
                <a:latin typeface="Calibri" panose="020F0502020204030204" pitchFamily="34" charset="0"/>
                <a:cs typeface="Calibri" panose="020F0502020204030204" pitchFamily="34" charset="0"/>
              </a:rPr>
              <a:t>tips</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4" y="1477417"/>
            <a:ext cx="8690005" cy="4759895"/>
          </a:xfrm>
        </p:spPr>
        <p:txBody>
          <a:bodyPr/>
          <a:lstStyle/>
          <a:p>
            <a:pPr>
              <a:lnSpc>
                <a:spcPct val="90000"/>
              </a:lnSpc>
              <a:buClr>
                <a:srgbClr val="006600"/>
              </a:buClr>
              <a:buFont typeface="Wingdings" panose="05000000000000000000" pitchFamily="2" charset="2"/>
              <a:buChar char="§"/>
              <a:defRPr/>
            </a:pPr>
            <a:r>
              <a:rPr lang="cs-CZ" altLang="en-US" sz="2400" dirty="0" smtClean="0">
                <a:solidFill>
                  <a:srgbClr val="000000"/>
                </a:solidFill>
                <a:latin typeface="Calibri" pitchFamily="34" charset="0"/>
                <a:cs typeface="Calibri" pitchFamily="34" charset="0"/>
              </a:rPr>
              <a:t>List </a:t>
            </a:r>
            <a:r>
              <a:rPr lang="cs-CZ" altLang="en-US" sz="2400" dirty="0" err="1" smtClean="0">
                <a:solidFill>
                  <a:srgbClr val="000000"/>
                </a:solidFill>
                <a:latin typeface="Calibri" pitchFamily="34" charset="0"/>
                <a:cs typeface="Calibri" pitchFamily="34" charset="0"/>
              </a:rPr>
              <a:t>of</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crude</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drugs</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assorted</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according</a:t>
            </a:r>
            <a:r>
              <a:rPr lang="cs-CZ" altLang="en-US" sz="2400" dirty="0" smtClean="0">
                <a:solidFill>
                  <a:srgbClr val="000000"/>
                </a:solidFill>
                <a:latin typeface="Calibri" pitchFamily="34" charset="0"/>
                <a:cs typeface="Calibri" pitchFamily="34" charset="0"/>
              </a:rPr>
              <a:t> to </a:t>
            </a:r>
            <a:r>
              <a:rPr lang="cs-CZ" altLang="en-US" sz="2400" dirty="0" err="1" smtClean="0">
                <a:solidFill>
                  <a:srgbClr val="000000"/>
                </a:solidFill>
                <a:latin typeface="Calibri" pitchFamily="34" charset="0"/>
                <a:cs typeface="Calibri" pitchFamily="34" charset="0"/>
              </a:rPr>
              <a:t>their</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main</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effect</a:t>
            </a:r>
            <a:r>
              <a:rPr lang="cs-CZ" altLang="en-US" sz="2400" dirty="0" smtClean="0">
                <a:solidFill>
                  <a:srgbClr val="000000"/>
                </a:solidFill>
                <a:latin typeface="Calibri" pitchFamily="34" charset="0"/>
                <a:cs typeface="Calibri" pitchFamily="34" charset="0"/>
              </a:rPr>
              <a:t> and </a:t>
            </a:r>
            <a:r>
              <a:rPr lang="cs-CZ" altLang="en-US" sz="2400" dirty="0" err="1" smtClean="0">
                <a:solidFill>
                  <a:srgbClr val="000000"/>
                </a:solidFill>
                <a:latin typeface="Calibri" pitchFamily="34" charset="0"/>
                <a:cs typeface="Calibri" pitchFamily="34" charset="0"/>
              </a:rPr>
              <a:t>usage</a:t>
            </a:r>
            <a:r>
              <a:rPr lang="cs-CZ" altLang="en-US" sz="2400" dirty="0" smtClean="0">
                <a:solidFill>
                  <a:srgbClr val="000000"/>
                </a:solidFill>
                <a:latin typeface="Calibri" pitchFamily="34" charset="0"/>
                <a:cs typeface="Calibri" pitchFamily="34" charset="0"/>
              </a:rPr>
              <a:t>:</a:t>
            </a:r>
            <a:r>
              <a:rPr lang="cs-CZ" altLang="en-US" sz="2400" dirty="0">
                <a:solidFill>
                  <a:srgbClr val="000000"/>
                </a:solidFill>
                <a:latin typeface="Calibri" pitchFamily="34" charset="0"/>
                <a:cs typeface="Calibri" pitchFamily="34" charset="0"/>
              </a:rPr>
              <a:t/>
            </a:r>
            <a:br>
              <a:rPr lang="cs-CZ" altLang="en-US" sz="2400" dirty="0">
                <a:solidFill>
                  <a:srgbClr val="000000"/>
                </a:solidFill>
                <a:latin typeface="Calibri" pitchFamily="34" charset="0"/>
                <a:cs typeface="Calibri" pitchFamily="34" charset="0"/>
              </a:rPr>
            </a:br>
            <a:r>
              <a:rPr lang="cs-CZ" altLang="en-US" sz="2400" dirty="0">
                <a:solidFill>
                  <a:srgbClr val="000000"/>
                </a:solidFill>
                <a:latin typeface="Calibri" pitchFamily="34" charset="0"/>
                <a:cs typeface="Calibri" pitchFamily="34" charset="0"/>
                <a:hlinkClick r:id="rId3"/>
              </a:rPr>
              <a:t>http://</a:t>
            </a:r>
            <a:r>
              <a:rPr lang="cs-CZ" altLang="en-US" sz="2400" dirty="0" smtClean="0">
                <a:solidFill>
                  <a:srgbClr val="000000"/>
                </a:solidFill>
                <a:latin typeface="Calibri" pitchFamily="34" charset="0"/>
                <a:cs typeface="Calibri" pitchFamily="34" charset="0"/>
                <a:hlinkClick r:id="rId3"/>
              </a:rPr>
              <a:t>awmkhan.blogspot.com/p/blog-page.html</a:t>
            </a:r>
            <a:endParaRPr lang="cs-CZ" altLang="en-US" sz="2400" dirty="0" smtClean="0">
              <a:solidFill>
                <a:srgbClr val="000000"/>
              </a:solidFill>
              <a:latin typeface="Calibri" pitchFamily="34" charset="0"/>
              <a:cs typeface="Calibri" pitchFamily="34" charset="0"/>
            </a:endParaRPr>
          </a:p>
          <a:p>
            <a:pPr marL="0" indent="0" algn="just">
              <a:lnSpc>
                <a:spcPct val="90000"/>
              </a:lnSpc>
              <a:buClr>
                <a:srgbClr val="006600"/>
              </a:buClr>
              <a:buNone/>
              <a:defRPr/>
            </a:pPr>
            <a:endParaRPr lang="cs-CZ" altLang="en-US" sz="2400" dirty="0" smtClean="0">
              <a:solidFill>
                <a:srgbClr val="000000"/>
              </a:solidFill>
              <a:latin typeface="Calibri" pitchFamily="34" charset="0"/>
              <a:cs typeface="Calibri" pitchFamily="34" charset="0"/>
            </a:endParaRPr>
          </a:p>
          <a:p>
            <a:pPr algn="just">
              <a:lnSpc>
                <a:spcPct val="90000"/>
              </a:lnSpc>
              <a:buClr>
                <a:srgbClr val="006600"/>
              </a:buClr>
              <a:buFont typeface="Wingdings" panose="05000000000000000000" pitchFamily="2" charset="2"/>
              <a:buChar char="§"/>
              <a:defRPr/>
            </a:pPr>
            <a:r>
              <a:rPr lang="cs-CZ" altLang="en-US" sz="2400" dirty="0" err="1" smtClean="0">
                <a:solidFill>
                  <a:srgbClr val="000000"/>
                </a:solidFill>
                <a:latin typeface="Calibri" pitchFamily="34" charset="0"/>
                <a:cs typeface="Calibri" pitchFamily="34" charset="0"/>
              </a:rPr>
              <a:t>Portal</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about</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medicines</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for</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patients</a:t>
            </a:r>
            <a:r>
              <a:rPr lang="cs-CZ" altLang="en-US" sz="2400" dirty="0" smtClean="0">
                <a:solidFill>
                  <a:srgbClr val="000000"/>
                </a:solidFill>
                <a:latin typeface="Calibri" pitchFamily="34" charset="0"/>
                <a:cs typeface="Calibri" pitchFamily="34" charset="0"/>
              </a:rPr>
              <a:t> and </a:t>
            </a:r>
            <a:r>
              <a:rPr lang="cs-CZ" altLang="en-US" sz="2400" dirty="0" err="1" smtClean="0">
                <a:solidFill>
                  <a:srgbClr val="000000"/>
                </a:solidFill>
                <a:latin typeface="Calibri" pitchFamily="34" charset="0"/>
                <a:cs typeface="Calibri" pitchFamily="34" charset="0"/>
              </a:rPr>
              <a:t>healthcare</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professionals</a:t>
            </a:r>
            <a:r>
              <a:rPr lang="cs-CZ" altLang="en-US" sz="2400" dirty="0" smtClean="0">
                <a:solidFill>
                  <a:srgbClr val="000000"/>
                </a:solidFill>
                <a:latin typeface="Calibri" pitchFamily="34" charset="0"/>
                <a:cs typeface="Calibri" pitchFamily="34" charset="0"/>
              </a:rPr>
              <a:t>:</a:t>
            </a:r>
          </a:p>
          <a:p>
            <a:pPr marL="0" indent="0" algn="just">
              <a:lnSpc>
                <a:spcPct val="90000"/>
              </a:lnSpc>
              <a:buClr>
                <a:srgbClr val="006600"/>
              </a:buClr>
              <a:buNone/>
              <a:defRPr/>
            </a:pPr>
            <a:r>
              <a:rPr lang="en-GB" altLang="en-US" sz="2400" dirty="0">
                <a:solidFill>
                  <a:srgbClr val="000000"/>
                </a:solidFill>
                <a:latin typeface="Calibri" pitchFamily="34" charset="0"/>
                <a:cs typeface="Calibri" pitchFamily="34" charset="0"/>
                <a:hlinkClick r:id="rId4"/>
              </a:rPr>
              <a:t>https://www.drugs.com</a:t>
            </a:r>
            <a:r>
              <a:rPr lang="en-GB" altLang="en-US" sz="2400" dirty="0" smtClean="0">
                <a:solidFill>
                  <a:srgbClr val="000000"/>
                </a:solidFill>
                <a:latin typeface="Calibri" pitchFamily="34" charset="0"/>
                <a:cs typeface="Calibri" pitchFamily="34" charset="0"/>
                <a:hlinkClick r:id="rId4"/>
              </a:rPr>
              <a:t>/</a:t>
            </a:r>
            <a:endParaRPr lang="cs-CZ" altLang="en-US" sz="2400" dirty="0" smtClean="0">
              <a:solidFill>
                <a:srgbClr val="000000"/>
              </a:solidFill>
              <a:latin typeface="Calibri" pitchFamily="34" charset="0"/>
              <a:cs typeface="Calibri" pitchFamily="34" charset="0"/>
            </a:endParaRPr>
          </a:p>
          <a:p>
            <a:pPr algn="just">
              <a:lnSpc>
                <a:spcPct val="90000"/>
              </a:lnSpc>
              <a:buClr>
                <a:srgbClr val="006600"/>
              </a:buClr>
              <a:buFont typeface="Wingdings" panose="05000000000000000000" pitchFamily="2" charset="2"/>
              <a:buChar char="§"/>
              <a:defRPr/>
            </a:pPr>
            <a:endParaRPr lang="cs-CZ" altLang="en-US" sz="2400" dirty="0" smtClean="0">
              <a:solidFill>
                <a:srgbClr val="000000"/>
              </a:solidFill>
              <a:latin typeface="Calibri" pitchFamily="34" charset="0"/>
              <a:cs typeface="Calibri" pitchFamily="34" charset="0"/>
            </a:endParaRPr>
          </a:p>
          <a:p>
            <a:pPr algn="just">
              <a:lnSpc>
                <a:spcPct val="90000"/>
              </a:lnSpc>
              <a:buClr>
                <a:srgbClr val="006600"/>
              </a:buClr>
              <a:buFont typeface="Wingdings" panose="05000000000000000000" pitchFamily="2" charset="2"/>
              <a:buChar char="§"/>
              <a:defRPr/>
            </a:pPr>
            <a:r>
              <a:rPr lang="cs-CZ" altLang="en-US" sz="2400" dirty="0" err="1" smtClean="0">
                <a:solidFill>
                  <a:srgbClr val="000000"/>
                </a:solidFill>
                <a:latin typeface="Calibri" pitchFamily="34" charset="0"/>
                <a:cs typeface="Calibri" pitchFamily="34" charset="0"/>
              </a:rPr>
              <a:t>Bioinformatics</a:t>
            </a:r>
            <a:r>
              <a:rPr lang="cs-CZ" altLang="en-US" sz="2400" dirty="0" smtClean="0">
                <a:solidFill>
                  <a:srgbClr val="000000"/>
                </a:solidFill>
                <a:latin typeface="Calibri" pitchFamily="34" charset="0"/>
                <a:cs typeface="Calibri" pitchFamily="34" charset="0"/>
              </a:rPr>
              <a:t> and </a:t>
            </a:r>
            <a:r>
              <a:rPr lang="cs-CZ" altLang="en-US" sz="2400" dirty="0" err="1" smtClean="0">
                <a:solidFill>
                  <a:srgbClr val="000000"/>
                </a:solidFill>
                <a:latin typeface="Calibri" pitchFamily="34" charset="0"/>
                <a:cs typeface="Calibri" pitchFamily="34" charset="0"/>
              </a:rPr>
              <a:t>cheminformatics</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portal</a:t>
            </a:r>
            <a:r>
              <a:rPr lang="cs-CZ" altLang="en-US" sz="2400" dirty="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with</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detailed</a:t>
            </a:r>
            <a:r>
              <a:rPr lang="cs-CZ" altLang="en-US" sz="2400" dirty="0" smtClean="0">
                <a:solidFill>
                  <a:srgbClr val="000000"/>
                </a:solidFill>
                <a:latin typeface="Calibri" pitchFamily="34" charset="0"/>
                <a:cs typeface="Calibri" pitchFamily="34" charset="0"/>
              </a:rPr>
              <a:t> </a:t>
            </a:r>
            <a:r>
              <a:rPr lang="cs-CZ" altLang="en-US" sz="2400" dirty="0" err="1" smtClean="0">
                <a:solidFill>
                  <a:srgbClr val="000000"/>
                </a:solidFill>
                <a:latin typeface="Calibri" pitchFamily="34" charset="0"/>
                <a:cs typeface="Calibri" pitchFamily="34" charset="0"/>
              </a:rPr>
              <a:t>drug</a:t>
            </a:r>
            <a:r>
              <a:rPr lang="cs-CZ" altLang="en-US" sz="2400" dirty="0" smtClean="0">
                <a:solidFill>
                  <a:srgbClr val="000000"/>
                </a:solidFill>
                <a:latin typeface="Calibri" pitchFamily="34" charset="0"/>
                <a:cs typeface="Calibri" pitchFamily="34" charset="0"/>
              </a:rPr>
              <a:t> data:</a:t>
            </a:r>
          </a:p>
          <a:p>
            <a:pPr marL="0" indent="0" algn="just">
              <a:lnSpc>
                <a:spcPct val="90000"/>
              </a:lnSpc>
              <a:buClr>
                <a:srgbClr val="006600"/>
              </a:buClr>
              <a:buNone/>
              <a:defRPr/>
            </a:pPr>
            <a:r>
              <a:rPr lang="cs-CZ" altLang="en-US" sz="2400" dirty="0">
                <a:solidFill>
                  <a:srgbClr val="000000"/>
                </a:solidFill>
                <a:latin typeface="Calibri" pitchFamily="34" charset="0"/>
                <a:cs typeface="Calibri" pitchFamily="34" charset="0"/>
                <a:hlinkClick r:id="rId5"/>
              </a:rPr>
              <a:t>https://www.drugbank.ca</a:t>
            </a:r>
            <a:r>
              <a:rPr lang="cs-CZ" altLang="en-US" sz="2400" dirty="0" smtClean="0">
                <a:solidFill>
                  <a:srgbClr val="000000"/>
                </a:solidFill>
                <a:latin typeface="Calibri" pitchFamily="34" charset="0"/>
                <a:cs typeface="Calibri" pitchFamily="34" charset="0"/>
                <a:hlinkClick r:id="rId5"/>
              </a:rPr>
              <a:t>/</a:t>
            </a:r>
            <a:r>
              <a:rPr lang="cs-CZ" altLang="en-US" sz="2400" dirty="0" smtClean="0">
                <a:solidFill>
                  <a:srgbClr val="000000"/>
                </a:solidFill>
                <a:latin typeface="Calibri" pitchFamily="34" charset="0"/>
                <a:cs typeface="Calibri" pitchFamily="34" charset="0"/>
              </a:rPr>
              <a:t> </a:t>
            </a:r>
            <a:endParaRPr lang="cs-CZ" altLang="en-US" sz="2400" dirty="0">
              <a:solidFill>
                <a:srgbClr val="000000"/>
              </a:solidFill>
              <a:latin typeface="Calibri" pitchFamily="34" charset="0"/>
              <a:cs typeface="Calibri" pitchFamily="34" charset="0"/>
            </a:endParaRPr>
          </a:p>
          <a:p>
            <a:pPr algn="just">
              <a:lnSpc>
                <a:spcPct val="90000"/>
              </a:lnSpc>
              <a:buClr>
                <a:srgbClr val="006600"/>
              </a:buClr>
              <a:buFont typeface="Wingdings" panose="05000000000000000000" pitchFamily="2" charset="2"/>
              <a:buChar char="§"/>
              <a:defRPr/>
            </a:pPr>
            <a:endParaRPr lang="en-GB" altLang="en-US" sz="2400" dirty="0">
              <a:solidFill>
                <a:srgbClr val="000000"/>
              </a:solidFill>
              <a:latin typeface="Calibri" pitchFamily="34" charset="0"/>
              <a:cs typeface="Calibri"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spTree>
    <p:extLst>
      <p:ext uri="{BB962C8B-B14F-4D97-AF65-F5344CB8AC3E}">
        <p14:creationId xmlns:p14="http://schemas.microsoft.com/office/powerpoint/2010/main" val="1482794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Anisi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8740774" cy="4471863"/>
          </a:xfrm>
        </p:spPr>
        <p:txBody>
          <a:bodyPr/>
          <a:lstStyle/>
          <a:p>
            <a:pPr algn="just">
              <a:lnSpc>
                <a:spcPct val="90000"/>
              </a:lnSpc>
              <a:buClr>
                <a:srgbClr val="006600"/>
              </a:buClr>
              <a:buFont typeface="Wingdings" panose="05000000000000000000" pitchFamily="2" charset="2"/>
              <a:buChar char="§"/>
              <a:defRPr/>
            </a:pPr>
            <a:r>
              <a:rPr lang="en-GB" altLang="cs-CZ" sz="2400" u="sng"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cs-CZ" altLang="cs-CZ" sz="2400" spc="-1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essential oil</a:t>
            </a:r>
            <a:r>
              <a:rPr lang="cs-CZ" altLang="en-US" sz="2400" b="1" dirty="0">
                <a:solidFill>
                  <a:srgbClr val="000000"/>
                </a:solidFill>
                <a:latin typeface="Calibri" panose="020F0502020204030204" pitchFamily="34" charset="0"/>
              </a:rPr>
              <a:t> </a:t>
            </a:r>
            <a:r>
              <a:rPr lang="en-US" altLang="en-US" sz="2400" dirty="0">
                <a:solidFill>
                  <a:srgbClr val="000000"/>
                </a:solidFill>
                <a:latin typeface="Calibri" panose="020F0502020204030204" pitchFamily="34" charset="0"/>
              </a:rPr>
              <a:t>(</a:t>
            </a:r>
            <a:r>
              <a:rPr lang="cs-CZ"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trans-anethol, methylchavikol, </a:t>
            </a:r>
            <a:r>
              <a:rPr lang="cs-CZ" altLang="cs-CZ"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anisaldehyd</a:t>
            </a:r>
            <a:r>
              <a:rPr lang="cs-CZ" altLang="cs-CZ" sz="2400" i="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GB" altLang="en-US" sz="2400" dirty="0">
                <a:solidFill>
                  <a:srgbClr val="000000"/>
                </a:solidFill>
                <a:latin typeface="Calibri" panose="020F0502020204030204" pitchFamily="34" charset="0"/>
                <a:cs typeface="Times New Roman" panose="02020603050405020304" pitchFamily="18" charset="0"/>
              </a:rPr>
              <a:t>, oil, proteins, sugars</a:t>
            </a:r>
            <a:endParaRPr lang="cs-CZ" altLang="en-US" sz="2400" dirty="0">
              <a:solidFill>
                <a:srgbClr val="000000"/>
              </a:solidFill>
              <a:latin typeface="Calibri" panose="020F0502020204030204" pitchFamily="34" charset="0"/>
              <a:cs typeface="Times New Roman" panose="02020603050405020304" pitchFamily="18" charset="0"/>
            </a:endParaRPr>
          </a:p>
          <a:p>
            <a:pPr algn="just">
              <a:lnSpc>
                <a:spcPct val="90000"/>
              </a:lnSpc>
              <a:buClr>
                <a:srgbClr val="006600"/>
              </a:buClr>
              <a:buFont typeface="Wingdings" panose="05000000000000000000" pitchFamily="2" charset="2"/>
              <a:buChar char="§"/>
              <a:defRPr/>
            </a:pPr>
            <a:endParaRPr lang="cs-CZ" altLang="en-US" sz="2400" dirty="0">
              <a:solidFill>
                <a:srgbClr val="000000"/>
              </a:solidFill>
              <a:latin typeface="Calibri" panose="020F0502020204030204" pitchFamily="34" charset="0"/>
              <a:cs typeface="Times New Roman" panose="02020603050405020304" pitchFamily="18" charset="0"/>
            </a:endParaRPr>
          </a:p>
          <a:p>
            <a:pPr algn="just">
              <a:lnSpc>
                <a:spcPct val="90000"/>
              </a:lnSpc>
              <a:buClr>
                <a:srgbClr val="006600"/>
              </a:buClr>
              <a:buFont typeface="Wingdings" panose="05000000000000000000" pitchFamily="2" charset="2"/>
              <a:buChar char="§"/>
              <a:defRPr/>
            </a:pPr>
            <a:endParaRPr lang="cs-CZ" altLang="en-US" sz="2400" dirty="0">
              <a:solidFill>
                <a:srgbClr val="000000"/>
              </a:solidFill>
              <a:latin typeface="Calibri" panose="020F0502020204030204" pitchFamily="34" charset="0"/>
              <a:cs typeface="Times New Roman" panose="02020603050405020304" pitchFamily="18" charset="0"/>
            </a:endParaRPr>
          </a:p>
          <a:p>
            <a:pPr algn="just">
              <a:lnSpc>
                <a:spcPct val="90000"/>
              </a:lnSpc>
              <a:buClr>
                <a:srgbClr val="006600"/>
              </a:buClr>
              <a:buFont typeface="Wingdings" panose="05000000000000000000" pitchFamily="2" charset="2"/>
              <a:buChar char="§"/>
              <a:defRPr/>
            </a:pPr>
            <a:endParaRPr lang="cs-CZ" altLang="en-US" sz="2400" dirty="0">
              <a:solidFill>
                <a:srgbClr val="000000"/>
              </a:solidFill>
              <a:latin typeface="Calibri" panose="020F0502020204030204" pitchFamily="34" charset="0"/>
              <a:cs typeface="Times New Roman" panose="02020603050405020304" pitchFamily="18" charset="0"/>
            </a:endParaRPr>
          </a:p>
          <a:p>
            <a:pPr algn="just">
              <a:lnSpc>
                <a:spcPct val="90000"/>
              </a:lnSpc>
              <a:buClr>
                <a:srgbClr val="006600"/>
              </a:buClr>
              <a:buFont typeface="Wingdings" panose="05000000000000000000" pitchFamily="2" charset="2"/>
              <a:buChar char="§"/>
              <a:defRPr/>
            </a:pPr>
            <a:endParaRPr lang="cs-CZ" altLang="en-US" sz="2400" dirty="0">
              <a:solidFill>
                <a:srgbClr val="000000"/>
              </a:solidFill>
              <a:latin typeface="Calibri" panose="020F0502020204030204" pitchFamily="34" charset="0"/>
              <a:cs typeface="Times New Roman" panose="02020603050405020304" pitchFamily="18" charset="0"/>
            </a:endParaRPr>
          </a:p>
          <a:p>
            <a:pPr algn="just">
              <a:lnSpc>
                <a:spcPct val="90000"/>
              </a:lnSpc>
              <a:buClr>
                <a:srgbClr val="006600"/>
              </a:buClr>
              <a:buFont typeface="Wingdings" panose="05000000000000000000" pitchFamily="2" charset="2"/>
              <a:buChar char="§"/>
              <a:defRPr/>
            </a:pPr>
            <a:endParaRPr lang="cs-CZ" altLang="en-US" sz="2400" dirty="0">
              <a:solidFill>
                <a:srgbClr val="000000"/>
              </a:solidFill>
              <a:latin typeface="Calibri" panose="020F0502020204030204" pitchFamily="34" charset="0"/>
              <a:cs typeface="Times New Roman" panose="02020603050405020304" pitchFamily="18" charset="0"/>
            </a:endParaRPr>
          </a:p>
          <a:p>
            <a:pPr marL="0" indent="0" algn="just">
              <a:lnSpc>
                <a:spcPct val="90000"/>
              </a:lnSpc>
              <a:buClr>
                <a:srgbClr val="006600"/>
              </a:buClr>
              <a:buNone/>
              <a:defRPr/>
            </a:pPr>
            <a:r>
              <a:rPr lang="en-GB" altLang="en-US" sz="2400" dirty="0">
                <a:solidFill>
                  <a:srgbClr val="000000"/>
                </a:solidFill>
                <a:latin typeface="Calibri" panose="020F0502020204030204" pitchFamily="34" charset="0"/>
              </a:rPr>
              <a:t> </a:t>
            </a: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sk-SK"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GB" altLang="cs-CZ" sz="11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noProof="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expectorant, carminative</a:t>
            </a:r>
            <a:r>
              <a:rPr lang="en-GB"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stomachic, spasmolytic, spice, </a:t>
            </a:r>
            <a:r>
              <a:rPr lang="en-US" altLang="en-US" sz="2400" dirty="0">
                <a:solidFill>
                  <a:srgbClr val="000000"/>
                </a:solidFill>
                <a:latin typeface="Calibri" panose="020F0502020204030204" pitchFamily="34" charset="0"/>
                <a:cs typeface="Times New Roman" panose="02020603050405020304" pitchFamily="18" charset="0"/>
              </a:rPr>
              <a:t>flavoring</a:t>
            </a:r>
            <a:r>
              <a:rPr lang="sk-SK" altLang="en-US" sz="2400" dirty="0">
                <a:solidFill>
                  <a:srgbClr val="000000"/>
                </a:solidFill>
                <a:latin typeface="Calibri" panose="020F0502020204030204" pitchFamily="34" charset="0"/>
                <a:cs typeface="Times New Roman" panose="02020603050405020304" pitchFamily="18" charset="0"/>
              </a:rPr>
              <a:t> for </a:t>
            </a:r>
            <a:r>
              <a:rPr lang="en-US" altLang="en-US" sz="2400" dirty="0">
                <a:solidFill>
                  <a:srgbClr val="000000"/>
                </a:solidFill>
                <a:latin typeface="Calibri" panose="020F0502020204030204" pitchFamily="34" charset="0"/>
                <a:cs typeface="Times New Roman" panose="02020603050405020304" pitchFamily="18" charset="0"/>
              </a:rPr>
              <a:t>ouzo, </a:t>
            </a:r>
            <a:r>
              <a:rPr lang="en-US" sz="2400" dirty="0">
                <a:solidFill>
                  <a:srgbClr val="000000"/>
                </a:solidFill>
                <a:latin typeface="Calibri" panose="020F0502020204030204" pitchFamily="34" charset="0"/>
              </a:rPr>
              <a:t>rakı</a:t>
            </a:r>
            <a:r>
              <a:rPr lang="sk-SK" sz="2400" dirty="0">
                <a:solidFill>
                  <a:srgbClr val="000000"/>
                </a:solidFill>
                <a:latin typeface="Calibri" panose="020F0502020204030204" pitchFamily="34" charset="0"/>
              </a:rPr>
              <a:t>, </a:t>
            </a:r>
            <a:r>
              <a:rPr lang="en-US" sz="2400" dirty="0">
                <a:solidFill>
                  <a:srgbClr val="000000"/>
                </a:solidFill>
                <a:latin typeface="Calibri" panose="020F0502020204030204" pitchFamily="34" charset="0"/>
              </a:rPr>
              <a:t>Czech candy</a:t>
            </a:r>
            <a:r>
              <a:rPr lang="sk-SK" sz="2400" dirty="0">
                <a:solidFill>
                  <a:srgbClr val="000000"/>
                </a:solidFill>
                <a:latin typeface="Calibri" panose="020F0502020204030204" pitchFamily="34" charset="0"/>
              </a:rPr>
              <a:t> </a:t>
            </a:r>
            <a:r>
              <a:rPr lang="en-US" sz="2400" dirty="0">
                <a:solidFill>
                  <a:srgbClr val="000000"/>
                </a:solidFill>
                <a:latin typeface="Calibri" panose="020F0502020204030204" pitchFamily="34" charset="0"/>
              </a:rPr>
              <a:t>called Hašlerky</a:t>
            </a:r>
            <a:endParaRPr lang="en-US" altLang="en-US" sz="2400" dirty="0">
              <a:solidFill>
                <a:srgbClr val="000000"/>
              </a:solidFill>
              <a:latin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76" y="2656290"/>
            <a:ext cx="23749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Fitxer:Estragole.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6597" y="2874078"/>
            <a:ext cx="2774950" cy="1027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5" descr="File:O-Anisaldehyde.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9092" y="2791227"/>
            <a:ext cx="1522412" cy="13827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TextovéPole 2"/>
          <p:cNvSpPr txBox="1">
            <a:spLocks noChangeArrowheads="1"/>
          </p:cNvSpPr>
          <p:nvPr/>
        </p:nvSpPr>
        <p:spPr bwMode="auto">
          <a:xfrm>
            <a:off x="818055" y="4498595"/>
            <a:ext cx="2303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cis, trans-anethol</a:t>
            </a:r>
          </a:p>
        </p:txBody>
      </p:sp>
      <p:sp>
        <p:nvSpPr>
          <p:cNvPr id="16" name="Text Box 10"/>
          <p:cNvSpPr txBox="1">
            <a:spLocks noChangeArrowheads="1"/>
          </p:cNvSpPr>
          <p:nvPr/>
        </p:nvSpPr>
        <p:spPr bwMode="auto">
          <a:xfrm>
            <a:off x="3764415" y="4498595"/>
            <a:ext cx="2159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methylchavikol </a:t>
            </a:r>
          </a:p>
        </p:txBody>
      </p:sp>
      <p:sp>
        <p:nvSpPr>
          <p:cNvPr id="17" name="TextovéPole 2"/>
          <p:cNvSpPr txBox="1">
            <a:spLocks noChangeArrowheads="1"/>
          </p:cNvSpPr>
          <p:nvPr/>
        </p:nvSpPr>
        <p:spPr bwMode="auto">
          <a:xfrm>
            <a:off x="6717658" y="4498595"/>
            <a:ext cx="1747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anisaldehyd</a:t>
            </a:r>
          </a:p>
        </p:txBody>
      </p:sp>
      <p:pic>
        <p:nvPicPr>
          <p:cNvPr id="10" name="Obrázok 9">
            <a:extLst>
              <a:ext uri="{FF2B5EF4-FFF2-40B4-BE49-F238E27FC236}">
                <a16:creationId xmlns:a16="http://schemas.microsoft.com/office/drawing/2014/main" xmlns="" id="{89AE8E42-1ACC-4586-987C-69142CA417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8416" y="4924289"/>
            <a:ext cx="1438275" cy="1866900"/>
          </a:xfrm>
          <a:prstGeom prst="rect">
            <a:avLst/>
          </a:prstGeom>
        </p:spPr>
      </p:pic>
    </p:spTree>
    <p:extLst>
      <p:ext uri="{BB962C8B-B14F-4D97-AF65-F5344CB8AC3E}">
        <p14:creationId xmlns:p14="http://schemas.microsoft.com/office/powerpoint/2010/main" val="4102929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6770B77-D361-46A2-87D5-810808731BF5}"/>
              </a:ext>
            </a:extLst>
          </p:cNvPr>
          <p:cNvSpPr>
            <a:spLocks noGrp="1" noChangeArrowheads="1"/>
          </p:cNvSpPr>
          <p:nvPr>
            <p:ph type="title"/>
          </p:nvPr>
        </p:nvSpPr>
        <p:spPr>
          <a:xfrm>
            <a:off x="1988120" y="286544"/>
            <a:ext cx="6920929"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Anisi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xmlns="" id="{C337CB17-B425-4413-A131-0BD28EFB1AD7}"/>
              </a:ext>
            </a:extLst>
          </p:cNvPr>
          <p:cNvSpPr>
            <a:spLocks noGrp="1" noChangeArrowheads="1"/>
          </p:cNvSpPr>
          <p:nvPr>
            <p:ph type="body" sz="half" idx="1"/>
          </p:nvPr>
        </p:nvSpPr>
        <p:spPr>
          <a:xfrm>
            <a:off x="168275" y="1477417"/>
            <a:ext cx="8740774" cy="799455"/>
          </a:xfrm>
        </p:spPr>
        <p:txBody>
          <a:bodyPr/>
          <a:lstStyle/>
          <a:p>
            <a:pPr algn="just">
              <a:lnSpc>
                <a:spcPct val="90000"/>
              </a:lnSpc>
              <a:buClr>
                <a:srgbClr val="006600"/>
              </a:buClr>
              <a:buFont typeface="Wingdings" panose="05000000000000000000" pitchFamily="2" charset="2"/>
              <a:buChar char="§"/>
              <a:defRPr/>
            </a:pPr>
            <a:r>
              <a:rPr lang="en-US" altLang="en-US" sz="2400" dirty="0">
                <a:solidFill>
                  <a:srgbClr val="000000"/>
                </a:solidFill>
                <a:latin typeface="Calibri" panose="020F0502020204030204" pitchFamily="34" charset="0"/>
                <a:cs typeface="Calibri" panose="020F0502020204030204" pitchFamily="34" charset="0"/>
              </a:rPr>
              <a:t>Different names of anise alcohols across the Mediterranean region</a:t>
            </a:r>
          </a:p>
        </p:txBody>
      </p:sp>
      <p:pic>
        <p:nvPicPr>
          <p:cNvPr id="39940" name="Picture 3">
            <a:extLst>
              <a:ext uri="{FF2B5EF4-FFF2-40B4-BE49-F238E27FC236}">
                <a16:creationId xmlns:a16="http://schemas.microsoft.com/office/drawing/2014/main" xmlns="" id="{9A24942C-867D-4327-A041-F67B52A5D0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xmlns=""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xmlns=""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3" name="Obrázok 2" descr="Obrázok, na ktorom je text, mapa&#10;&#10;Automaticky generovaný popis">
            <a:extLst>
              <a:ext uri="{FF2B5EF4-FFF2-40B4-BE49-F238E27FC236}">
                <a16:creationId xmlns:a16="http://schemas.microsoft.com/office/drawing/2014/main" xmlns="" id="{E2E1FD8E-A3FE-47F1-9AC1-CC5162A19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024" y="2667423"/>
            <a:ext cx="7181275" cy="3532411"/>
          </a:xfrm>
          <a:prstGeom prst="rect">
            <a:avLst/>
          </a:prstGeom>
        </p:spPr>
      </p:pic>
    </p:spTree>
    <p:extLst>
      <p:ext uri="{BB962C8B-B14F-4D97-AF65-F5344CB8AC3E}">
        <p14:creationId xmlns:p14="http://schemas.microsoft.com/office/powerpoint/2010/main" val="1777868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Anisi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504949"/>
            <a:ext cx="8975725" cy="1491995"/>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r>
              <a:rPr lang="sk-SK" altLang="cs-CZ" sz="2400" noProof="0" dirty="0">
                <a:solidFill>
                  <a:srgbClr val="006600"/>
                </a:solidFill>
                <a:latin typeface="Calibri" panose="020F0502020204030204" pitchFamily="34" charset="0"/>
                <a:cs typeface="Calibri" panose="020F0502020204030204" pitchFamily="34" charset="0"/>
              </a:rPr>
              <a:t> </a:t>
            </a:r>
            <a:r>
              <a:rPr lang="en-GB" altLang="en-US" sz="2400" u="sng" dirty="0">
                <a:solidFill>
                  <a:srgbClr val="000000"/>
                </a:solidFill>
                <a:latin typeface="Calibri" panose="020F0502020204030204" pitchFamily="34" charset="0"/>
                <a:cs typeface="Times New Roman" panose="02020603050405020304" pitchFamily="18" charset="0"/>
              </a:rPr>
              <a:t>exocarp</a:t>
            </a:r>
            <a:r>
              <a:rPr lang="en-GB" altLang="en-US" sz="2400" dirty="0">
                <a:solidFill>
                  <a:srgbClr val="000000"/>
                </a:solidFill>
                <a:latin typeface="Calibri" panose="020F0502020204030204" pitchFamily="34" charset="0"/>
                <a:cs typeface="Times New Roman" panose="02020603050405020304" pitchFamily="18" charset="0"/>
              </a:rPr>
              <a:t>, on epidermis located small, soft fine papilla-like trichomes with grainy cuticle, </a:t>
            </a:r>
            <a:r>
              <a:rPr lang="en-GB" altLang="en-US" sz="2400" u="sng" dirty="0">
                <a:solidFill>
                  <a:srgbClr val="000000"/>
                </a:solidFill>
                <a:latin typeface="Calibri" panose="020F0502020204030204" pitchFamily="34" charset="0"/>
                <a:cs typeface="Times New Roman" panose="02020603050405020304" pitchFamily="18" charset="0"/>
              </a:rPr>
              <a:t>mesocarp</a:t>
            </a:r>
            <a:r>
              <a:rPr lang="en-GB" altLang="en-US" sz="2400" dirty="0">
                <a:solidFill>
                  <a:srgbClr val="000000"/>
                </a:solidFill>
                <a:latin typeface="Calibri" panose="020F0502020204030204" pitchFamily="34" charset="0"/>
                <a:cs typeface="Times New Roman" panose="02020603050405020304" pitchFamily="18" charset="0"/>
              </a:rPr>
              <a:t> – numerous tubules with essential oil, </a:t>
            </a:r>
            <a:r>
              <a:rPr lang="en-GB" altLang="en-US" sz="2400" u="sng" dirty="0">
                <a:solidFill>
                  <a:srgbClr val="000000"/>
                </a:solidFill>
                <a:latin typeface="Calibri" panose="020F0502020204030204" pitchFamily="34" charset="0"/>
                <a:cs typeface="Times New Roman" panose="02020603050405020304" pitchFamily="18" charset="0"/>
              </a:rPr>
              <a:t>endocarp</a:t>
            </a:r>
            <a:r>
              <a:rPr lang="en-GB" altLang="en-US" sz="2400" dirty="0">
                <a:solidFill>
                  <a:srgbClr val="000000"/>
                </a:solidFill>
                <a:latin typeface="Calibri" panose="020F0502020204030204" pitchFamily="34" charset="0"/>
                <a:cs typeface="Times New Roman" panose="02020603050405020304" pitchFamily="18" charset="0"/>
              </a:rPr>
              <a:t> (fused with testa), in ribs located collateral vascular bundles, endosperm</a:t>
            </a:r>
            <a:r>
              <a:rPr lang="en-GB" altLang="en-US" sz="2400" dirty="0">
                <a:solidFill>
                  <a:srgbClr val="000000"/>
                </a:solidFill>
                <a:latin typeface="Calibri" panose="020F0502020204030204" pitchFamily="34" charset="0"/>
              </a:rPr>
              <a:t> </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1026" name="Picture 2"/>
          <p:cNvPicPr>
            <a:picLocks noChangeAspect="1" noChangeArrowheads="1"/>
          </p:cNvPicPr>
          <p:nvPr/>
        </p:nvPicPr>
        <p:blipFill>
          <a:blip r:embed="rId4"/>
          <a:srcRect l="65908" t="44649" r="8634" b="22751"/>
          <a:stretch>
            <a:fillRect/>
          </a:stretch>
        </p:blipFill>
        <p:spPr bwMode="auto">
          <a:xfrm>
            <a:off x="714348" y="3214686"/>
            <a:ext cx="8001056" cy="3286148"/>
          </a:xfrm>
          <a:prstGeom prst="rect">
            <a:avLst/>
          </a:prstGeom>
          <a:noFill/>
          <a:ln w="9525">
            <a:noFill/>
            <a:miter lim="800000"/>
            <a:headEnd/>
            <a:tailEnd/>
          </a:ln>
          <a:effectLst/>
        </p:spPr>
      </p:pic>
    </p:spTree>
    <p:extLst>
      <p:ext uri="{BB962C8B-B14F-4D97-AF65-F5344CB8AC3E}">
        <p14:creationId xmlns:p14="http://schemas.microsoft.com/office/powerpoint/2010/main" val="2125494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AC77E26B-373E-452A-A246-5B448A9AB7F9}"/>
              </a:ext>
            </a:extLst>
          </p:cNvPr>
          <p:cNvSpPr>
            <a:spLocks noGrp="1" noChangeArrowheads="1"/>
          </p:cNvSpPr>
          <p:nvPr>
            <p:ph type="title"/>
          </p:nvPr>
        </p:nvSpPr>
        <p:spPr>
          <a:xfrm>
            <a:off x="2051050" y="231775"/>
            <a:ext cx="6883400" cy="952500"/>
          </a:xfrm>
        </p:spPr>
        <p:txBody>
          <a:bodyPr/>
          <a:lstStyle/>
          <a:p>
            <a:r>
              <a:rPr lang="en-GB" altLang="en-US" sz="4000" b="1" dirty="0">
                <a:solidFill>
                  <a:srgbClr val="800000"/>
                </a:solidFill>
                <a:latin typeface="Calibri" panose="020F0502020204030204" pitchFamily="34" charset="0"/>
                <a:cs typeface="Times New Roman" panose="02020603050405020304" pitchFamily="18" charset="0"/>
              </a:rPr>
              <a:t>Anisi fructus </a:t>
            </a:r>
            <a:r>
              <a:rPr lang="en-GB" altLang="sk-SK" sz="4000" b="1" i="0" dirty="0">
                <a:solidFill>
                  <a:srgbClr val="800000"/>
                </a:solidFill>
                <a:latin typeface="Calibri" panose="020F0502020204030204" pitchFamily="34" charset="0"/>
                <a:cs typeface="Calibri" panose="020F0502020204030204" pitchFamily="34" charset="0"/>
              </a:rPr>
              <a:t>CzPh 2017</a:t>
            </a:r>
            <a:endParaRPr lang="en-GB" altLang="cs-CZ" sz="4000"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xmlns="" id="{2BDF7644-5D27-45E5-9CED-AE79B3BC0D5A}"/>
              </a:ext>
            </a:extLst>
          </p:cNvPr>
          <p:cNvSpPr>
            <a:spLocks noGrp="1" noChangeArrowheads="1"/>
          </p:cNvSpPr>
          <p:nvPr>
            <p:ph type="body" sz="half" idx="1"/>
          </p:nvPr>
        </p:nvSpPr>
        <p:spPr>
          <a:xfrm>
            <a:off x="168275" y="1504949"/>
            <a:ext cx="3546469" cy="5067323"/>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endParaRPr lang="en-GB" altLang="en-US" sz="2400" dirty="0">
              <a:solidFill>
                <a:srgbClr val="000000"/>
              </a:solidFill>
              <a:latin typeface="Calibri" panose="020F0502020204030204" pitchFamily="34" charset="0"/>
              <a:cs typeface="Calibri" panose="020F0502020204030204" pitchFamily="34" charset="0"/>
            </a:endParaRPr>
          </a:p>
          <a:p>
            <a:pPr algn="ctr">
              <a:buNone/>
            </a:pPr>
            <a:r>
              <a:rPr lang="sk-SK" altLang="en-US" sz="1800" dirty="0">
                <a:solidFill>
                  <a:srgbClr val="000000"/>
                </a:solidFill>
                <a:latin typeface="Calibri" panose="020F0502020204030204" pitchFamily="34" charset="0"/>
              </a:rPr>
              <a:t>v</a:t>
            </a:r>
            <a:r>
              <a:rPr lang="en-GB" altLang="en-US" sz="1800" dirty="0">
                <a:solidFill>
                  <a:srgbClr val="000000"/>
                </a:solidFill>
                <a:latin typeface="Calibri" panose="020F0502020204030204" pitchFamily="34" charset="0"/>
              </a:rPr>
              <a:t>ascular bundle</a:t>
            </a:r>
          </a:p>
          <a:p>
            <a:pPr algn="ctr">
              <a:buNone/>
            </a:pPr>
            <a:r>
              <a:rPr lang="sk-SK" altLang="en-US" sz="1800" dirty="0">
                <a:solidFill>
                  <a:srgbClr val="000000"/>
                </a:solidFill>
                <a:latin typeface="Calibri" panose="020F0502020204030204" pitchFamily="34" charset="0"/>
              </a:rPr>
              <a:t>t</a:t>
            </a:r>
            <a:r>
              <a:rPr lang="en-GB" altLang="en-US" sz="1800" dirty="0">
                <a:solidFill>
                  <a:srgbClr val="000000"/>
                </a:solidFill>
                <a:latin typeface="Calibri" panose="020F0502020204030204" pitchFamily="34" charset="0"/>
              </a:rPr>
              <a:t>ubule with essential oil</a:t>
            </a:r>
          </a:p>
          <a:p>
            <a:pPr algn="ctr">
              <a:buNone/>
            </a:pPr>
            <a:r>
              <a:rPr lang="en-GB" altLang="en-US" sz="1800" dirty="0">
                <a:solidFill>
                  <a:srgbClr val="000000"/>
                </a:solidFill>
                <a:latin typeface="Calibri" panose="020F0502020204030204" pitchFamily="34" charset="0"/>
              </a:rPr>
              <a:t>rafe</a:t>
            </a:r>
          </a:p>
          <a:p>
            <a:pPr algn="ctr">
              <a:buNone/>
            </a:pPr>
            <a:r>
              <a:rPr lang="en-GB" altLang="en-US" sz="1800" dirty="0">
                <a:solidFill>
                  <a:srgbClr val="000000"/>
                </a:solidFill>
                <a:latin typeface="Calibri" panose="020F0502020204030204" pitchFamily="34" charset="0"/>
              </a:rPr>
              <a:t>endosperm</a:t>
            </a:r>
          </a:p>
          <a:p>
            <a:pPr algn="ctr">
              <a:buNone/>
            </a:pPr>
            <a:endParaRPr lang="en-GB" altLang="en-US" sz="1800" dirty="0">
              <a:solidFill>
                <a:srgbClr val="000000"/>
              </a:solidFill>
              <a:latin typeface="Calibri" panose="020F0502020204030204" pitchFamily="34" charset="0"/>
            </a:endParaRPr>
          </a:p>
          <a:p>
            <a:pPr algn="ctr">
              <a:buNone/>
            </a:pPr>
            <a:endParaRPr lang="sk-SK" altLang="en-US" sz="1800" dirty="0">
              <a:solidFill>
                <a:srgbClr val="000000"/>
              </a:solidFill>
              <a:latin typeface="Calibri" panose="020F0502020204030204" pitchFamily="34" charset="0"/>
            </a:endParaRPr>
          </a:p>
          <a:p>
            <a:pPr algn="ctr">
              <a:buNone/>
            </a:pPr>
            <a:endParaRPr lang="en-GB" altLang="en-US" sz="1800" dirty="0">
              <a:solidFill>
                <a:srgbClr val="000000"/>
              </a:solidFill>
              <a:latin typeface="Calibri" panose="020F0502020204030204" pitchFamily="34" charset="0"/>
            </a:endParaRPr>
          </a:p>
          <a:p>
            <a:pPr algn="ctr">
              <a:buNone/>
            </a:pPr>
            <a:r>
              <a:rPr lang="en-GB" altLang="en-US" sz="1800" dirty="0">
                <a:solidFill>
                  <a:srgbClr val="000000"/>
                </a:solidFill>
                <a:latin typeface="Calibri" panose="020F0502020204030204" pitchFamily="34" charset="0"/>
              </a:rPr>
              <a:t>trichomes</a:t>
            </a:r>
          </a:p>
          <a:p>
            <a:pPr algn="ctr">
              <a:buNone/>
            </a:pPr>
            <a:r>
              <a:rPr lang="en-GB" altLang="en-US" sz="1800" dirty="0">
                <a:solidFill>
                  <a:srgbClr val="000000"/>
                </a:solidFill>
                <a:latin typeface="Calibri" panose="020F0502020204030204" pitchFamily="34" charset="0"/>
              </a:rPr>
              <a:t>exocarp</a:t>
            </a:r>
          </a:p>
          <a:p>
            <a:pPr algn="ctr">
              <a:buNone/>
            </a:pPr>
            <a:r>
              <a:rPr lang="en-GB" altLang="en-US" sz="1800" dirty="0">
                <a:solidFill>
                  <a:srgbClr val="000000"/>
                </a:solidFill>
                <a:latin typeface="Calibri" panose="020F0502020204030204" pitchFamily="34" charset="0"/>
              </a:rPr>
              <a:t>me</a:t>
            </a:r>
            <a:r>
              <a:rPr lang="sk-SK" altLang="en-US" sz="1800" dirty="0">
                <a:solidFill>
                  <a:srgbClr val="000000"/>
                </a:solidFill>
                <a:latin typeface="Calibri" panose="020F0502020204030204" pitchFamily="34" charset="0"/>
              </a:rPr>
              <a:t>s</a:t>
            </a:r>
            <a:r>
              <a:rPr lang="en-GB" altLang="en-US" sz="1800" dirty="0">
                <a:solidFill>
                  <a:srgbClr val="000000"/>
                </a:solidFill>
                <a:latin typeface="Calibri" panose="020F0502020204030204" pitchFamily="34" charset="0"/>
              </a:rPr>
              <a:t>ocarp</a:t>
            </a:r>
          </a:p>
          <a:p>
            <a:pPr algn="ctr">
              <a:buNone/>
            </a:pPr>
            <a:r>
              <a:rPr lang="sk-SK" altLang="en-US" sz="1800" dirty="0">
                <a:solidFill>
                  <a:srgbClr val="000000"/>
                </a:solidFill>
                <a:latin typeface="Calibri" panose="020F0502020204030204" pitchFamily="34" charset="0"/>
              </a:rPr>
              <a:t>t</a:t>
            </a:r>
            <a:r>
              <a:rPr lang="en-GB" altLang="en-US" sz="1800" dirty="0">
                <a:solidFill>
                  <a:srgbClr val="000000"/>
                </a:solidFill>
                <a:latin typeface="Calibri" panose="020F0502020204030204" pitchFamily="34" charset="0"/>
              </a:rPr>
              <a:t>ubule with essential oil</a:t>
            </a:r>
          </a:p>
          <a:p>
            <a:pPr algn="ctr">
              <a:buNone/>
            </a:pPr>
            <a:r>
              <a:rPr lang="en-GB" altLang="en-US" sz="1800" dirty="0">
                <a:solidFill>
                  <a:srgbClr val="000000"/>
                </a:solidFill>
                <a:latin typeface="Calibri" panose="020F0502020204030204" pitchFamily="34" charset="0"/>
              </a:rPr>
              <a:t>endocarp</a:t>
            </a:r>
          </a:p>
          <a:p>
            <a:pPr algn="ctr">
              <a:buNone/>
            </a:pPr>
            <a:r>
              <a:rPr lang="en-GB" altLang="en-US" sz="1800" dirty="0">
                <a:solidFill>
                  <a:srgbClr val="000000"/>
                </a:solidFill>
                <a:latin typeface="Calibri" panose="020F0502020204030204" pitchFamily="34" charset="0"/>
              </a:rPr>
              <a:t>testa</a:t>
            </a:r>
          </a:p>
          <a:p>
            <a:pPr algn="ctr">
              <a:buNone/>
            </a:pPr>
            <a:r>
              <a:rPr lang="en-GB" altLang="en-US" sz="1800" dirty="0">
                <a:solidFill>
                  <a:srgbClr val="000000"/>
                </a:solidFill>
                <a:latin typeface="Calibri" panose="020F0502020204030204" pitchFamily="34" charset="0"/>
              </a:rPr>
              <a:t>endosperm</a:t>
            </a: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xmlns="" id="{DB156B1F-4DCF-43B7-B47E-B83E64C88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xmlns=""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xmlns=""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dirty="0">
              <a:solidFill>
                <a:srgbClr val="FFFFCC"/>
              </a:solidFill>
              <a:cs typeface="Arial" panose="020B0604020202020204" pitchFamily="34" charset="0"/>
            </a:endParaRPr>
          </a:p>
        </p:txBody>
      </p:sp>
      <p:pic>
        <p:nvPicPr>
          <p:cNvPr id="10" name="Picture 5" descr="anisi"/>
          <p:cNvPicPr>
            <a:picLocks noChangeAspect="1" noChangeArrowheads="1"/>
          </p:cNvPicPr>
          <p:nvPr/>
        </p:nvPicPr>
        <p:blipFill>
          <a:blip r:embed="rId4">
            <a:extLst>
              <a:ext uri="{28A0092B-C50C-407E-A947-70E740481C1C}">
                <a14:useLocalDpi xmlns:a14="http://schemas.microsoft.com/office/drawing/2010/main" val="0"/>
              </a:ext>
            </a:extLst>
          </a:blip>
          <a:srcRect l="44853" b="63440"/>
          <a:stretch>
            <a:fillRect/>
          </a:stretch>
        </p:blipFill>
        <p:spPr bwMode="auto">
          <a:xfrm>
            <a:off x="4214810" y="1785926"/>
            <a:ext cx="2500330" cy="22273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si"/>
          <p:cNvPicPr>
            <a:picLocks noChangeAspect="1" noChangeArrowheads="1"/>
          </p:cNvPicPr>
          <p:nvPr/>
        </p:nvPicPr>
        <p:blipFill>
          <a:blip r:embed="rId4">
            <a:extLst>
              <a:ext uri="{28A0092B-C50C-407E-A947-70E740481C1C}">
                <a14:useLocalDpi xmlns:a14="http://schemas.microsoft.com/office/drawing/2010/main" val="0"/>
              </a:ext>
            </a:extLst>
          </a:blip>
          <a:srcRect t="64400" r="21606"/>
          <a:stretch>
            <a:fillRect/>
          </a:stretch>
        </p:blipFill>
        <p:spPr bwMode="auto">
          <a:xfrm>
            <a:off x="4214810" y="4143380"/>
            <a:ext cx="4162458" cy="2539998"/>
          </a:xfrm>
          <a:prstGeom prst="rect">
            <a:avLst/>
          </a:prstGeom>
          <a:noFill/>
          <a:extLst>
            <a:ext uri="{909E8E84-426E-40DD-AFC4-6F175D3DCCD1}">
              <a14:hiddenFill xmlns:a14="http://schemas.microsoft.com/office/drawing/2010/main">
                <a:solidFill>
                  <a:srgbClr val="FFFFFF"/>
                </a:solidFill>
              </a14:hiddenFill>
            </a:ext>
          </a:extLst>
        </p:spPr>
      </p:pic>
      <p:sp>
        <p:nvSpPr>
          <p:cNvPr id="12" name="Line 7"/>
          <p:cNvSpPr>
            <a:spLocks noChangeShapeType="1"/>
          </p:cNvSpPr>
          <p:nvPr/>
        </p:nvSpPr>
        <p:spPr bwMode="auto">
          <a:xfrm>
            <a:off x="2786050" y="2143116"/>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3" name="Line 7"/>
          <p:cNvSpPr>
            <a:spLocks noChangeShapeType="1"/>
          </p:cNvSpPr>
          <p:nvPr/>
        </p:nvSpPr>
        <p:spPr bwMode="auto">
          <a:xfrm>
            <a:off x="3143240" y="2428867"/>
            <a:ext cx="1571636"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6" name="Line 7"/>
          <p:cNvSpPr>
            <a:spLocks noChangeShapeType="1"/>
          </p:cNvSpPr>
          <p:nvPr/>
        </p:nvSpPr>
        <p:spPr bwMode="auto">
          <a:xfrm>
            <a:off x="2285984" y="2786057"/>
            <a:ext cx="3143272"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7" name="Line 7"/>
          <p:cNvSpPr>
            <a:spLocks noChangeShapeType="1"/>
          </p:cNvSpPr>
          <p:nvPr/>
        </p:nvSpPr>
        <p:spPr bwMode="auto">
          <a:xfrm>
            <a:off x="2500298" y="3143248"/>
            <a:ext cx="2500330"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18" name="Line 7"/>
          <p:cNvSpPr>
            <a:spLocks noChangeShapeType="1"/>
          </p:cNvSpPr>
          <p:nvPr/>
        </p:nvSpPr>
        <p:spPr bwMode="auto">
          <a:xfrm>
            <a:off x="2500298" y="4429131"/>
            <a:ext cx="3000396"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20" name="Line 7"/>
          <p:cNvSpPr>
            <a:spLocks noChangeShapeType="1"/>
          </p:cNvSpPr>
          <p:nvPr/>
        </p:nvSpPr>
        <p:spPr bwMode="auto">
          <a:xfrm>
            <a:off x="2571736" y="5072074"/>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21" name="Line 7"/>
          <p:cNvSpPr>
            <a:spLocks noChangeShapeType="1"/>
          </p:cNvSpPr>
          <p:nvPr/>
        </p:nvSpPr>
        <p:spPr bwMode="auto">
          <a:xfrm>
            <a:off x="3143240" y="5429263"/>
            <a:ext cx="3429024" cy="4571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22" name="Line 7"/>
          <p:cNvSpPr>
            <a:spLocks noChangeShapeType="1"/>
          </p:cNvSpPr>
          <p:nvPr/>
        </p:nvSpPr>
        <p:spPr bwMode="auto">
          <a:xfrm>
            <a:off x="2500298" y="5715016"/>
            <a:ext cx="3786214" cy="35719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23" name="Line 7"/>
          <p:cNvSpPr>
            <a:spLocks noChangeShapeType="1"/>
          </p:cNvSpPr>
          <p:nvPr/>
        </p:nvSpPr>
        <p:spPr bwMode="auto">
          <a:xfrm>
            <a:off x="2285984" y="6072206"/>
            <a:ext cx="2643206" cy="1428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24" name="Line 7"/>
          <p:cNvSpPr>
            <a:spLocks noChangeShapeType="1"/>
          </p:cNvSpPr>
          <p:nvPr/>
        </p:nvSpPr>
        <p:spPr bwMode="auto">
          <a:xfrm flipV="1">
            <a:off x="2571736" y="6357958"/>
            <a:ext cx="4714908" cy="714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
        <p:nvSpPr>
          <p:cNvPr id="25" name="Line 7"/>
          <p:cNvSpPr>
            <a:spLocks noChangeShapeType="1"/>
          </p:cNvSpPr>
          <p:nvPr/>
        </p:nvSpPr>
        <p:spPr bwMode="auto">
          <a:xfrm>
            <a:off x="2357422" y="4786322"/>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n-GB" dirty="0"/>
          </a:p>
        </p:txBody>
      </p:sp>
    </p:spTree>
    <p:extLst>
      <p:ext uri="{BB962C8B-B14F-4D97-AF65-F5344CB8AC3E}">
        <p14:creationId xmlns:p14="http://schemas.microsoft.com/office/powerpoint/2010/main" val="2069252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Vějíř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ějíře 1">
        <a:dk1>
          <a:srgbClr val="5F5F5F"/>
        </a:dk1>
        <a:lt1>
          <a:srgbClr val="FFFFCC"/>
        </a:lt1>
        <a:dk2>
          <a:srgbClr val="000000"/>
        </a:dk2>
        <a:lt2>
          <a:srgbClr val="FFCC00"/>
        </a:lt2>
        <a:accent1>
          <a:srgbClr val="FF7C80"/>
        </a:accent1>
        <a:accent2>
          <a:srgbClr val="990099"/>
        </a:accent2>
        <a:accent3>
          <a:srgbClr val="AAAAAA"/>
        </a:accent3>
        <a:accent4>
          <a:srgbClr val="DADAAE"/>
        </a:accent4>
        <a:accent5>
          <a:srgbClr val="FFBFC0"/>
        </a:accent5>
        <a:accent6>
          <a:srgbClr val="8A008A"/>
        </a:accent6>
        <a:hlink>
          <a:srgbClr val="FF3399"/>
        </a:hlink>
        <a:folHlink>
          <a:srgbClr val="9933FF"/>
        </a:folHlink>
      </a:clrScheme>
      <a:clrMap bg1="dk2" tx1="lt1" bg2="dk1" tx2="lt2" accent1="accent1" accent2="accent2" accent3="accent3" accent4="accent4" accent5="accent5" accent6="accent6" hlink="hlink" folHlink="folHlink"/>
    </a:extraClrScheme>
    <a:extraClrScheme>
      <a:clrScheme name="Vějíře 2">
        <a:dk1>
          <a:srgbClr val="000000"/>
        </a:dk1>
        <a:lt1>
          <a:srgbClr val="FFFFFF"/>
        </a:lt1>
        <a:dk2>
          <a:srgbClr val="000066"/>
        </a:dk2>
        <a:lt2>
          <a:srgbClr val="969696"/>
        </a:lt2>
        <a:accent1>
          <a:srgbClr val="0000CC"/>
        </a:accent1>
        <a:accent2>
          <a:srgbClr val="FFFFFF"/>
        </a:accent2>
        <a:accent3>
          <a:srgbClr val="FFFFFF"/>
        </a:accent3>
        <a:accent4>
          <a:srgbClr val="000000"/>
        </a:accent4>
        <a:accent5>
          <a:srgbClr val="AAAAE2"/>
        </a:accent5>
        <a:accent6>
          <a:srgbClr val="E7E7E7"/>
        </a:accent6>
        <a:hlink>
          <a:srgbClr val="000080"/>
        </a:hlink>
        <a:folHlink>
          <a:srgbClr val="FF0033"/>
        </a:folHlink>
      </a:clrScheme>
      <a:clrMap bg1="lt1" tx1="dk1" bg2="lt2" tx2="dk2" accent1="accent1" accent2="accent2" accent3="accent3" accent4="accent4" accent5="accent5" accent6="accent6" hlink="hlink" folHlink="folHlink"/>
    </a:extraClrScheme>
    <a:extraClrScheme>
      <a:clrScheme name="Vějíř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ějíře 4">
        <a:dk1>
          <a:srgbClr val="000000"/>
        </a:dk1>
        <a:lt1>
          <a:srgbClr val="FFFFFF"/>
        </a:lt1>
        <a:dk2>
          <a:srgbClr val="006633"/>
        </a:dk2>
        <a:lt2>
          <a:srgbClr val="969696"/>
        </a:lt2>
        <a:accent1>
          <a:srgbClr val="009900"/>
        </a:accent1>
        <a:accent2>
          <a:srgbClr val="FFFFFF"/>
        </a:accent2>
        <a:accent3>
          <a:srgbClr val="FFFFFF"/>
        </a:accent3>
        <a:accent4>
          <a:srgbClr val="000000"/>
        </a:accent4>
        <a:accent5>
          <a:srgbClr val="AACAAA"/>
        </a:accent5>
        <a:accent6>
          <a:srgbClr val="E7E7E7"/>
        </a:accent6>
        <a:hlink>
          <a:srgbClr val="003300"/>
        </a:hlink>
        <a:folHlink>
          <a:srgbClr val="FF0033"/>
        </a:folHlink>
      </a:clrScheme>
      <a:clrMap bg1="lt1" tx1="dk1" bg2="lt2" tx2="dk2" accent1="accent1" accent2="accent2" accent3="accent3" accent4="accent4" accent5="accent5" accent6="accent6" hlink="hlink" folHlink="folHlink"/>
    </a:extraClrScheme>
    <a:extraClrScheme>
      <a:clrScheme name="Vějíře 5">
        <a:dk1>
          <a:srgbClr val="000000"/>
        </a:dk1>
        <a:lt1>
          <a:srgbClr val="FFFFCC"/>
        </a:lt1>
        <a:dk2>
          <a:srgbClr val="CC0000"/>
        </a:dk2>
        <a:lt2>
          <a:srgbClr val="808000"/>
        </a:lt2>
        <a:accent1>
          <a:srgbClr val="CC9900"/>
        </a:accent1>
        <a:accent2>
          <a:srgbClr val="800000"/>
        </a:accent2>
        <a:accent3>
          <a:srgbClr val="FFFFE2"/>
        </a:accent3>
        <a:accent4>
          <a:srgbClr val="000000"/>
        </a:accent4>
        <a:accent5>
          <a:srgbClr val="E2CAAA"/>
        </a:accent5>
        <a:accent6>
          <a:srgbClr val="730000"/>
        </a:accent6>
        <a:hlink>
          <a:srgbClr val="FF6633"/>
        </a:hlink>
        <a:folHlink>
          <a:srgbClr val="FFCC66"/>
        </a:folHlink>
      </a:clrScheme>
      <a:clrMap bg1="lt1" tx1="dk1" bg2="lt2" tx2="dk2" accent1="accent1" accent2="accent2" accent3="accent3" accent4="accent4" accent5="accent5" accent6="accent6" hlink="hlink" folHlink="folHlink"/>
    </a:extraClrScheme>
    <a:extraClrScheme>
      <a:clrScheme name="Vějíře 6">
        <a:dk1>
          <a:srgbClr val="000000"/>
        </a:dk1>
        <a:lt1>
          <a:srgbClr val="FFFFFF"/>
        </a:lt1>
        <a:dk2>
          <a:srgbClr val="336699"/>
        </a:dk2>
        <a:lt2>
          <a:srgbClr val="969696"/>
        </a:lt2>
        <a:accent1>
          <a:srgbClr val="99FFCC"/>
        </a:accent1>
        <a:accent2>
          <a:srgbClr val="66CCFF"/>
        </a:accent2>
        <a:accent3>
          <a:srgbClr val="FFFFFF"/>
        </a:accent3>
        <a:accent4>
          <a:srgbClr val="000000"/>
        </a:accent4>
        <a:accent5>
          <a:srgbClr val="CAFFE2"/>
        </a:accent5>
        <a:accent6>
          <a:srgbClr val="5CB9E7"/>
        </a:accent6>
        <a:hlink>
          <a:srgbClr val="CCCCFF"/>
        </a:hlink>
        <a:folHlink>
          <a:srgbClr val="99FFFF"/>
        </a:folHlink>
      </a:clrScheme>
      <a:clrMap bg1="lt1" tx1="dk1" bg2="lt2" tx2="dk2" accent1="accent1" accent2="accent2" accent3="accent3" accent4="accent4" accent5="accent5" accent6="accent6" hlink="hlink" folHlink="folHlink"/>
    </a:extraClrScheme>
    <a:extraClrScheme>
      <a:clrScheme name="Vějíře 7">
        <a:dk1>
          <a:srgbClr val="49764A"/>
        </a:dk1>
        <a:lt1>
          <a:srgbClr val="CCFFCC"/>
        </a:lt1>
        <a:dk2>
          <a:srgbClr val="001800"/>
        </a:dk2>
        <a:lt2>
          <a:srgbClr val="FFFFFF"/>
        </a:lt2>
        <a:accent1>
          <a:srgbClr val="66CCFF"/>
        </a:accent1>
        <a:accent2>
          <a:srgbClr val="00FFFF"/>
        </a:accent2>
        <a:accent3>
          <a:srgbClr val="AAABAA"/>
        </a:accent3>
        <a:accent4>
          <a:srgbClr val="AEDAAE"/>
        </a:accent4>
        <a:accent5>
          <a:srgbClr val="B8E2FF"/>
        </a:accent5>
        <a:accent6>
          <a:srgbClr val="00E7E7"/>
        </a:accent6>
        <a:hlink>
          <a:srgbClr val="009999"/>
        </a:hlink>
        <a:folHlink>
          <a:srgbClr val="0099CC"/>
        </a:folHlink>
      </a:clrScheme>
      <a:clrMap bg1="dk2" tx1="lt1" bg2="dk1" tx2="lt2" accent1="accent1" accent2="accent2" accent3="accent3" accent4="accent4" accent5="accent5" accent6="accent6" hlink="hlink" folHlink="folHlink"/>
    </a:extraClrScheme>
    <a:extraClrScheme>
      <a:clrScheme name="Vějíře 8">
        <a:dk1>
          <a:srgbClr val="A05F8B"/>
        </a:dk1>
        <a:lt1>
          <a:srgbClr val="FFE4FF"/>
        </a:lt1>
        <a:dk2>
          <a:srgbClr val="280028"/>
        </a:dk2>
        <a:lt2>
          <a:srgbClr val="FFFFFF"/>
        </a:lt2>
        <a:accent1>
          <a:srgbClr val="FF33CC"/>
        </a:accent1>
        <a:accent2>
          <a:srgbClr val="CC0099"/>
        </a:accent2>
        <a:accent3>
          <a:srgbClr val="ACAAAC"/>
        </a:accent3>
        <a:accent4>
          <a:srgbClr val="DAC3DA"/>
        </a:accent4>
        <a:accent5>
          <a:srgbClr val="FFADE2"/>
        </a:accent5>
        <a:accent6>
          <a:srgbClr val="B9008A"/>
        </a:accent6>
        <a:hlink>
          <a:srgbClr val="990099"/>
        </a:hlink>
        <a:folHlink>
          <a:srgbClr val="FF6699"/>
        </a:folHlink>
      </a:clrScheme>
      <a:clrMap bg1="dk2" tx1="lt1" bg2="dk1" tx2="lt2" accent1="accent1" accent2="accent2" accent3="accent3" accent4="accent4" accent5="accent5" accent6="accent6" hlink="hlink" folHlink="folHlink"/>
    </a:extraClrScheme>
    <a:extraClrScheme>
      <a:clrScheme name="Vějíře 9">
        <a:dk1>
          <a:srgbClr val="4D4D93"/>
        </a:dk1>
        <a:lt1>
          <a:srgbClr val="CCECFF"/>
        </a:lt1>
        <a:dk2>
          <a:srgbClr val="00003E"/>
        </a:dk2>
        <a:lt2>
          <a:srgbClr val="FFFFFF"/>
        </a:lt2>
        <a:accent1>
          <a:srgbClr val="66CCFF"/>
        </a:accent1>
        <a:accent2>
          <a:srgbClr val="00FFFF"/>
        </a:accent2>
        <a:accent3>
          <a:srgbClr val="AAAAAF"/>
        </a:accent3>
        <a:accent4>
          <a:srgbClr val="AEC9DA"/>
        </a:accent4>
        <a:accent5>
          <a:srgbClr val="B8E2FF"/>
        </a:accent5>
        <a:accent6>
          <a:srgbClr val="00E7E7"/>
        </a:accent6>
        <a:hlink>
          <a:srgbClr val="6699FF"/>
        </a:hlink>
        <a:folHlink>
          <a:srgbClr val="99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Vějíř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ějíře 1">
        <a:dk1>
          <a:srgbClr val="5F5F5F"/>
        </a:dk1>
        <a:lt1>
          <a:srgbClr val="FFFFCC"/>
        </a:lt1>
        <a:dk2>
          <a:srgbClr val="000000"/>
        </a:dk2>
        <a:lt2>
          <a:srgbClr val="FFCC00"/>
        </a:lt2>
        <a:accent1>
          <a:srgbClr val="FF7C80"/>
        </a:accent1>
        <a:accent2>
          <a:srgbClr val="990099"/>
        </a:accent2>
        <a:accent3>
          <a:srgbClr val="AAAAAA"/>
        </a:accent3>
        <a:accent4>
          <a:srgbClr val="DADAAE"/>
        </a:accent4>
        <a:accent5>
          <a:srgbClr val="FFBFC0"/>
        </a:accent5>
        <a:accent6>
          <a:srgbClr val="8A008A"/>
        </a:accent6>
        <a:hlink>
          <a:srgbClr val="FF3399"/>
        </a:hlink>
        <a:folHlink>
          <a:srgbClr val="9933FF"/>
        </a:folHlink>
      </a:clrScheme>
      <a:clrMap bg1="dk2" tx1="lt1" bg2="dk1" tx2="lt2" accent1="accent1" accent2="accent2" accent3="accent3" accent4="accent4" accent5="accent5" accent6="accent6" hlink="hlink" folHlink="folHlink"/>
    </a:extraClrScheme>
    <a:extraClrScheme>
      <a:clrScheme name="Vějíře 2">
        <a:dk1>
          <a:srgbClr val="000000"/>
        </a:dk1>
        <a:lt1>
          <a:srgbClr val="FFFFFF"/>
        </a:lt1>
        <a:dk2>
          <a:srgbClr val="000066"/>
        </a:dk2>
        <a:lt2>
          <a:srgbClr val="969696"/>
        </a:lt2>
        <a:accent1>
          <a:srgbClr val="0000CC"/>
        </a:accent1>
        <a:accent2>
          <a:srgbClr val="FFFFFF"/>
        </a:accent2>
        <a:accent3>
          <a:srgbClr val="FFFFFF"/>
        </a:accent3>
        <a:accent4>
          <a:srgbClr val="000000"/>
        </a:accent4>
        <a:accent5>
          <a:srgbClr val="AAAAE2"/>
        </a:accent5>
        <a:accent6>
          <a:srgbClr val="E7E7E7"/>
        </a:accent6>
        <a:hlink>
          <a:srgbClr val="000080"/>
        </a:hlink>
        <a:folHlink>
          <a:srgbClr val="FF0033"/>
        </a:folHlink>
      </a:clrScheme>
      <a:clrMap bg1="lt1" tx1="dk1" bg2="lt2" tx2="dk2" accent1="accent1" accent2="accent2" accent3="accent3" accent4="accent4" accent5="accent5" accent6="accent6" hlink="hlink" folHlink="folHlink"/>
    </a:extraClrScheme>
    <a:extraClrScheme>
      <a:clrScheme name="Vějíř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ějíře 4">
        <a:dk1>
          <a:srgbClr val="000000"/>
        </a:dk1>
        <a:lt1>
          <a:srgbClr val="FFFFFF"/>
        </a:lt1>
        <a:dk2>
          <a:srgbClr val="006633"/>
        </a:dk2>
        <a:lt2>
          <a:srgbClr val="969696"/>
        </a:lt2>
        <a:accent1>
          <a:srgbClr val="009900"/>
        </a:accent1>
        <a:accent2>
          <a:srgbClr val="FFFFFF"/>
        </a:accent2>
        <a:accent3>
          <a:srgbClr val="FFFFFF"/>
        </a:accent3>
        <a:accent4>
          <a:srgbClr val="000000"/>
        </a:accent4>
        <a:accent5>
          <a:srgbClr val="AACAAA"/>
        </a:accent5>
        <a:accent6>
          <a:srgbClr val="E7E7E7"/>
        </a:accent6>
        <a:hlink>
          <a:srgbClr val="003300"/>
        </a:hlink>
        <a:folHlink>
          <a:srgbClr val="FF0033"/>
        </a:folHlink>
      </a:clrScheme>
      <a:clrMap bg1="lt1" tx1="dk1" bg2="lt2" tx2="dk2" accent1="accent1" accent2="accent2" accent3="accent3" accent4="accent4" accent5="accent5" accent6="accent6" hlink="hlink" folHlink="folHlink"/>
    </a:extraClrScheme>
    <a:extraClrScheme>
      <a:clrScheme name="Vějíře 5">
        <a:dk1>
          <a:srgbClr val="000000"/>
        </a:dk1>
        <a:lt1>
          <a:srgbClr val="FFFFCC"/>
        </a:lt1>
        <a:dk2>
          <a:srgbClr val="CC0000"/>
        </a:dk2>
        <a:lt2>
          <a:srgbClr val="808000"/>
        </a:lt2>
        <a:accent1>
          <a:srgbClr val="CC9900"/>
        </a:accent1>
        <a:accent2>
          <a:srgbClr val="800000"/>
        </a:accent2>
        <a:accent3>
          <a:srgbClr val="FFFFE2"/>
        </a:accent3>
        <a:accent4>
          <a:srgbClr val="000000"/>
        </a:accent4>
        <a:accent5>
          <a:srgbClr val="E2CAAA"/>
        </a:accent5>
        <a:accent6>
          <a:srgbClr val="730000"/>
        </a:accent6>
        <a:hlink>
          <a:srgbClr val="FF6633"/>
        </a:hlink>
        <a:folHlink>
          <a:srgbClr val="FFCC66"/>
        </a:folHlink>
      </a:clrScheme>
      <a:clrMap bg1="lt1" tx1="dk1" bg2="lt2" tx2="dk2" accent1="accent1" accent2="accent2" accent3="accent3" accent4="accent4" accent5="accent5" accent6="accent6" hlink="hlink" folHlink="folHlink"/>
    </a:extraClrScheme>
    <a:extraClrScheme>
      <a:clrScheme name="Vějíře 6">
        <a:dk1>
          <a:srgbClr val="000000"/>
        </a:dk1>
        <a:lt1>
          <a:srgbClr val="FFFFFF"/>
        </a:lt1>
        <a:dk2>
          <a:srgbClr val="336699"/>
        </a:dk2>
        <a:lt2>
          <a:srgbClr val="969696"/>
        </a:lt2>
        <a:accent1>
          <a:srgbClr val="99FFCC"/>
        </a:accent1>
        <a:accent2>
          <a:srgbClr val="66CCFF"/>
        </a:accent2>
        <a:accent3>
          <a:srgbClr val="FFFFFF"/>
        </a:accent3>
        <a:accent4>
          <a:srgbClr val="000000"/>
        </a:accent4>
        <a:accent5>
          <a:srgbClr val="CAFFE2"/>
        </a:accent5>
        <a:accent6>
          <a:srgbClr val="5CB9E7"/>
        </a:accent6>
        <a:hlink>
          <a:srgbClr val="CCCCFF"/>
        </a:hlink>
        <a:folHlink>
          <a:srgbClr val="99FFFF"/>
        </a:folHlink>
      </a:clrScheme>
      <a:clrMap bg1="lt1" tx1="dk1" bg2="lt2" tx2="dk2" accent1="accent1" accent2="accent2" accent3="accent3" accent4="accent4" accent5="accent5" accent6="accent6" hlink="hlink" folHlink="folHlink"/>
    </a:extraClrScheme>
    <a:extraClrScheme>
      <a:clrScheme name="Vějíře 7">
        <a:dk1>
          <a:srgbClr val="49764A"/>
        </a:dk1>
        <a:lt1>
          <a:srgbClr val="CCFFCC"/>
        </a:lt1>
        <a:dk2>
          <a:srgbClr val="001800"/>
        </a:dk2>
        <a:lt2>
          <a:srgbClr val="FFFFFF"/>
        </a:lt2>
        <a:accent1>
          <a:srgbClr val="66CCFF"/>
        </a:accent1>
        <a:accent2>
          <a:srgbClr val="00FFFF"/>
        </a:accent2>
        <a:accent3>
          <a:srgbClr val="AAABAA"/>
        </a:accent3>
        <a:accent4>
          <a:srgbClr val="AEDAAE"/>
        </a:accent4>
        <a:accent5>
          <a:srgbClr val="B8E2FF"/>
        </a:accent5>
        <a:accent6>
          <a:srgbClr val="00E7E7"/>
        </a:accent6>
        <a:hlink>
          <a:srgbClr val="009999"/>
        </a:hlink>
        <a:folHlink>
          <a:srgbClr val="0099CC"/>
        </a:folHlink>
      </a:clrScheme>
      <a:clrMap bg1="dk2" tx1="lt1" bg2="dk1" tx2="lt2" accent1="accent1" accent2="accent2" accent3="accent3" accent4="accent4" accent5="accent5" accent6="accent6" hlink="hlink" folHlink="folHlink"/>
    </a:extraClrScheme>
    <a:extraClrScheme>
      <a:clrScheme name="Vějíře 8">
        <a:dk1>
          <a:srgbClr val="A05F8B"/>
        </a:dk1>
        <a:lt1>
          <a:srgbClr val="FFE4FF"/>
        </a:lt1>
        <a:dk2>
          <a:srgbClr val="280028"/>
        </a:dk2>
        <a:lt2>
          <a:srgbClr val="FFFFFF"/>
        </a:lt2>
        <a:accent1>
          <a:srgbClr val="FF33CC"/>
        </a:accent1>
        <a:accent2>
          <a:srgbClr val="CC0099"/>
        </a:accent2>
        <a:accent3>
          <a:srgbClr val="ACAAAC"/>
        </a:accent3>
        <a:accent4>
          <a:srgbClr val="DAC3DA"/>
        </a:accent4>
        <a:accent5>
          <a:srgbClr val="FFADE2"/>
        </a:accent5>
        <a:accent6>
          <a:srgbClr val="B9008A"/>
        </a:accent6>
        <a:hlink>
          <a:srgbClr val="990099"/>
        </a:hlink>
        <a:folHlink>
          <a:srgbClr val="FF6699"/>
        </a:folHlink>
      </a:clrScheme>
      <a:clrMap bg1="dk2" tx1="lt1" bg2="dk1" tx2="lt2" accent1="accent1" accent2="accent2" accent3="accent3" accent4="accent4" accent5="accent5" accent6="accent6" hlink="hlink" folHlink="folHlink"/>
    </a:extraClrScheme>
    <a:extraClrScheme>
      <a:clrScheme name="Vějíře 9">
        <a:dk1>
          <a:srgbClr val="4D4D93"/>
        </a:dk1>
        <a:lt1>
          <a:srgbClr val="CCECFF"/>
        </a:lt1>
        <a:dk2>
          <a:srgbClr val="00003E"/>
        </a:dk2>
        <a:lt2>
          <a:srgbClr val="FFFFFF"/>
        </a:lt2>
        <a:accent1>
          <a:srgbClr val="66CCFF"/>
        </a:accent1>
        <a:accent2>
          <a:srgbClr val="00FFFF"/>
        </a:accent2>
        <a:accent3>
          <a:srgbClr val="AAAAAF"/>
        </a:accent3>
        <a:accent4>
          <a:srgbClr val="AEC9DA"/>
        </a:accent4>
        <a:accent5>
          <a:srgbClr val="B8E2FF"/>
        </a:accent5>
        <a:accent6>
          <a:srgbClr val="00E7E7"/>
        </a:accent6>
        <a:hlink>
          <a:srgbClr val="6699FF"/>
        </a:hlink>
        <a:folHlink>
          <a:srgbClr val="99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Vějíř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ějíře 1">
        <a:dk1>
          <a:srgbClr val="5F5F5F"/>
        </a:dk1>
        <a:lt1>
          <a:srgbClr val="FFFFCC"/>
        </a:lt1>
        <a:dk2>
          <a:srgbClr val="000000"/>
        </a:dk2>
        <a:lt2>
          <a:srgbClr val="FFCC00"/>
        </a:lt2>
        <a:accent1>
          <a:srgbClr val="FF7C80"/>
        </a:accent1>
        <a:accent2>
          <a:srgbClr val="990099"/>
        </a:accent2>
        <a:accent3>
          <a:srgbClr val="AAAAAA"/>
        </a:accent3>
        <a:accent4>
          <a:srgbClr val="DADAAE"/>
        </a:accent4>
        <a:accent5>
          <a:srgbClr val="FFBFC0"/>
        </a:accent5>
        <a:accent6>
          <a:srgbClr val="8A008A"/>
        </a:accent6>
        <a:hlink>
          <a:srgbClr val="FF3399"/>
        </a:hlink>
        <a:folHlink>
          <a:srgbClr val="9933FF"/>
        </a:folHlink>
      </a:clrScheme>
      <a:clrMap bg1="dk2" tx1="lt1" bg2="dk1" tx2="lt2" accent1="accent1" accent2="accent2" accent3="accent3" accent4="accent4" accent5="accent5" accent6="accent6" hlink="hlink" folHlink="folHlink"/>
    </a:extraClrScheme>
    <a:extraClrScheme>
      <a:clrScheme name="Vějíře 2">
        <a:dk1>
          <a:srgbClr val="000000"/>
        </a:dk1>
        <a:lt1>
          <a:srgbClr val="FFFFFF"/>
        </a:lt1>
        <a:dk2>
          <a:srgbClr val="000066"/>
        </a:dk2>
        <a:lt2>
          <a:srgbClr val="969696"/>
        </a:lt2>
        <a:accent1>
          <a:srgbClr val="0000CC"/>
        </a:accent1>
        <a:accent2>
          <a:srgbClr val="FFFFFF"/>
        </a:accent2>
        <a:accent3>
          <a:srgbClr val="FFFFFF"/>
        </a:accent3>
        <a:accent4>
          <a:srgbClr val="000000"/>
        </a:accent4>
        <a:accent5>
          <a:srgbClr val="AAAAE2"/>
        </a:accent5>
        <a:accent6>
          <a:srgbClr val="E7E7E7"/>
        </a:accent6>
        <a:hlink>
          <a:srgbClr val="000080"/>
        </a:hlink>
        <a:folHlink>
          <a:srgbClr val="FF0033"/>
        </a:folHlink>
      </a:clrScheme>
      <a:clrMap bg1="lt1" tx1="dk1" bg2="lt2" tx2="dk2" accent1="accent1" accent2="accent2" accent3="accent3" accent4="accent4" accent5="accent5" accent6="accent6" hlink="hlink" folHlink="folHlink"/>
    </a:extraClrScheme>
    <a:extraClrScheme>
      <a:clrScheme name="Vějíř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ějíře 4">
        <a:dk1>
          <a:srgbClr val="000000"/>
        </a:dk1>
        <a:lt1>
          <a:srgbClr val="FFFFFF"/>
        </a:lt1>
        <a:dk2>
          <a:srgbClr val="006633"/>
        </a:dk2>
        <a:lt2>
          <a:srgbClr val="969696"/>
        </a:lt2>
        <a:accent1>
          <a:srgbClr val="009900"/>
        </a:accent1>
        <a:accent2>
          <a:srgbClr val="FFFFFF"/>
        </a:accent2>
        <a:accent3>
          <a:srgbClr val="FFFFFF"/>
        </a:accent3>
        <a:accent4>
          <a:srgbClr val="000000"/>
        </a:accent4>
        <a:accent5>
          <a:srgbClr val="AACAAA"/>
        </a:accent5>
        <a:accent6>
          <a:srgbClr val="E7E7E7"/>
        </a:accent6>
        <a:hlink>
          <a:srgbClr val="003300"/>
        </a:hlink>
        <a:folHlink>
          <a:srgbClr val="FF0033"/>
        </a:folHlink>
      </a:clrScheme>
      <a:clrMap bg1="lt1" tx1="dk1" bg2="lt2" tx2="dk2" accent1="accent1" accent2="accent2" accent3="accent3" accent4="accent4" accent5="accent5" accent6="accent6" hlink="hlink" folHlink="folHlink"/>
    </a:extraClrScheme>
    <a:extraClrScheme>
      <a:clrScheme name="Vějíře 5">
        <a:dk1>
          <a:srgbClr val="000000"/>
        </a:dk1>
        <a:lt1>
          <a:srgbClr val="FFFFCC"/>
        </a:lt1>
        <a:dk2>
          <a:srgbClr val="CC0000"/>
        </a:dk2>
        <a:lt2>
          <a:srgbClr val="808000"/>
        </a:lt2>
        <a:accent1>
          <a:srgbClr val="CC9900"/>
        </a:accent1>
        <a:accent2>
          <a:srgbClr val="800000"/>
        </a:accent2>
        <a:accent3>
          <a:srgbClr val="FFFFE2"/>
        </a:accent3>
        <a:accent4>
          <a:srgbClr val="000000"/>
        </a:accent4>
        <a:accent5>
          <a:srgbClr val="E2CAAA"/>
        </a:accent5>
        <a:accent6>
          <a:srgbClr val="730000"/>
        </a:accent6>
        <a:hlink>
          <a:srgbClr val="FF6633"/>
        </a:hlink>
        <a:folHlink>
          <a:srgbClr val="FFCC66"/>
        </a:folHlink>
      </a:clrScheme>
      <a:clrMap bg1="lt1" tx1="dk1" bg2="lt2" tx2="dk2" accent1="accent1" accent2="accent2" accent3="accent3" accent4="accent4" accent5="accent5" accent6="accent6" hlink="hlink" folHlink="folHlink"/>
    </a:extraClrScheme>
    <a:extraClrScheme>
      <a:clrScheme name="Vějíře 6">
        <a:dk1>
          <a:srgbClr val="000000"/>
        </a:dk1>
        <a:lt1>
          <a:srgbClr val="FFFFFF"/>
        </a:lt1>
        <a:dk2>
          <a:srgbClr val="336699"/>
        </a:dk2>
        <a:lt2>
          <a:srgbClr val="969696"/>
        </a:lt2>
        <a:accent1>
          <a:srgbClr val="99FFCC"/>
        </a:accent1>
        <a:accent2>
          <a:srgbClr val="66CCFF"/>
        </a:accent2>
        <a:accent3>
          <a:srgbClr val="FFFFFF"/>
        </a:accent3>
        <a:accent4>
          <a:srgbClr val="000000"/>
        </a:accent4>
        <a:accent5>
          <a:srgbClr val="CAFFE2"/>
        </a:accent5>
        <a:accent6>
          <a:srgbClr val="5CB9E7"/>
        </a:accent6>
        <a:hlink>
          <a:srgbClr val="CCCCFF"/>
        </a:hlink>
        <a:folHlink>
          <a:srgbClr val="99FFFF"/>
        </a:folHlink>
      </a:clrScheme>
      <a:clrMap bg1="lt1" tx1="dk1" bg2="lt2" tx2="dk2" accent1="accent1" accent2="accent2" accent3="accent3" accent4="accent4" accent5="accent5" accent6="accent6" hlink="hlink" folHlink="folHlink"/>
    </a:extraClrScheme>
    <a:extraClrScheme>
      <a:clrScheme name="Vějíře 7">
        <a:dk1>
          <a:srgbClr val="49764A"/>
        </a:dk1>
        <a:lt1>
          <a:srgbClr val="CCFFCC"/>
        </a:lt1>
        <a:dk2>
          <a:srgbClr val="001800"/>
        </a:dk2>
        <a:lt2>
          <a:srgbClr val="FFFFFF"/>
        </a:lt2>
        <a:accent1>
          <a:srgbClr val="66CCFF"/>
        </a:accent1>
        <a:accent2>
          <a:srgbClr val="00FFFF"/>
        </a:accent2>
        <a:accent3>
          <a:srgbClr val="AAABAA"/>
        </a:accent3>
        <a:accent4>
          <a:srgbClr val="AEDAAE"/>
        </a:accent4>
        <a:accent5>
          <a:srgbClr val="B8E2FF"/>
        </a:accent5>
        <a:accent6>
          <a:srgbClr val="00E7E7"/>
        </a:accent6>
        <a:hlink>
          <a:srgbClr val="009999"/>
        </a:hlink>
        <a:folHlink>
          <a:srgbClr val="0099CC"/>
        </a:folHlink>
      </a:clrScheme>
      <a:clrMap bg1="dk2" tx1="lt1" bg2="dk1" tx2="lt2" accent1="accent1" accent2="accent2" accent3="accent3" accent4="accent4" accent5="accent5" accent6="accent6" hlink="hlink" folHlink="folHlink"/>
    </a:extraClrScheme>
    <a:extraClrScheme>
      <a:clrScheme name="Vějíře 8">
        <a:dk1>
          <a:srgbClr val="A05F8B"/>
        </a:dk1>
        <a:lt1>
          <a:srgbClr val="FFE4FF"/>
        </a:lt1>
        <a:dk2>
          <a:srgbClr val="280028"/>
        </a:dk2>
        <a:lt2>
          <a:srgbClr val="FFFFFF"/>
        </a:lt2>
        <a:accent1>
          <a:srgbClr val="FF33CC"/>
        </a:accent1>
        <a:accent2>
          <a:srgbClr val="CC0099"/>
        </a:accent2>
        <a:accent3>
          <a:srgbClr val="ACAAAC"/>
        </a:accent3>
        <a:accent4>
          <a:srgbClr val="DAC3DA"/>
        </a:accent4>
        <a:accent5>
          <a:srgbClr val="FFADE2"/>
        </a:accent5>
        <a:accent6>
          <a:srgbClr val="B9008A"/>
        </a:accent6>
        <a:hlink>
          <a:srgbClr val="990099"/>
        </a:hlink>
        <a:folHlink>
          <a:srgbClr val="FF6699"/>
        </a:folHlink>
      </a:clrScheme>
      <a:clrMap bg1="dk2" tx1="lt1" bg2="dk1" tx2="lt2" accent1="accent1" accent2="accent2" accent3="accent3" accent4="accent4" accent5="accent5" accent6="accent6" hlink="hlink" folHlink="folHlink"/>
    </a:extraClrScheme>
    <a:extraClrScheme>
      <a:clrScheme name="Vějíře 9">
        <a:dk1>
          <a:srgbClr val="4D4D93"/>
        </a:dk1>
        <a:lt1>
          <a:srgbClr val="CCECFF"/>
        </a:lt1>
        <a:dk2>
          <a:srgbClr val="00003E"/>
        </a:dk2>
        <a:lt2>
          <a:srgbClr val="FFFFFF"/>
        </a:lt2>
        <a:accent1>
          <a:srgbClr val="66CCFF"/>
        </a:accent1>
        <a:accent2>
          <a:srgbClr val="00FFFF"/>
        </a:accent2>
        <a:accent3>
          <a:srgbClr val="AAAAAF"/>
        </a:accent3>
        <a:accent4>
          <a:srgbClr val="AEC9DA"/>
        </a:accent4>
        <a:accent5>
          <a:srgbClr val="B8E2FF"/>
        </a:accent5>
        <a:accent6>
          <a:srgbClr val="00E7E7"/>
        </a:accent6>
        <a:hlink>
          <a:srgbClr val="6699FF"/>
        </a:hlink>
        <a:folHlink>
          <a:srgbClr val="99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Vějíř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ějíře 1">
        <a:dk1>
          <a:srgbClr val="5F5F5F"/>
        </a:dk1>
        <a:lt1>
          <a:srgbClr val="FFFFCC"/>
        </a:lt1>
        <a:dk2>
          <a:srgbClr val="000000"/>
        </a:dk2>
        <a:lt2>
          <a:srgbClr val="FFCC00"/>
        </a:lt2>
        <a:accent1>
          <a:srgbClr val="FF7C80"/>
        </a:accent1>
        <a:accent2>
          <a:srgbClr val="990099"/>
        </a:accent2>
        <a:accent3>
          <a:srgbClr val="AAAAAA"/>
        </a:accent3>
        <a:accent4>
          <a:srgbClr val="DADAAE"/>
        </a:accent4>
        <a:accent5>
          <a:srgbClr val="FFBFC0"/>
        </a:accent5>
        <a:accent6>
          <a:srgbClr val="8A008A"/>
        </a:accent6>
        <a:hlink>
          <a:srgbClr val="FF3399"/>
        </a:hlink>
        <a:folHlink>
          <a:srgbClr val="9933FF"/>
        </a:folHlink>
      </a:clrScheme>
      <a:clrMap bg1="dk2" tx1="lt1" bg2="dk1" tx2="lt2" accent1="accent1" accent2="accent2" accent3="accent3" accent4="accent4" accent5="accent5" accent6="accent6" hlink="hlink" folHlink="folHlink"/>
    </a:extraClrScheme>
    <a:extraClrScheme>
      <a:clrScheme name="Vějíře 2">
        <a:dk1>
          <a:srgbClr val="000000"/>
        </a:dk1>
        <a:lt1>
          <a:srgbClr val="FFFFFF"/>
        </a:lt1>
        <a:dk2>
          <a:srgbClr val="000066"/>
        </a:dk2>
        <a:lt2>
          <a:srgbClr val="969696"/>
        </a:lt2>
        <a:accent1>
          <a:srgbClr val="0000CC"/>
        </a:accent1>
        <a:accent2>
          <a:srgbClr val="FFFFFF"/>
        </a:accent2>
        <a:accent3>
          <a:srgbClr val="FFFFFF"/>
        </a:accent3>
        <a:accent4>
          <a:srgbClr val="000000"/>
        </a:accent4>
        <a:accent5>
          <a:srgbClr val="AAAAE2"/>
        </a:accent5>
        <a:accent6>
          <a:srgbClr val="E7E7E7"/>
        </a:accent6>
        <a:hlink>
          <a:srgbClr val="000080"/>
        </a:hlink>
        <a:folHlink>
          <a:srgbClr val="FF0033"/>
        </a:folHlink>
      </a:clrScheme>
      <a:clrMap bg1="lt1" tx1="dk1" bg2="lt2" tx2="dk2" accent1="accent1" accent2="accent2" accent3="accent3" accent4="accent4" accent5="accent5" accent6="accent6" hlink="hlink" folHlink="folHlink"/>
    </a:extraClrScheme>
    <a:extraClrScheme>
      <a:clrScheme name="Vějíř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ějíře 4">
        <a:dk1>
          <a:srgbClr val="000000"/>
        </a:dk1>
        <a:lt1>
          <a:srgbClr val="FFFFFF"/>
        </a:lt1>
        <a:dk2>
          <a:srgbClr val="006633"/>
        </a:dk2>
        <a:lt2>
          <a:srgbClr val="969696"/>
        </a:lt2>
        <a:accent1>
          <a:srgbClr val="009900"/>
        </a:accent1>
        <a:accent2>
          <a:srgbClr val="FFFFFF"/>
        </a:accent2>
        <a:accent3>
          <a:srgbClr val="FFFFFF"/>
        </a:accent3>
        <a:accent4>
          <a:srgbClr val="000000"/>
        </a:accent4>
        <a:accent5>
          <a:srgbClr val="AACAAA"/>
        </a:accent5>
        <a:accent6>
          <a:srgbClr val="E7E7E7"/>
        </a:accent6>
        <a:hlink>
          <a:srgbClr val="003300"/>
        </a:hlink>
        <a:folHlink>
          <a:srgbClr val="FF0033"/>
        </a:folHlink>
      </a:clrScheme>
      <a:clrMap bg1="lt1" tx1="dk1" bg2="lt2" tx2="dk2" accent1="accent1" accent2="accent2" accent3="accent3" accent4="accent4" accent5="accent5" accent6="accent6" hlink="hlink" folHlink="folHlink"/>
    </a:extraClrScheme>
    <a:extraClrScheme>
      <a:clrScheme name="Vějíře 5">
        <a:dk1>
          <a:srgbClr val="000000"/>
        </a:dk1>
        <a:lt1>
          <a:srgbClr val="FFFFCC"/>
        </a:lt1>
        <a:dk2>
          <a:srgbClr val="CC0000"/>
        </a:dk2>
        <a:lt2>
          <a:srgbClr val="808000"/>
        </a:lt2>
        <a:accent1>
          <a:srgbClr val="CC9900"/>
        </a:accent1>
        <a:accent2>
          <a:srgbClr val="800000"/>
        </a:accent2>
        <a:accent3>
          <a:srgbClr val="FFFFE2"/>
        </a:accent3>
        <a:accent4>
          <a:srgbClr val="000000"/>
        </a:accent4>
        <a:accent5>
          <a:srgbClr val="E2CAAA"/>
        </a:accent5>
        <a:accent6>
          <a:srgbClr val="730000"/>
        </a:accent6>
        <a:hlink>
          <a:srgbClr val="FF6633"/>
        </a:hlink>
        <a:folHlink>
          <a:srgbClr val="FFCC66"/>
        </a:folHlink>
      </a:clrScheme>
      <a:clrMap bg1="lt1" tx1="dk1" bg2="lt2" tx2="dk2" accent1="accent1" accent2="accent2" accent3="accent3" accent4="accent4" accent5="accent5" accent6="accent6" hlink="hlink" folHlink="folHlink"/>
    </a:extraClrScheme>
    <a:extraClrScheme>
      <a:clrScheme name="Vějíře 6">
        <a:dk1>
          <a:srgbClr val="000000"/>
        </a:dk1>
        <a:lt1>
          <a:srgbClr val="FFFFFF"/>
        </a:lt1>
        <a:dk2>
          <a:srgbClr val="336699"/>
        </a:dk2>
        <a:lt2>
          <a:srgbClr val="969696"/>
        </a:lt2>
        <a:accent1>
          <a:srgbClr val="99FFCC"/>
        </a:accent1>
        <a:accent2>
          <a:srgbClr val="66CCFF"/>
        </a:accent2>
        <a:accent3>
          <a:srgbClr val="FFFFFF"/>
        </a:accent3>
        <a:accent4>
          <a:srgbClr val="000000"/>
        </a:accent4>
        <a:accent5>
          <a:srgbClr val="CAFFE2"/>
        </a:accent5>
        <a:accent6>
          <a:srgbClr val="5CB9E7"/>
        </a:accent6>
        <a:hlink>
          <a:srgbClr val="CCCCFF"/>
        </a:hlink>
        <a:folHlink>
          <a:srgbClr val="99FFFF"/>
        </a:folHlink>
      </a:clrScheme>
      <a:clrMap bg1="lt1" tx1="dk1" bg2="lt2" tx2="dk2" accent1="accent1" accent2="accent2" accent3="accent3" accent4="accent4" accent5="accent5" accent6="accent6" hlink="hlink" folHlink="folHlink"/>
    </a:extraClrScheme>
    <a:extraClrScheme>
      <a:clrScheme name="Vějíře 7">
        <a:dk1>
          <a:srgbClr val="49764A"/>
        </a:dk1>
        <a:lt1>
          <a:srgbClr val="CCFFCC"/>
        </a:lt1>
        <a:dk2>
          <a:srgbClr val="001800"/>
        </a:dk2>
        <a:lt2>
          <a:srgbClr val="FFFFFF"/>
        </a:lt2>
        <a:accent1>
          <a:srgbClr val="66CCFF"/>
        </a:accent1>
        <a:accent2>
          <a:srgbClr val="00FFFF"/>
        </a:accent2>
        <a:accent3>
          <a:srgbClr val="AAABAA"/>
        </a:accent3>
        <a:accent4>
          <a:srgbClr val="AEDAAE"/>
        </a:accent4>
        <a:accent5>
          <a:srgbClr val="B8E2FF"/>
        </a:accent5>
        <a:accent6>
          <a:srgbClr val="00E7E7"/>
        </a:accent6>
        <a:hlink>
          <a:srgbClr val="009999"/>
        </a:hlink>
        <a:folHlink>
          <a:srgbClr val="0099CC"/>
        </a:folHlink>
      </a:clrScheme>
      <a:clrMap bg1="dk2" tx1="lt1" bg2="dk1" tx2="lt2" accent1="accent1" accent2="accent2" accent3="accent3" accent4="accent4" accent5="accent5" accent6="accent6" hlink="hlink" folHlink="folHlink"/>
    </a:extraClrScheme>
    <a:extraClrScheme>
      <a:clrScheme name="Vějíře 8">
        <a:dk1>
          <a:srgbClr val="A05F8B"/>
        </a:dk1>
        <a:lt1>
          <a:srgbClr val="FFE4FF"/>
        </a:lt1>
        <a:dk2>
          <a:srgbClr val="280028"/>
        </a:dk2>
        <a:lt2>
          <a:srgbClr val="FFFFFF"/>
        </a:lt2>
        <a:accent1>
          <a:srgbClr val="FF33CC"/>
        </a:accent1>
        <a:accent2>
          <a:srgbClr val="CC0099"/>
        </a:accent2>
        <a:accent3>
          <a:srgbClr val="ACAAAC"/>
        </a:accent3>
        <a:accent4>
          <a:srgbClr val="DAC3DA"/>
        </a:accent4>
        <a:accent5>
          <a:srgbClr val="FFADE2"/>
        </a:accent5>
        <a:accent6>
          <a:srgbClr val="B9008A"/>
        </a:accent6>
        <a:hlink>
          <a:srgbClr val="990099"/>
        </a:hlink>
        <a:folHlink>
          <a:srgbClr val="FF6699"/>
        </a:folHlink>
      </a:clrScheme>
      <a:clrMap bg1="dk2" tx1="lt1" bg2="dk1" tx2="lt2" accent1="accent1" accent2="accent2" accent3="accent3" accent4="accent4" accent5="accent5" accent6="accent6" hlink="hlink" folHlink="folHlink"/>
    </a:extraClrScheme>
    <a:extraClrScheme>
      <a:clrScheme name="Vějíře 9">
        <a:dk1>
          <a:srgbClr val="4D4D93"/>
        </a:dk1>
        <a:lt1>
          <a:srgbClr val="CCECFF"/>
        </a:lt1>
        <a:dk2>
          <a:srgbClr val="00003E"/>
        </a:dk2>
        <a:lt2>
          <a:srgbClr val="FFFFFF"/>
        </a:lt2>
        <a:accent1>
          <a:srgbClr val="66CCFF"/>
        </a:accent1>
        <a:accent2>
          <a:srgbClr val="00FFFF"/>
        </a:accent2>
        <a:accent3>
          <a:srgbClr val="AAAAAF"/>
        </a:accent3>
        <a:accent4>
          <a:srgbClr val="AEC9DA"/>
        </a:accent4>
        <a:accent5>
          <a:srgbClr val="B8E2FF"/>
        </a:accent5>
        <a:accent6>
          <a:srgbClr val="00E7E7"/>
        </a:accent6>
        <a:hlink>
          <a:srgbClr val="6699FF"/>
        </a:hlink>
        <a:folHlink>
          <a:srgbClr val="99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otiv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Office\Sablony\Návrhy prezentací\Vějíře.pot</Template>
  <TotalTime>4112</TotalTime>
  <Words>2560</Words>
  <Application>Microsoft Office PowerPoint</Application>
  <PresentationFormat>Předvádění na obrazovce (4:3)</PresentationFormat>
  <Paragraphs>457</Paragraphs>
  <Slides>55</Slides>
  <Notes>55</Notes>
  <HiddenSlides>0</HiddenSlides>
  <MMClips>0</MMClips>
  <ScaleCrop>false</ScaleCrop>
  <HeadingPairs>
    <vt:vector size="6" baseType="variant">
      <vt:variant>
        <vt:lpstr>Použitá písma</vt:lpstr>
      </vt:variant>
      <vt:variant>
        <vt:i4>5</vt:i4>
      </vt:variant>
      <vt:variant>
        <vt:lpstr>Motiv</vt:lpstr>
      </vt:variant>
      <vt:variant>
        <vt:i4>5</vt:i4>
      </vt:variant>
      <vt:variant>
        <vt:lpstr>Nadpisy snímků</vt:lpstr>
      </vt:variant>
      <vt:variant>
        <vt:i4>55</vt:i4>
      </vt:variant>
    </vt:vector>
  </HeadingPairs>
  <TitlesOfParts>
    <vt:vector size="65" baseType="lpstr">
      <vt:lpstr>Arial</vt:lpstr>
      <vt:lpstr>Calibri</vt:lpstr>
      <vt:lpstr>Monotype Sorts</vt:lpstr>
      <vt:lpstr>Times New Roman</vt:lpstr>
      <vt:lpstr>Wingdings</vt:lpstr>
      <vt:lpstr>Výchozí návrh</vt:lpstr>
      <vt:lpstr>1_Vějíře</vt:lpstr>
      <vt:lpstr>3_Vějíře</vt:lpstr>
      <vt:lpstr>5_Vějíře</vt:lpstr>
      <vt:lpstr>2_Vějíře</vt:lpstr>
      <vt:lpstr>Pharmacognosy  lab exercise 10</vt:lpstr>
      <vt:lpstr>Fructus - fruit</vt:lpstr>
      <vt:lpstr>Apiaceae fruits</vt:lpstr>
      <vt:lpstr>Anisi fructus CzPh 2017</vt:lpstr>
      <vt:lpstr>Anisi fructus CzPh 2017</vt:lpstr>
      <vt:lpstr>Anisi fructus CzPh 2017</vt:lpstr>
      <vt:lpstr>Anisi fructus CzPh 2017</vt:lpstr>
      <vt:lpstr>Anisi fructus CzPh 2017</vt:lpstr>
      <vt:lpstr>Anisi fructus CzPh 2017</vt:lpstr>
      <vt:lpstr>Coriandri fructus CzPh 2017</vt:lpstr>
      <vt:lpstr>Coriandri fructus CzPh 2017</vt:lpstr>
      <vt:lpstr>Coriandri fructus CzPh 2017</vt:lpstr>
      <vt:lpstr>Coriandri fructus CzPh 2017</vt:lpstr>
      <vt:lpstr>Coriandri fructus CzPh 2017</vt:lpstr>
      <vt:lpstr>Conii fructus</vt:lpstr>
      <vt:lpstr>Conii fructus</vt:lpstr>
      <vt:lpstr>Conii fructus</vt:lpstr>
      <vt:lpstr>Conii fructus</vt:lpstr>
      <vt:lpstr>Conii fructus</vt:lpstr>
      <vt:lpstr>Foeniculi amari fructus CzPh 2017  Foeniculi dulci fructus CzPh 2017</vt:lpstr>
      <vt:lpstr>Foeniculi amari fructus CzPh 2017  Foeniculi dulci fructus CzPh 2017</vt:lpstr>
      <vt:lpstr>Foeniculi amari fructus CzPh 2017  Foeniculi dulci fructus CzPh 2017</vt:lpstr>
      <vt:lpstr>Foeniculi amari fructus CzPh 2017  Foeniculi dulci fructus CzPh 2017</vt:lpstr>
      <vt:lpstr>Foeniculi amari fructus CzPh 2017  Foeniculi dulci fructus CzPh 2017</vt:lpstr>
      <vt:lpstr>Foeniculi amari fructus CzPh 2017  Foeniculi dulci fructus CzPh 2017</vt:lpstr>
      <vt:lpstr>Aurantii dulce pericarpium CzPh 2017  Aurantii amari pericarpium CzPh 2017</vt:lpstr>
      <vt:lpstr>Aurantii dulce pericarpium CzPh 2017  Aurantii amari pericarpium CzPh 2017</vt:lpstr>
      <vt:lpstr>Aurantii dulce pericarpium CzPh 2017  Aurantii amari pericarpium CzPh 2017</vt:lpstr>
      <vt:lpstr>Aurantii dulce pericarpium CzPh 2017  Aurantii amari pericarpium CzPh 2017</vt:lpstr>
      <vt:lpstr>MACROSCOPY</vt:lpstr>
      <vt:lpstr>Avenae fructus</vt:lpstr>
      <vt:lpstr>Avenae fructus</vt:lpstr>
      <vt:lpstr>Capsici fructus CzPh 2017</vt:lpstr>
      <vt:lpstr>Capsici fructus CzPh 2017</vt:lpstr>
      <vt:lpstr>Capsici fructus CzPh 2017</vt:lpstr>
      <vt:lpstr>Capsici fructus CzPh 2017</vt:lpstr>
      <vt:lpstr>Carvi fructus CzPh 2017</vt:lpstr>
      <vt:lpstr>Carvi fructus CzPh 2017</vt:lpstr>
      <vt:lpstr>Crataegi fructus CzPh 2017</vt:lpstr>
      <vt:lpstr>Crataegi fructus CzPh 2017</vt:lpstr>
      <vt:lpstr>Cynosbati fructus CzPh 2017</vt:lpstr>
      <vt:lpstr>Cynosbati fructus</vt:lpstr>
      <vt:lpstr>Juniperi fructus</vt:lpstr>
      <vt:lpstr>Juniperi fructus</vt:lpstr>
      <vt:lpstr>Myrtilli fructus recens CzPh 2017  Myrtilli fructus siccus CzPh 2017</vt:lpstr>
      <vt:lpstr>Myrtilli fructus recens CzPh 2017  Myrtilli fructus siccus CzPh 2017</vt:lpstr>
      <vt:lpstr>Papaveris fructus</vt:lpstr>
      <vt:lpstr>Papaveris fructus CzPh 2017</vt:lpstr>
      <vt:lpstr>Papaveris fructus CzPh 2017</vt:lpstr>
      <vt:lpstr>Phaseoli fructus sine semine CzPh 2017</vt:lpstr>
      <vt:lpstr>Phaseoli fructus sine semine CzPh 2017</vt:lpstr>
      <vt:lpstr>Sennae acutifoliae fructus CzPh 2017  Sennae angustifoliae fructus CzPh 2017</vt:lpstr>
      <vt:lpstr>Sennae acutifoliae fructus CzPh 2017  Sennae angustifoliae fructus CzPh 2017</vt:lpstr>
      <vt:lpstr>Sennae acutifoliae fructus CzPh 2017  Sennae angustifoliae fructus CzPh 2017</vt:lpstr>
      <vt:lpstr>Some interesting tips</vt:lpstr>
    </vt:vector>
  </TitlesOfParts>
  <Company>FaF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Cvičení č. 1</dc:title>
  <dc:creator>pc</dc:creator>
  <cp:lastModifiedBy>ucitel</cp:lastModifiedBy>
  <cp:revision>413</cp:revision>
  <dcterms:created xsi:type="dcterms:W3CDTF">2002-09-12T08:30:40Z</dcterms:created>
  <dcterms:modified xsi:type="dcterms:W3CDTF">2019-11-20T15:01:03Z</dcterms:modified>
</cp:coreProperties>
</file>