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0" r:id="rId1"/>
    <p:sldMasterId id="2147483683" r:id="rId2"/>
  </p:sldMasterIdLst>
  <p:notesMasterIdLst>
    <p:notesMasterId r:id="rId49"/>
  </p:notesMasterIdLst>
  <p:sldIdLst>
    <p:sldId id="303" r:id="rId3"/>
    <p:sldId id="302" r:id="rId4"/>
    <p:sldId id="304" r:id="rId5"/>
    <p:sldId id="306" r:id="rId6"/>
    <p:sldId id="305" r:id="rId7"/>
    <p:sldId id="307" r:id="rId8"/>
    <p:sldId id="308" r:id="rId9"/>
    <p:sldId id="310" r:id="rId10"/>
    <p:sldId id="309" r:id="rId11"/>
    <p:sldId id="311" r:id="rId12"/>
    <p:sldId id="331" r:id="rId13"/>
    <p:sldId id="312" r:id="rId14"/>
    <p:sldId id="332" r:id="rId15"/>
    <p:sldId id="313" r:id="rId16"/>
    <p:sldId id="333" r:id="rId17"/>
    <p:sldId id="336" r:id="rId18"/>
    <p:sldId id="314" r:id="rId19"/>
    <p:sldId id="334" r:id="rId20"/>
    <p:sldId id="315" r:id="rId21"/>
    <p:sldId id="337" r:id="rId22"/>
    <p:sldId id="316" r:id="rId23"/>
    <p:sldId id="317" r:id="rId24"/>
    <p:sldId id="318" r:id="rId25"/>
    <p:sldId id="338" r:id="rId26"/>
    <p:sldId id="319" r:id="rId27"/>
    <p:sldId id="339" r:id="rId28"/>
    <p:sldId id="341" r:id="rId29"/>
    <p:sldId id="342" r:id="rId30"/>
    <p:sldId id="343" r:id="rId31"/>
    <p:sldId id="346" r:id="rId32"/>
    <p:sldId id="359" r:id="rId33"/>
    <p:sldId id="348" r:id="rId34"/>
    <p:sldId id="360" r:id="rId35"/>
    <p:sldId id="350" r:id="rId36"/>
    <p:sldId id="351" r:id="rId37"/>
    <p:sldId id="352" r:id="rId38"/>
    <p:sldId id="353" r:id="rId39"/>
    <p:sldId id="354" r:id="rId40"/>
    <p:sldId id="361" r:id="rId41"/>
    <p:sldId id="355" r:id="rId42"/>
    <p:sldId id="362" r:id="rId43"/>
    <p:sldId id="356" r:id="rId44"/>
    <p:sldId id="357" r:id="rId45"/>
    <p:sldId id="364" r:id="rId46"/>
    <p:sldId id="363" r:id="rId47"/>
    <p:sldId id="358" r:id="rId48"/>
  </p:sldIdLst>
  <p:sldSz cx="9144000" cy="6858000" type="screen4x3"/>
  <p:notesSz cx="6858000" cy="9144000"/>
  <p:defaultTextStyle>
    <a:defPPr>
      <a:defRPr lang="cs-CZ"/>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06600"/>
    <a:srgbClr val="800000"/>
    <a:srgbClr val="990033"/>
    <a:srgbClr val="FF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CB1CFB-4749-93E4-A121-843B0CA89F88}" v="194" dt="2020-10-14T06:54:29.777"/>
    <p1510:client id="{C019762B-6C2A-AFB1-BB66-C187CB2CB3EC}" v="19" dt="2020-10-14T11:07:30.484"/>
    <p1510:client id="{EFCA0B6F-19BA-4577-9FD9-C6CDF5DEE466}" v="217" dt="2020-10-14T16:46:10.4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6" autoAdjust="0"/>
    <p:restoredTop sz="79506" autoAdjust="0"/>
  </p:normalViewPr>
  <p:slideViewPr>
    <p:cSldViewPr>
      <p:cViewPr varScale="1">
        <p:scale>
          <a:sx n="103" d="100"/>
          <a:sy n="103" d="100"/>
        </p:scale>
        <p:origin x="1722" y="150"/>
      </p:cViewPr>
      <p:guideLst>
        <p:guide orient="horz" pos="2160"/>
        <p:guide pos="2880"/>
      </p:guideLst>
    </p:cSldViewPr>
  </p:slideViewPr>
  <p:outlineViewPr>
    <p:cViewPr>
      <p:scale>
        <a:sx n="33" d="100"/>
        <a:sy n="33" d="100"/>
      </p:scale>
      <p:origin x="0" y="-65040"/>
    </p:cViewPr>
  </p:outlin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onika Rjašková" userId="S::245415@muni.cz::e9c47a42-bd86-4581-82c9-7b1bb1efc083" providerId="AD" clId="Web-{18CB1CFB-4749-93E4-A121-843B0CA89F88}"/>
    <pc:docChg chg="addSld modSld">
      <pc:chgData name="Veronika Rjašková" userId="S::245415@muni.cz::e9c47a42-bd86-4581-82c9-7b1bb1efc083" providerId="AD" clId="Web-{18CB1CFB-4749-93E4-A121-843B0CA89F88}" dt="2020-10-14T07:01:07.363" v="1766"/>
      <pc:docMkLst>
        <pc:docMk/>
      </pc:docMkLst>
      <pc:sldChg chg="modNotes">
        <pc:chgData name="Veronika Rjašková" userId="S::245415@muni.cz::e9c47a42-bd86-4581-82c9-7b1bb1efc083" providerId="AD" clId="Web-{18CB1CFB-4749-93E4-A121-843B0CA89F88}" dt="2020-10-14T06:42:44.483" v="1399"/>
        <pc:sldMkLst>
          <pc:docMk/>
          <pc:sldMk cId="0" sldId="275"/>
        </pc:sldMkLst>
      </pc:sldChg>
      <pc:sldChg chg="modNotes">
        <pc:chgData name="Veronika Rjašková" userId="S::245415@muni.cz::e9c47a42-bd86-4581-82c9-7b1bb1efc083" providerId="AD" clId="Web-{18CB1CFB-4749-93E4-A121-843B0CA89F88}" dt="2020-10-14T06:51:14.821" v="1506"/>
        <pc:sldMkLst>
          <pc:docMk/>
          <pc:sldMk cId="0" sldId="276"/>
        </pc:sldMkLst>
      </pc:sldChg>
      <pc:sldChg chg="modSp modNotes">
        <pc:chgData name="Veronika Rjašková" userId="S::245415@muni.cz::e9c47a42-bd86-4581-82c9-7b1bb1efc083" providerId="AD" clId="Web-{18CB1CFB-4749-93E4-A121-843B0CA89F88}" dt="2020-10-14T06:59:12.986" v="1742"/>
        <pc:sldMkLst>
          <pc:docMk/>
          <pc:sldMk cId="0" sldId="277"/>
        </pc:sldMkLst>
        <pc:spChg chg="mod">
          <ac:chgData name="Veronika Rjašková" userId="S::245415@muni.cz::e9c47a42-bd86-4581-82c9-7b1bb1efc083" providerId="AD" clId="Web-{18CB1CFB-4749-93E4-A121-843B0CA89F88}" dt="2020-10-14T06:54:29.777" v="1575" actId="20577"/>
          <ac:spMkLst>
            <pc:docMk/>
            <pc:sldMk cId="0" sldId="277"/>
            <ac:spMk id="82947" creationId="{10B731D3-3BDD-46F2-AB1C-BB5D724E4B03}"/>
          </ac:spMkLst>
        </pc:spChg>
      </pc:sldChg>
      <pc:sldChg chg="modNotes">
        <pc:chgData name="Veronika Rjašková" userId="S::245415@muni.cz::e9c47a42-bd86-4581-82c9-7b1bb1efc083" providerId="AD" clId="Web-{18CB1CFB-4749-93E4-A121-843B0CA89F88}" dt="2020-10-14T07:01:07.363" v="1766"/>
        <pc:sldMkLst>
          <pc:docMk/>
          <pc:sldMk cId="0" sldId="278"/>
        </pc:sldMkLst>
      </pc:sldChg>
      <pc:sldChg chg="modNotes">
        <pc:chgData name="Veronika Rjašková" userId="S::245415@muni.cz::e9c47a42-bd86-4581-82c9-7b1bb1efc083" providerId="AD" clId="Web-{18CB1CFB-4749-93E4-A121-843B0CA89F88}" dt="2020-10-13T19:34:45.934" v="316"/>
        <pc:sldMkLst>
          <pc:docMk/>
          <pc:sldMk cId="0" sldId="302"/>
        </pc:sldMkLst>
      </pc:sldChg>
      <pc:sldChg chg="modSp modNotes">
        <pc:chgData name="Veronika Rjašková" userId="S::245415@muni.cz::e9c47a42-bd86-4581-82c9-7b1bb1efc083" providerId="AD" clId="Web-{18CB1CFB-4749-93E4-A121-843B0CA89F88}" dt="2020-10-13T19:40:30.191" v="434"/>
        <pc:sldMkLst>
          <pc:docMk/>
          <pc:sldMk cId="0" sldId="304"/>
        </pc:sldMkLst>
        <pc:spChg chg="mod">
          <ac:chgData name="Veronika Rjašková" userId="S::245415@muni.cz::e9c47a42-bd86-4581-82c9-7b1bb1efc083" providerId="AD" clId="Web-{18CB1CFB-4749-93E4-A121-843B0CA89F88}" dt="2020-10-13T19:37:05.546" v="319" actId="20577"/>
          <ac:spMkLst>
            <pc:docMk/>
            <pc:sldMk cId="0" sldId="304"/>
            <ac:spMk id="23555" creationId="{7106E3EC-BA9F-4D3C-9F24-A9274225324E}"/>
          </ac:spMkLst>
        </pc:spChg>
      </pc:sldChg>
      <pc:sldChg chg="modSp modNotes">
        <pc:chgData name="Veronika Rjašková" userId="S::245415@muni.cz::e9c47a42-bd86-4581-82c9-7b1bb1efc083" providerId="AD" clId="Web-{18CB1CFB-4749-93E4-A121-843B0CA89F88}" dt="2020-10-14T05:50:15.583" v="559"/>
        <pc:sldMkLst>
          <pc:docMk/>
          <pc:sldMk cId="0" sldId="306"/>
        </pc:sldMkLst>
        <pc:spChg chg="mod">
          <ac:chgData name="Veronika Rjašková" userId="S::245415@muni.cz::e9c47a42-bd86-4581-82c9-7b1bb1efc083" providerId="AD" clId="Web-{18CB1CFB-4749-93E4-A121-843B0CA89F88}" dt="2020-10-13T19:44:53.353" v="514" actId="20577"/>
          <ac:spMkLst>
            <pc:docMk/>
            <pc:sldMk cId="0" sldId="306"/>
            <ac:spMk id="23555" creationId="{EBCED361-0671-4489-818F-DD9B2EE56331}"/>
          </ac:spMkLst>
        </pc:spChg>
      </pc:sldChg>
      <pc:sldChg chg="modSp modNotes">
        <pc:chgData name="Veronika Rjašková" userId="S::245415@muni.cz::e9c47a42-bd86-4581-82c9-7b1bb1efc083" providerId="AD" clId="Web-{18CB1CFB-4749-93E4-A121-843B0CA89F88}" dt="2020-10-14T05:55:27.589" v="686" actId="20577"/>
        <pc:sldMkLst>
          <pc:docMk/>
          <pc:sldMk cId="0" sldId="307"/>
        </pc:sldMkLst>
        <pc:spChg chg="mod">
          <ac:chgData name="Veronika Rjašková" userId="S::245415@muni.cz::e9c47a42-bd86-4581-82c9-7b1bb1efc083" providerId="AD" clId="Web-{18CB1CFB-4749-93E4-A121-843B0CA89F88}" dt="2020-10-14T05:55:27.589" v="686" actId="20577"/>
          <ac:spMkLst>
            <pc:docMk/>
            <pc:sldMk cId="0" sldId="307"/>
            <ac:spMk id="23555" creationId="{7191388D-9163-418A-AB8A-B64D6B711525}"/>
          </ac:spMkLst>
        </pc:spChg>
      </pc:sldChg>
      <pc:sldChg chg="modNotes">
        <pc:chgData name="Veronika Rjašková" userId="S::245415@muni.cz::e9c47a42-bd86-4581-82c9-7b1bb1efc083" providerId="AD" clId="Web-{18CB1CFB-4749-93E4-A121-843B0CA89F88}" dt="2020-10-14T06:00:38.516" v="757"/>
        <pc:sldMkLst>
          <pc:docMk/>
          <pc:sldMk cId="0" sldId="310"/>
        </pc:sldMkLst>
      </pc:sldChg>
      <pc:sldChg chg="modNotes">
        <pc:chgData name="Veronika Rjašková" userId="S::245415@muni.cz::e9c47a42-bd86-4581-82c9-7b1bb1efc083" providerId="AD" clId="Web-{18CB1CFB-4749-93E4-A121-843B0CA89F88}" dt="2020-10-14T06:01:20.658" v="770"/>
        <pc:sldMkLst>
          <pc:docMk/>
          <pc:sldMk cId="0" sldId="311"/>
        </pc:sldMkLst>
      </pc:sldChg>
      <pc:sldChg chg="modSp modNotes">
        <pc:chgData name="Veronika Rjašková" userId="S::245415@muni.cz::e9c47a42-bd86-4581-82c9-7b1bb1efc083" providerId="AD" clId="Web-{18CB1CFB-4749-93E4-A121-843B0CA89F88}" dt="2020-10-14T06:16:10.752" v="982"/>
        <pc:sldMkLst>
          <pc:docMk/>
          <pc:sldMk cId="0" sldId="314"/>
        </pc:sldMkLst>
        <pc:spChg chg="mod">
          <ac:chgData name="Veronika Rjašková" userId="S::245415@muni.cz::e9c47a42-bd86-4581-82c9-7b1bb1efc083" providerId="AD" clId="Web-{18CB1CFB-4749-93E4-A121-843B0CA89F88}" dt="2020-10-14T06:15:21.001" v="968" actId="20577"/>
          <ac:spMkLst>
            <pc:docMk/>
            <pc:sldMk cId="0" sldId="314"/>
            <ac:spMk id="23555" creationId="{7B7E3FDB-CBB4-4232-AABB-BF89702EFAF6}"/>
          </ac:spMkLst>
        </pc:spChg>
      </pc:sldChg>
      <pc:sldChg chg="modSp modNotes">
        <pc:chgData name="Veronika Rjašková" userId="S::245415@muni.cz::e9c47a42-bd86-4581-82c9-7b1bb1efc083" providerId="AD" clId="Web-{18CB1CFB-4749-93E4-A121-843B0CA89F88}" dt="2020-10-14T06:20:53.257" v="1049"/>
        <pc:sldMkLst>
          <pc:docMk/>
          <pc:sldMk cId="0" sldId="317"/>
        </pc:sldMkLst>
        <pc:spChg chg="mod">
          <ac:chgData name="Veronika Rjašková" userId="S::245415@muni.cz::e9c47a42-bd86-4581-82c9-7b1bb1efc083" providerId="AD" clId="Web-{18CB1CFB-4749-93E4-A121-843B0CA89F88}" dt="2020-10-14T06:19:29.771" v="1020" actId="20577"/>
          <ac:spMkLst>
            <pc:docMk/>
            <pc:sldMk cId="0" sldId="317"/>
            <ac:spMk id="23555" creationId="{8554A867-B142-46CA-AFBC-8F26E603C4F4}"/>
          </ac:spMkLst>
        </pc:spChg>
      </pc:sldChg>
      <pc:sldChg chg="modNotes">
        <pc:chgData name="Veronika Rjašková" userId="S::245415@muni.cz::e9c47a42-bd86-4581-82c9-7b1bb1efc083" providerId="AD" clId="Web-{18CB1CFB-4749-93E4-A121-843B0CA89F88}" dt="2020-10-14T06:21:07.382" v="1050"/>
        <pc:sldMkLst>
          <pc:docMk/>
          <pc:sldMk cId="0" sldId="318"/>
        </pc:sldMkLst>
      </pc:sldChg>
      <pc:sldChg chg="modNotes">
        <pc:chgData name="Veronika Rjašková" userId="S::245415@muni.cz::e9c47a42-bd86-4581-82c9-7b1bb1efc083" providerId="AD" clId="Web-{18CB1CFB-4749-93E4-A121-843B0CA89F88}" dt="2020-10-14T06:21:43.711" v="1053"/>
        <pc:sldMkLst>
          <pc:docMk/>
          <pc:sldMk cId="0" sldId="319"/>
        </pc:sldMkLst>
      </pc:sldChg>
      <pc:sldChg chg="modNotes">
        <pc:chgData name="Veronika Rjašková" userId="S::245415@muni.cz::e9c47a42-bd86-4581-82c9-7b1bb1efc083" providerId="AD" clId="Web-{18CB1CFB-4749-93E4-A121-843B0CA89F88}" dt="2020-10-14T06:05:46.459" v="795"/>
        <pc:sldMkLst>
          <pc:docMk/>
          <pc:sldMk cId="0" sldId="333"/>
        </pc:sldMkLst>
      </pc:sldChg>
      <pc:sldChg chg="addSp modSp">
        <pc:chgData name="Veronika Rjašková" userId="S::245415@muni.cz::e9c47a42-bd86-4581-82c9-7b1bb1efc083" providerId="AD" clId="Web-{18CB1CFB-4749-93E4-A121-843B0CA89F88}" dt="2020-10-14T06:09:52.792" v="816" actId="1076"/>
        <pc:sldMkLst>
          <pc:docMk/>
          <pc:sldMk cId="0" sldId="336"/>
        </pc:sldMkLst>
        <pc:picChg chg="add mod">
          <ac:chgData name="Veronika Rjašková" userId="S::245415@muni.cz::e9c47a42-bd86-4581-82c9-7b1bb1efc083" providerId="AD" clId="Web-{18CB1CFB-4749-93E4-A121-843B0CA89F88}" dt="2020-10-14T06:09:52.792" v="816" actId="1076"/>
          <ac:picMkLst>
            <pc:docMk/>
            <pc:sldMk cId="0" sldId="336"/>
            <ac:picMk id="2" creationId="{8B78E387-BCB9-47C4-96C0-6BDC6BA723C1}"/>
          </ac:picMkLst>
        </pc:picChg>
        <pc:picChg chg="mod">
          <ac:chgData name="Veronika Rjašková" userId="S::245415@muni.cz::e9c47a42-bd86-4581-82c9-7b1bb1efc083" providerId="AD" clId="Web-{18CB1CFB-4749-93E4-A121-843B0CA89F88}" dt="2020-10-14T06:09:44.604" v="814" actId="1076"/>
          <ac:picMkLst>
            <pc:docMk/>
            <pc:sldMk cId="0" sldId="336"/>
            <ac:picMk id="9" creationId="{B07FD59A-932C-4771-BE68-3BB20A4708D6}"/>
          </ac:picMkLst>
        </pc:picChg>
        <pc:picChg chg="mod">
          <ac:chgData name="Veronika Rjašková" userId="S::245415@muni.cz::e9c47a42-bd86-4581-82c9-7b1bb1efc083" providerId="AD" clId="Web-{18CB1CFB-4749-93E4-A121-843B0CA89F88}" dt="2020-10-14T06:09:41.260" v="812" actId="1076"/>
          <ac:picMkLst>
            <pc:docMk/>
            <pc:sldMk cId="0" sldId="336"/>
            <ac:picMk id="10" creationId="{18AD70BF-1778-4669-BBDE-9073A2925F94}"/>
          </ac:picMkLst>
        </pc:picChg>
        <pc:picChg chg="mod">
          <ac:chgData name="Veronika Rjašková" userId="S::245415@muni.cz::e9c47a42-bd86-4581-82c9-7b1bb1efc083" providerId="AD" clId="Web-{18CB1CFB-4749-93E4-A121-843B0CA89F88}" dt="2020-10-14T06:09:42.776" v="813" actId="1076"/>
          <ac:picMkLst>
            <pc:docMk/>
            <pc:sldMk cId="0" sldId="336"/>
            <ac:picMk id="11" creationId="{17AA19F5-704A-4879-ADD7-A0290B331669}"/>
          </ac:picMkLst>
        </pc:picChg>
        <pc:picChg chg="mod">
          <ac:chgData name="Veronika Rjašková" userId="S::245415@muni.cz::e9c47a42-bd86-4581-82c9-7b1bb1efc083" providerId="AD" clId="Web-{18CB1CFB-4749-93E4-A121-843B0CA89F88}" dt="2020-10-14T06:09:38.510" v="811" actId="1076"/>
          <ac:picMkLst>
            <pc:docMk/>
            <pc:sldMk cId="0" sldId="336"/>
            <ac:picMk id="12" creationId="{91A7C4CE-DFBA-40F3-A561-DE8E7CBB08FA}"/>
          </ac:picMkLst>
        </pc:picChg>
      </pc:sldChg>
      <pc:sldChg chg="modSp modNotes">
        <pc:chgData name="Veronika Rjašková" userId="S::245415@muni.cz::e9c47a42-bd86-4581-82c9-7b1bb1efc083" providerId="AD" clId="Web-{18CB1CFB-4749-93E4-A121-843B0CA89F88}" dt="2020-10-14T06:19:13.521" v="1018"/>
        <pc:sldMkLst>
          <pc:docMk/>
          <pc:sldMk cId="0" sldId="337"/>
        </pc:sldMkLst>
        <pc:spChg chg="mod">
          <ac:chgData name="Veronika Rjašková" userId="S::245415@muni.cz::e9c47a42-bd86-4581-82c9-7b1bb1efc083" providerId="AD" clId="Web-{18CB1CFB-4749-93E4-A121-843B0CA89F88}" dt="2020-10-14T06:18:37.332" v="992" actId="20577"/>
          <ac:spMkLst>
            <pc:docMk/>
            <pc:sldMk cId="0" sldId="337"/>
            <ac:spMk id="23555" creationId="{6947A32E-5E5F-4F00-B30A-D650EF93355C}"/>
          </ac:spMkLst>
        </pc:spChg>
      </pc:sldChg>
      <pc:sldChg chg="addSp delSp modSp new mod setBg modNotes">
        <pc:chgData name="Veronika Rjašková" userId="S::245415@muni.cz::e9c47a42-bd86-4581-82c9-7b1bb1efc083" providerId="AD" clId="Web-{18CB1CFB-4749-93E4-A121-843B0CA89F88}" dt="2020-10-14T06:41:48.248" v="1380"/>
        <pc:sldMkLst>
          <pc:docMk/>
          <pc:sldMk cId="170435886" sldId="344"/>
        </pc:sldMkLst>
        <pc:spChg chg="add mod">
          <ac:chgData name="Veronika Rjašková" userId="S::245415@muni.cz::e9c47a42-bd86-4581-82c9-7b1bb1efc083" providerId="AD" clId="Web-{18CB1CFB-4749-93E4-A121-843B0CA89F88}" dt="2020-10-14T06:40:35.403" v="1355" actId="1076"/>
          <ac:spMkLst>
            <pc:docMk/>
            <pc:sldMk cId="170435886" sldId="344"/>
            <ac:spMk id="5" creationId="{7AE75CA3-EF6D-4B7A-B35F-74968C98DE76}"/>
          </ac:spMkLst>
        </pc:spChg>
        <pc:spChg chg="add">
          <ac:chgData name="Veronika Rjašková" userId="S::245415@muni.cz::e9c47a42-bd86-4581-82c9-7b1bb1efc083" providerId="AD" clId="Web-{18CB1CFB-4749-93E4-A121-843B0CA89F88}" dt="2020-10-14T06:39:06.292" v="1332"/>
          <ac:spMkLst>
            <pc:docMk/>
            <pc:sldMk cId="170435886" sldId="344"/>
            <ac:spMk id="8" creationId="{32BC26D8-82FB-445E-AA49-62A77D7C1EE0}"/>
          </ac:spMkLst>
        </pc:spChg>
        <pc:spChg chg="add mod">
          <ac:chgData name="Veronika Rjašková" userId="S::245415@muni.cz::e9c47a42-bd86-4581-82c9-7b1bb1efc083" providerId="AD" clId="Web-{18CB1CFB-4749-93E4-A121-843B0CA89F88}" dt="2020-10-14T06:40:50.888" v="1376" actId="1076"/>
          <ac:spMkLst>
            <pc:docMk/>
            <pc:sldMk cId="170435886" sldId="344"/>
            <ac:spMk id="9" creationId="{FBD0BA15-23C5-489B-988B-3B0DDFC91118}"/>
          </ac:spMkLst>
        </pc:spChg>
        <pc:spChg chg="add">
          <ac:chgData name="Veronika Rjašková" userId="S::245415@muni.cz::e9c47a42-bd86-4581-82c9-7b1bb1efc083" providerId="AD" clId="Web-{18CB1CFB-4749-93E4-A121-843B0CA89F88}" dt="2020-10-14T06:39:06.292" v="1332"/>
          <ac:spMkLst>
            <pc:docMk/>
            <pc:sldMk cId="170435886" sldId="344"/>
            <ac:spMk id="10" creationId="{CB44330D-EA18-4254-AA95-EB49948539B8}"/>
          </ac:spMkLst>
        </pc:spChg>
        <pc:picChg chg="add del mod">
          <ac:chgData name="Veronika Rjašková" userId="S::245415@muni.cz::e9c47a42-bd86-4581-82c9-7b1bb1efc083" providerId="AD" clId="Web-{18CB1CFB-4749-93E4-A121-843B0CA89F88}" dt="2020-10-14T06:38:43.682" v="1327"/>
          <ac:picMkLst>
            <pc:docMk/>
            <pc:sldMk cId="170435886" sldId="344"/>
            <ac:picMk id="2" creationId="{FDBC8C50-65CD-4E5E-BB3A-CD60B93B26AD}"/>
          </ac:picMkLst>
        </pc:picChg>
        <pc:picChg chg="add mod">
          <ac:chgData name="Veronika Rjašková" userId="S::245415@muni.cz::e9c47a42-bd86-4581-82c9-7b1bb1efc083" providerId="AD" clId="Web-{18CB1CFB-4749-93E4-A121-843B0CA89F88}" dt="2020-10-14T06:40:01.887" v="1337" actId="1076"/>
          <ac:picMkLst>
            <pc:docMk/>
            <pc:sldMk cId="170435886" sldId="344"/>
            <ac:picMk id="3" creationId="{62167930-FEB1-4451-8CB5-076818177458}"/>
          </ac:picMkLst>
        </pc:picChg>
        <pc:picChg chg="add mod">
          <ac:chgData name="Veronika Rjašková" userId="S::245415@muni.cz::e9c47a42-bd86-4581-82c9-7b1bb1efc083" providerId="AD" clId="Web-{18CB1CFB-4749-93E4-A121-843B0CA89F88}" dt="2020-10-14T06:40:43.434" v="1358" actId="1076"/>
          <ac:picMkLst>
            <pc:docMk/>
            <pc:sldMk cId="170435886" sldId="344"/>
            <ac:picMk id="4" creationId="{7E50D24B-9ECD-400A-A78F-51235CF957CE}"/>
          </ac:picMkLst>
        </pc:picChg>
      </pc:sldChg>
      <pc:sldChg chg="addSp delSp modSp new mod modClrScheme chgLayout modNotes">
        <pc:chgData name="Veronika Rjašková" userId="S::245415@muni.cz::e9c47a42-bd86-4581-82c9-7b1bb1efc083" providerId="AD" clId="Web-{18CB1CFB-4749-93E4-A121-843B0CA89F88}" dt="2020-10-14T06:49:59.897" v="1497" actId="1076"/>
        <pc:sldMkLst>
          <pc:docMk/>
          <pc:sldMk cId="38237562" sldId="345"/>
        </pc:sldMkLst>
        <pc:spChg chg="add del mod">
          <ac:chgData name="Veronika Rjašková" userId="S::245415@muni.cz::e9c47a42-bd86-4581-82c9-7b1bb1efc083" providerId="AD" clId="Web-{18CB1CFB-4749-93E4-A121-843B0CA89F88}" dt="2020-10-14T06:49:19.647" v="1487"/>
          <ac:spMkLst>
            <pc:docMk/>
            <pc:sldMk cId="38237562" sldId="345"/>
            <ac:spMk id="2" creationId="{0F756B41-29A9-4B74-AFC1-FE9996FF58A2}"/>
          </ac:spMkLst>
        </pc:spChg>
        <pc:spChg chg="add del mod">
          <ac:chgData name="Veronika Rjašková" userId="S::245415@muni.cz::e9c47a42-bd86-4581-82c9-7b1bb1efc083" providerId="AD" clId="Web-{18CB1CFB-4749-93E4-A121-843B0CA89F88}" dt="2020-10-14T06:49:51.538" v="1493"/>
          <ac:spMkLst>
            <pc:docMk/>
            <pc:sldMk cId="38237562" sldId="345"/>
            <ac:spMk id="8" creationId="{4495E20E-EB0A-44B1-9142-D74DDFAAEB49}"/>
          </ac:spMkLst>
        </pc:spChg>
        <pc:picChg chg="add mod">
          <ac:chgData name="Veronika Rjašková" userId="S::245415@muni.cz::e9c47a42-bd86-4581-82c9-7b1bb1efc083" providerId="AD" clId="Web-{18CB1CFB-4749-93E4-A121-843B0CA89F88}" dt="2020-10-14T06:49:59.897" v="1497" actId="1076"/>
          <ac:picMkLst>
            <pc:docMk/>
            <pc:sldMk cId="38237562" sldId="345"/>
            <ac:picMk id="3" creationId="{57EDAAB2-F896-4194-80E2-D878D9F7395A}"/>
          </ac:picMkLst>
        </pc:picChg>
      </pc:sldChg>
    </pc:docChg>
  </pc:docChgLst>
  <pc:docChgLst>
    <pc:chgData name="Veronika Rjašková" userId="e9c47a42-bd86-4581-82c9-7b1bb1efc083" providerId="ADAL" clId="{EFCA0B6F-19BA-4577-9FD9-C6CDF5DEE466}"/>
    <pc:docChg chg="undo redo custSel addSld delSld modSld sldOrd delMainMaster">
      <pc:chgData name="Veronika Rjašková" userId="e9c47a42-bd86-4581-82c9-7b1bb1efc083" providerId="ADAL" clId="{EFCA0B6F-19BA-4577-9FD9-C6CDF5DEE466}" dt="2020-10-14T16:46:22.588" v="1131" actId="403"/>
      <pc:docMkLst>
        <pc:docMk/>
      </pc:docMkLst>
      <pc:sldChg chg="delSp modSp del mod modAnim">
        <pc:chgData name="Veronika Rjašková" userId="e9c47a42-bd86-4581-82c9-7b1bb1efc083" providerId="ADAL" clId="{EFCA0B6F-19BA-4577-9FD9-C6CDF5DEE466}" dt="2020-10-14T15:57:56.821" v="133" actId="2696"/>
        <pc:sldMkLst>
          <pc:docMk/>
          <pc:sldMk cId="0" sldId="275"/>
        </pc:sldMkLst>
        <pc:spChg chg="mod">
          <ac:chgData name="Veronika Rjašková" userId="e9c47a42-bd86-4581-82c9-7b1bb1efc083" providerId="ADAL" clId="{EFCA0B6F-19BA-4577-9FD9-C6CDF5DEE466}" dt="2020-10-14T15:54:32.354" v="86" actId="21"/>
          <ac:spMkLst>
            <pc:docMk/>
            <pc:sldMk cId="0" sldId="275"/>
            <ac:spMk id="76803" creationId="{236B6DA0-7B07-465B-B24E-E85CFB81419F}"/>
          </ac:spMkLst>
        </pc:spChg>
        <pc:picChg chg="del">
          <ac:chgData name="Veronika Rjašková" userId="e9c47a42-bd86-4581-82c9-7b1bb1efc083" providerId="ADAL" clId="{EFCA0B6F-19BA-4577-9FD9-C6CDF5DEE466}" dt="2020-10-14T15:54:42.335" v="92" actId="21"/>
          <ac:picMkLst>
            <pc:docMk/>
            <pc:sldMk cId="0" sldId="275"/>
            <ac:picMk id="27653" creationId="{141A3069-D795-4968-B39B-9064DD0C17F7}"/>
          </ac:picMkLst>
        </pc:picChg>
        <pc:picChg chg="del">
          <ac:chgData name="Veronika Rjašková" userId="e9c47a42-bd86-4581-82c9-7b1bb1efc083" providerId="ADAL" clId="{EFCA0B6F-19BA-4577-9FD9-C6CDF5DEE466}" dt="2020-10-14T15:55:23.610" v="110" actId="21"/>
          <ac:picMkLst>
            <pc:docMk/>
            <pc:sldMk cId="0" sldId="275"/>
            <ac:picMk id="76804" creationId="{B2C6F549-9EBA-4327-BCF0-1C110123C925}"/>
          </ac:picMkLst>
        </pc:picChg>
      </pc:sldChg>
      <pc:sldChg chg="delSp modSp del mod modAnim">
        <pc:chgData name="Veronika Rjašková" userId="e9c47a42-bd86-4581-82c9-7b1bb1efc083" providerId="ADAL" clId="{EFCA0B6F-19BA-4577-9FD9-C6CDF5DEE466}" dt="2020-10-14T16:00:11.934" v="212" actId="47"/>
        <pc:sldMkLst>
          <pc:docMk/>
          <pc:sldMk cId="0" sldId="276"/>
        </pc:sldMkLst>
        <pc:spChg chg="mod">
          <ac:chgData name="Veronika Rjašková" userId="e9c47a42-bd86-4581-82c9-7b1bb1efc083" providerId="ADAL" clId="{EFCA0B6F-19BA-4577-9FD9-C6CDF5DEE466}" dt="2020-10-14T15:58:20.425" v="135" actId="21"/>
          <ac:spMkLst>
            <pc:docMk/>
            <pc:sldMk cId="0" sldId="276"/>
            <ac:spMk id="79874" creationId="{30D5F0E6-5F21-429E-B31B-6508377384E1}"/>
          </ac:spMkLst>
        </pc:spChg>
        <pc:spChg chg="mod">
          <ac:chgData name="Veronika Rjašková" userId="e9c47a42-bd86-4581-82c9-7b1bb1efc083" providerId="ADAL" clId="{EFCA0B6F-19BA-4577-9FD9-C6CDF5DEE466}" dt="2020-10-14T15:59:55.318" v="205" actId="21"/>
          <ac:spMkLst>
            <pc:docMk/>
            <pc:sldMk cId="0" sldId="276"/>
            <ac:spMk id="79875" creationId="{FA3E1350-9563-4140-9C15-83A4766213B0}"/>
          </ac:spMkLst>
        </pc:spChg>
        <pc:picChg chg="del">
          <ac:chgData name="Veronika Rjašková" userId="e9c47a42-bd86-4581-82c9-7b1bb1efc083" providerId="ADAL" clId="{EFCA0B6F-19BA-4577-9FD9-C6CDF5DEE466}" dt="2020-10-14T15:59:10.358" v="160" actId="21"/>
          <ac:picMkLst>
            <pc:docMk/>
            <pc:sldMk cId="0" sldId="276"/>
            <ac:picMk id="28676" creationId="{D3E49113-A219-4BA6-A293-91AD9E434D14}"/>
          </ac:picMkLst>
        </pc:picChg>
      </pc:sldChg>
      <pc:sldChg chg="delSp modSp del mod modAnim">
        <pc:chgData name="Veronika Rjašková" userId="e9c47a42-bd86-4581-82c9-7b1bb1efc083" providerId="ADAL" clId="{EFCA0B6F-19BA-4577-9FD9-C6CDF5DEE466}" dt="2020-10-14T16:09:15.483" v="331" actId="2696"/>
        <pc:sldMkLst>
          <pc:docMk/>
          <pc:sldMk cId="0" sldId="277"/>
        </pc:sldMkLst>
        <pc:spChg chg="mod">
          <ac:chgData name="Veronika Rjašková" userId="e9c47a42-bd86-4581-82c9-7b1bb1efc083" providerId="ADAL" clId="{EFCA0B6F-19BA-4577-9FD9-C6CDF5DEE466}" dt="2020-10-14T16:05:45.398" v="237" actId="21"/>
          <ac:spMkLst>
            <pc:docMk/>
            <pc:sldMk cId="0" sldId="277"/>
            <ac:spMk id="82946" creationId="{0243781D-1857-4ECF-9CCD-D4A9829EC60B}"/>
          </ac:spMkLst>
        </pc:spChg>
        <pc:spChg chg="mod">
          <ac:chgData name="Veronika Rjašková" userId="e9c47a42-bd86-4581-82c9-7b1bb1efc083" providerId="ADAL" clId="{EFCA0B6F-19BA-4577-9FD9-C6CDF5DEE466}" dt="2020-10-14T16:08:03.313" v="316" actId="21"/>
          <ac:spMkLst>
            <pc:docMk/>
            <pc:sldMk cId="0" sldId="277"/>
            <ac:spMk id="82947" creationId="{10B731D3-3BDD-46F2-AB1C-BB5D724E4B03}"/>
          </ac:spMkLst>
        </pc:spChg>
        <pc:spChg chg="del mod">
          <ac:chgData name="Veronika Rjašková" userId="e9c47a42-bd86-4581-82c9-7b1bb1efc083" providerId="ADAL" clId="{EFCA0B6F-19BA-4577-9FD9-C6CDF5DEE466}" dt="2020-10-14T16:08:41.769" v="324"/>
          <ac:spMkLst>
            <pc:docMk/>
            <pc:sldMk cId="0" sldId="277"/>
            <ac:spMk id="82950" creationId="{0D589F32-233F-4363-8FA7-9D6A3979E284}"/>
          </ac:spMkLst>
        </pc:spChg>
        <pc:picChg chg="del">
          <ac:chgData name="Veronika Rjašková" userId="e9c47a42-bd86-4581-82c9-7b1bb1efc083" providerId="ADAL" clId="{EFCA0B6F-19BA-4577-9FD9-C6CDF5DEE466}" dt="2020-10-14T16:07:08.818" v="272" actId="21"/>
          <ac:picMkLst>
            <pc:docMk/>
            <pc:sldMk cId="0" sldId="277"/>
            <ac:picMk id="35847" creationId="{EF2E9622-34FC-4C14-9E10-9F885EABE3E5}"/>
          </ac:picMkLst>
        </pc:picChg>
        <pc:picChg chg="del">
          <ac:chgData name="Veronika Rjašková" userId="e9c47a42-bd86-4581-82c9-7b1bb1efc083" providerId="ADAL" clId="{EFCA0B6F-19BA-4577-9FD9-C6CDF5DEE466}" dt="2020-10-14T16:06:59.132" v="268" actId="21"/>
          <ac:picMkLst>
            <pc:docMk/>
            <pc:sldMk cId="0" sldId="277"/>
            <ac:picMk id="82948" creationId="{574B68EB-8354-4A70-8A88-575799EC6F41}"/>
          </ac:picMkLst>
        </pc:picChg>
      </pc:sldChg>
      <pc:sldChg chg="addSp delSp modSp del mod modAnim">
        <pc:chgData name="Veronika Rjašková" userId="e9c47a42-bd86-4581-82c9-7b1bb1efc083" providerId="ADAL" clId="{EFCA0B6F-19BA-4577-9FD9-C6CDF5DEE466}" dt="2020-10-14T16:11:38.970" v="377" actId="47"/>
        <pc:sldMkLst>
          <pc:docMk/>
          <pc:sldMk cId="0" sldId="278"/>
        </pc:sldMkLst>
        <pc:spChg chg="add mod">
          <ac:chgData name="Veronika Rjašková" userId="e9c47a42-bd86-4581-82c9-7b1bb1efc083" providerId="ADAL" clId="{EFCA0B6F-19BA-4577-9FD9-C6CDF5DEE466}" dt="2020-10-14T16:11:25.892" v="373" actId="21"/>
          <ac:spMkLst>
            <pc:docMk/>
            <pc:sldMk cId="0" sldId="278"/>
            <ac:spMk id="2" creationId="{BD0FAFA6-CE98-4D99-B7CB-9058E7F10D19}"/>
          </ac:spMkLst>
        </pc:spChg>
        <pc:spChg chg="mod">
          <ac:chgData name="Veronika Rjašková" userId="e9c47a42-bd86-4581-82c9-7b1bb1efc083" providerId="ADAL" clId="{EFCA0B6F-19BA-4577-9FD9-C6CDF5DEE466}" dt="2020-10-14T16:09:19.889" v="332" actId="21"/>
          <ac:spMkLst>
            <pc:docMk/>
            <pc:sldMk cId="0" sldId="278"/>
            <ac:spMk id="86018" creationId="{0E1C918D-8601-4642-BC48-775319F2752F}"/>
          </ac:spMkLst>
        </pc:spChg>
        <pc:spChg chg="mod">
          <ac:chgData name="Veronika Rjašková" userId="e9c47a42-bd86-4581-82c9-7b1bb1efc083" providerId="ADAL" clId="{EFCA0B6F-19BA-4577-9FD9-C6CDF5DEE466}" dt="2020-10-14T16:11:12.568" v="367" actId="21"/>
          <ac:spMkLst>
            <pc:docMk/>
            <pc:sldMk cId="0" sldId="278"/>
            <ac:spMk id="86019" creationId="{131F5576-C793-439D-8335-02458E3EA47E}"/>
          </ac:spMkLst>
        </pc:spChg>
        <pc:picChg chg="del">
          <ac:chgData name="Veronika Rjašková" userId="e9c47a42-bd86-4581-82c9-7b1bb1efc083" providerId="ADAL" clId="{EFCA0B6F-19BA-4577-9FD9-C6CDF5DEE466}" dt="2020-10-14T16:11:20.592" v="370" actId="21"/>
          <ac:picMkLst>
            <pc:docMk/>
            <pc:sldMk cId="0" sldId="278"/>
            <ac:picMk id="36868" creationId="{B95A7A30-D7B5-4D48-A52D-F7B2347E5368}"/>
          </ac:picMkLst>
        </pc:picChg>
        <pc:picChg chg="del">
          <ac:chgData name="Veronika Rjašková" userId="e9c47a42-bd86-4581-82c9-7b1bb1efc083" providerId="ADAL" clId="{EFCA0B6F-19BA-4577-9FD9-C6CDF5DEE466}" dt="2020-10-14T16:11:25.892" v="373" actId="21"/>
          <ac:picMkLst>
            <pc:docMk/>
            <pc:sldMk cId="0" sldId="278"/>
            <ac:picMk id="86021" creationId="{4A43FCAB-A077-4423-A169-CA17FB154733}"/>
          </ac:picMkLst>
        </pc:picChg>
      </pc:sldChg>
      <pc:sldChg chg="addSp delSp modSp del mod modAnim">
        <pc:chgData name="Veronika Rjašková" userId="e9c47a42-bd86-4581-82c9-7b1bb1efc083" providerId="ADAL" clId="{EFCA0B6F-19BA-4577-9FD9-C6CDF5DEE466}" dt="2020-10-14T16:13:26.692" v="409" actId="47"/>
        <pc:sldMkLst>
          <pc:docMk/>
          <pc:sldMk cId="0" sldId="279"/>
        </pc:sldMkLst>
        <pc:spChg chg="add mod">
          <ac:chgData name="Veronika Rjašková" userId="e9c47a42-bd86-4581-82c9-7b1bb1efc083" providerId="ADAL" clId="{EFCA0B6F-19BA-4577-9FD9-C6CDF5DEE466}" dt="2020-10-14T16:12:39.003" v="396" actId="21"/>
          <ac:spMkLst>
            <pc:docMk/>
            <pc:sldMk cId="0" sldId="279"/>
            <ac:spMk id="2" creationId="{B7BD657E-F340-4B5E-9A6A-FE10D89072B4}"/>
          </ac:spMkLst>
        </pc:spChg>
        <pc:spChg chg="mod">
          <ac:chgData name="Veronika Rjašková" userId="e9c47a42-bd86-4581-82c9-7b1bb1efc083" providerId="ADAL" clId="{EFCA0B6F-19BA-4577-9FD9-C6CDF5DEE466}" dt="2020-10-14T16:11:47.662" v="378" actId="21"/>
          <ac:spMkLst>
            <pc:docMk/>
            <pc:sldMk cId="0" sldId="279"/>
            <ac:spMk id="89090" creationId="{4B27A1D7-5E2B-4C8F-B0EE-C88B1339FC79}"/>
          </ac:spMkLst>
        </pc:spChg>
        <pc:spChg chg="mod">
          <ac:chgData name="Veronika Rjašková" userId="e9c47a42-bd86-4581-82c9-7b1bb1efc083" providerId="ADAL" clId="{EFCA0B6F-19BA-4577-9FD9-C6CDF5DEE466}" dt="2020-10-14T16:13:14.067" v="405" actId="21"/>
          <ac:spMkLst>
            <pc:docMk/>
            <pc:sldMk cId="0" sldId="279"/>
            <ac:spMk id="89091" creationId="{5E7D5EEC-8228-4875-8B70-E9022A52B23E}"/>
          </ac:spMkLst>
        </pc:spChg>
        <pc:picChg chg="del">
          <ac:chgData name="Veronika Rjašková" userId="e9c47a42-bd86-4581-82c9-7b1bb1efc083" providerId="ADAL" clId="{EFCA0B6F-19BA-4577-9FD9-C6CDF5DEE466}" dt="2020-10-14T16:12:32.376" v="393" actId="21"/>
          <ac:picMkLst>
            <pc:docMk/>
            <pc:sldMk cId="0" sldId="279"/>
            <ac:picMk id="37894" creationId="{03671FB9-B90C-42F5-843F-8EF612EC6EE7}"/>
          </ac:picMkLst>
        </pc:picChg>
        <pc:picChg chg="del">
          <ac:chgData name="Veronika Rjašková" userId="e9c47a42-bd86-4581-82c9-7b1bb1efc083" providerId="ADAL" clId="{EFCA0B6F-19BA-4577-9FD9-C6CDF5DEE466}" dt="2020-10-14T16:12:39.003" v="396" actId="21"/>
          <ac:picMkLst>
            <pc:docMk/>
            <pc:sldMk cId="0" sldId="279"/>
            <ac:picMk id="89093" creationId="{2CC70F6F-0EB1-414A-A3B5-63E583643A4E}"/>
          </ac:picMkLst>
        </pc:picChg>
      </pc:sldChg>
      <pc:sldChg chg="delSp modSp del mod">
        <pc:chgData name="Veronika Rjašková" userId="e9c47a42-bd86-4581-82c9-7b1bb1efc083" providerId="ADAL" clId="{EFCA0B6F-19BA-4577-9FD9-C6CDF5DEE466}" dt="2020-10-14T16:16:03.028" v="471" actId="47"/>
        <pc:sldMkLst>
          <pc:docMk/>
          <pc:sldMk cId="0" sldId="280"/>
        </pc:sldMkLst>
        <pc:spChg chg="mod">
          <ac:chgData name="Veronika Rjašková" userId="e9c47a42-bd86-4581-82c9-7b1bb1efc083" providerId="ADAL" clId="{EFCA0B6F-19BA-4577-9FD9-C6CDF5DEE466}" dt="2020-10-14T16:15:24.126" v="452" actId="21"/>
          <ac:spMkLst>
            <pc:docMk/>
            <pc:sldMk cId="0" sldId="280"/>
            <ac:spMk id="95234" creationId="{E51FA700-3C6E-486D-907A-B446FFE5BB11}"/>
          </ac:spMkLst>
        </pc:spChg>
        <pc:spChg chg="mod">
          <ac:chgData name="Veronika Rjašková" userId="e9c47a42-bd86-4581-82c9-7b1bb1efc083" providerId="ADAL" clId="{EFCA0B6F-19BA-4577-9FD9-C6CDF5DEE466}" dt="2020-10-14T16:15:36.266" v="461" actId="21"/>
          <ac:spMkLst>
            <pc:docMk/>
            <pc:sldMk cId="0" sldId="280"/>
            <ac:spMk id="95235" creationId="{ED31E3E9-BDA9-44B8-B932-DCCF905912DD}"/>
          </ac:spMkLst>
        </pc:spChg>
        <pc:picChg chg="del">
          <ac:chgData name="Veronika Rjašková" userId="e9c47a42-bd86-4581-82c9-7b1bb1efc083" providerId="ADAL" clId="{EFCA0B6F-19BA-4577-9FD9-C6CDF5DEE466}" dt="2020-10-14T16:15:48.614" v="465" actId="21"/>
          <ac:picMkLst>
            <pc:docMk/>
            <pc:sldMk cId="0" sldId="280"/>
            <ac:picMk id="95236" creationId="{CB78B399-93B0-4295-8BA4-0B5BED25796B}"/>
          </ac:picMkLst>
        </pc:picChg>
      </pc:sldChg>
      <pc:sldChg chg="delSp modSp del mod">
        <pc:chgData name="Veronika Rjašková" userId="e9c47a42-bd86-4581-82c9-7b1bb1efc083" providerId="ADAL" clId="{EFCA0B6F-19BA-4577-9FD9-C6CDF5DEE466}" dt="2020-10-14T16:21:56.188" v="671" actId="47"/>
        <pc:sldMkLst>
          <pc:docMk/>
          <pc:sldMk cId="0" sldId="282"/>
        </pc:sldMkLst>
        <pc:spChg chg="mod">
          <ac:chgData name="Veronika Rjašková" userId="e9c47a42-bd86-4581-82c9-7b1bb1efc083" providerId="ADAL" clId="{EFCA0B6F-19BA-4577-9FD9-C6CDF5DEE466}" dt="2020-10-14T16:21:39.937" v="661" actId="21"/>
          <ac:spMkLst>
            <pc:docMk/>
            <pc:sldMk cId="0" sldId="282"/>
            <ac:spMk id="103426" creationId="{92349B4D-7793-4674-9133-9554B3F76FA3}"/>
          </ac:spMkLst>
        </pc:spChg>
        <pc:spChg chg="mod">
          <ac:chgData name="Veronika Rjašková" userId="e9c47a42-bd86-4581-82c9-7b1bb1efc083" providerId="ADAL" clId="{EFCA0B6F-19BA-4577-9FD9-C6CDF5DEE466}" dt="2020-10-14T16:20:04.632" v="601" actId="21"/>
          <ac:spMkLst>
            <pc:docMk/>
            <pc:sldMk cId="0" sldId="282"/>
            <ac:spMk id="103427" creationId="{C2A08910-CC69-417A-AB79-1843A5179259}"/>
          </ac:spMkLst>
        </pc:spChg>
        <pc:picChg chg="del mod">
          <ac:chgData name="Veronika Rjašková" userId="e9c47a42-bd86-4581-82c9-7b1bb1efc083" providerId="ADAL" clId="{EFCA0B6F-19BA-4577-9FD9-C6CDF5DEE466}" dt="2020-10-14T16:21:47.185" v="666" actId="21"/>
          <ac:picMkLst>
            <pc:docMk/>
            <pc:sldMk cId="0" sldId="282"/>
            <ac:picMk id="103428" creationId="{10AE7C56-C1FE-4760-A557-B06968C792C6}"/>
          </ac:picMkLst>
        </pc:picChg>
      </pc:sldChg>
      <pc:sldChg chg="modSp del mod">
        <pc:chgData name="Veronika Rjašková" userId="e9c47a42-bd86-4581-82c9-7b1bb1efc083" providerId="ADAL" clId="{EFCA0B6F-19BA-4577-9FD9-C6CDF5DEE466}" dt="2020-10-14T16:23:26.468" v="723" actId="47"/>
        <pc:sldMkLst>
          <pc:docMk/>
          <pc:sldMk cId="0" sldId="283"/>
        </pc:sldMkLst>
        <pc:spChg chg="mod">
          <ac:chgData name="Veronika Rjašková" userId="e9c47a42-bd86-4581-82c9-7b1bb1efc083" providerId="ADAL" clId="{EFCA0B6F-19BA-4577-9FD9-C6CDF5DEE466}" dt="2020-10-14T16:23:13.251" v="720" actId="21"/>
          <ac:spMkLst>
            <pc:docMk/>
            <pc:sldMk cId="0" sldId="283"/>
            <ac:spMk id="106498" creationId="{1DE949CE-1720-45DD-A76F-FA39974A8EF3}"/>
          </ac:spMkLst>
        </pc:spChg>
        <pc:spChg chg="mod">
          <ac:chgData name="Veronika Rjašková" userId="e9c47a42-bd86-4581-82c9-7b1bb1efc083" providerId="ADAL" clId="{EFCA0B6F-19BA-4577-9FD9-C6CDF5DEE466}" dt="2020-10-14T16:22:06.742" v="672" actId="21"/>
          <ac:spMkLst>
            <pc:docMk/>
            <pc:sldMk cId="0" sldId="283"/>
            <ac:spMk id="106499" creationId="{4F98007C-B5D0-4F33-BE29-E95FEC1871DE}"/>
          </ac:spMkLst>
        </pc:spChg>
      </pc:sldChg>
      <pc:sldChg chg="delSp modSp del mod">
        <pc:chgData name="Veronika Rjašková" userId="e9c47a42-bd86-4581-82c9-7b1bb1efc083" providerId="ADAL" clId="{EFCA0B6F-19BA-4577-9FD9-C6CDF5DEE466}" dt="2020-10-14T16:25:10.350" v="769" actId="47"/>
        <pc:sldMkLst>
          <pc:docMk/>
          <pc:sldMk cId="0" sldId="284"/>
        </pc:sldMkLst>
        <pc:spChg chg="mod">
          <ac:chgData name="Veronika Rjašková" userId="e9c47a42-bd86-4581-82c9-7b1bb1efc083" providerId="ADAL" clId="{EFCA0B6F-19BA-4577-9FD9-C6CDF5DEE466}" dt="2020-10-14T16:23:31.458" v="724" actId="21"/>
          <ac:spMkLst>
            <pc:docMk/>
            <pc:sldMk cId="0" sldId="284"/>
            <ac:spMk id="109570" creationId="{55C6E1A6-34EF-413B-8734-1EF6153123BE}"/>
          </ac:spMkLst>
        </pc:spChg>
        <pc:spChg chg="mod">
          <ac:chgData name="Veronika Rjašková" userId="e9c47a42-bd86-4581-82c9-7b1bb1efc083" providerId="ADAL" clId="{EFCA0B6F-19BA-4577-9FD9-C6CDF5DEE466}" dt="2020-10-14T16:23:56.131" v="735" actId="21"/>
          <ac:spMkLst>
            <pc:docMk/>
            <pc:sldMk cId="0" sldId="284"/>
            <ac:spMk id="109571" creationId="{4C7238E6-3D60-478C-8973-FCFA04232FA2}"/>
          </ac:spMkLst>
        </pc:spChg>
        <pc:picChg chg="del">
          <ac:chgData name="Veronika Rjašková" userId="e9c47a42-bd86-4581-82c9-7b1bb1efc083" providerId="ADAL" clId="{EFCA0B6F-19BA-4577-9FD9-C6CDF5DEE466}" dt="2020-10-14T16:24:18.910" v="750" actId="21"/>
          <ac:picMkLst>
            <pc:docMk/>
            <pc:sldMk cId="0" sldId="284"/>
            <ac:picMk id="109572" creationId="{941BAB88-BBC6-4767-912D-1E6BD1553780}"/>
          </ac:picMkLst>
        </pc:picChg>
        <pc:picChg chg="del">
          <ac:chgData name="Veronika Rjašková" userId="e9c47a42-bd86-4581-82c9-7b1bb1efc083" providerId="ADAL" clId="{EFCA0B6F-19BA-4577-9FD9-C6CDF5DEE466}" dt="2020-10-14T16:24:48.373" v="757" actId="21"/>
          <ac:picMkLst>
            <pc:docMk/>
            <pc:sldMk cId="0" sldId="284"/>
            <ac:picMk id="109573" creationId="{70BF5AB2-1307-44C8-AC7D-572844747BF4}"/>
          </ac:picMkLst>
        </pc:picChg>
      </pc:sldChg>
      <pc:sldChg chg="delSp modSp del mod">
        <pc:chgData name="Veronika Rjašková" userId="e9c47a42-bd86-4581-82c9-7b1bb1efc083" providerId="ADAL" clId="{EFCA0B6F-19BA-4577-9FD9-C6CDF5DEE466}" dt="2020-10-14T16:18:50.890" v="555" actId="47"/>
        <pc:sldMkLst>
          <pc:docMk/>
          <pc:sldMk cId="0" sldId="286"/>
        </pc:sldMkLst>
        <pc:spChg chg="mod">
          <ac:chgData name="Veronika Rjašková" userId="e9c47a42-bd86-4581-82c9-7b1bb1efc083" providerId="ADAL" clId="{EFCA0B6F-19BA-4577-9FD9-C6CDF5DEE466}" dt="2020-10-14T16:17:47.497" v="532" actId="21"/>
          <ac:spMkLst>
            <pc:docMk/>
            <pc:sldMk cId="0" sldId="286"/>
            <ac:spMk id="99331" creationId="{B326AB63-B60B-49C5-9361-613B1B2DCCCB}"/>
          </ac:spMkLst>
        </pc:spChg>
        <pc:picChg chg="del">
          <ac:chgData name="Veronika Rjašková" userId="e9c47a42-bd86-4581-82c9-7b1bb1efc083" providerId="ADAL" clId="{EFCA0B6F-19BA-4577-9FD9-C6CDF5DEE466}" dt="2020-10-14T16:18:04.124" v="537" actId="21"/>
          <ac:picMkLst>
            <pc:docMk/>
            <pc:sldMk cId="0" sldId="286"/>
            <ac:picMk id="99332" creationId="{883FCA14-6A0D-48C8-BF55-06BED6E05775}"/>
          </ac:picMkLst>
        </pc:picChg>
        <pc:picChg chg="del">
          <ac:chgData name="Veronika Rjašková" userId="e9c47a42-bd86-4581-82c9-7b1bb1efc083" providerId="ADAL" clId="{EFCA0B6F-19BA-4577-9FD9-C6CDF5DEE466}" dt="2020-10-14T16:18:40.751" v="550" actId="21"/>
          <ac:picMkLst>
            <pc:docMk/>
            <pc:sldMk cId="0" sldId="286"/>
            <ac:picMk id="99333" creationId="{CEF5AE37-8D2D-47D4-A12E-12AB45D38F01}"/>
          </ac:picMkLst>
        </pc:picChg>
      </pc:sldChg>
      <pc:sldChg chg="delSp modSp del mod modAnim">
        <pc:chgData name="Veronika Rjašková" userId="e9c47a42-bd86-4581-82c9-7b1bb1efc083" providerId="ADAL" clId="{EFCA0B6F-19BA-4577-9FD9-C6CDF5DEE466}" dt="2020-10-14T16:15:19.631" v="451" actId="47"/>
        <pc:sldMkLst>
          <pc:docMk/>
          <pc:sldMk cId="0" sldId="292"/>
        </pc:sldMkLst>
        <pc:spChg chg="mod">
          <ac:chgData name="Veronika Rjašková" userId="e9c47a42-bd86-4581-82c9-7b1bb1efc083" providerId="ADAL" clId="{EFCA0B6F-19BA-4577-9FD9-C6CDF5DEE466}" dt="2020-10-14T16:13:31.390" v="410" actId="21"/>
          <ac:spMkLst>
            <pc:docMk/>
            <pc:sldMk cId="0" sldId="292"/>
            <ac:spMk id="92162" creationId="{32F7E246-074A-4BAE-90DF-B915A1997590}"/>
          </ac:spMkLst>
        </pc:spChg>
        <pc:spChg chg="mod">
          <ac:chgData name="Veronika Rjašková" userId="e9c47a42-bd86-4581-82c9-7b1bb1efc083" providerId="ADAL" clId="{EFCA0B6F-19BA-4577-9FD9-C6CDF5DEE466}" dt="2020-10-14T16:14:32.196" v="441" actId="21"/>
          <ac:spMkLst>
            <pc:docMk/>
            <pc:sldMk cId="0" sldId="292"/>
            <ac:spMk id="92163" creationId="{7687810A-CF8E-48B2-B5B3-2E95C4789256}"/>
          </ac:spMkLst>
        </pc:spChg>
        <pc:picChg chg="del">
          <ac:chgData name="Veronika Rjašková" userId="e9c47a42-bd86-4581-82c9-7b1bb1efc083" providerId="ADAL" clId="{EFCA0B6F-19BA-4577-9FD9-C6CDF5DEE466}" dt="2020-10-14T16:14:16.628" v="434" actId="21"/>
          <ac:picMkLst>
            <pc:docMk/>
            <pc:sldMk cId="0" sldId="292"/>
            <ac:picMk id="55300" creationId="{2A653F11-2140-45A5-B3D3-A6ACCF696CAF}"/>
          </ac:picMkLst>
        </pc:picChg>
        <pc:picChg chg="del">
          <ac:chgData name="Veronika Rjašková" userId="e9c47a42-bd86-4581-82c9-7b1bb1efc083" providerId="ADAL" clId="{EFCA0B6F-19BA-4577-9FD9-C6CDF5DEE466}" dt="2020-10-14T16:14:23.252" v="437" actId="21"/>
          <ac:picMkLst>
            <pc:docMk/>
            <pc:sldMk cId="0" sldId="292"/>
            <ac:picMk id="92165" creationId="{5DF1E7AB-6E8D-4CFA-8940-0042403C7556}"/>
          </ac:picMkLst>
        </pc:picChg>
        <pc:picChg chg="del">
          <ac:chgData name="Veronika Rjašková" userId="e9c47a42-bd86-4581-82c9-7b1bb1efc083" providerId="ADAL" clId="{EFCA0B6F-19BA-4577-9FD9-C6CDF5DEE466}" dt="2020-10-14T16:15:02.248" v="445" actId="21"/>
          <ac:picMkLst>
            <pc:docMk/>
            <pc:sldMk cId="0" sldId="292"/>
            <ac:picMk id="92166" creationId="{1AFADC74-545A-4082-A155-0B66C9B00245}"/>
          </ac:picMkLst>
        </pc:picChg>
      </pc:sldChg>
      <pc:sldChg chg="addSp delSp modSp del mod">
        <pc:chgData name="Veronika Rjašková" userId="e9c47a42-bd86-4581-82c9-7b1bb1efc083" providerId="ADAL" clId="{EFCA0B6F-19BA-4577-9FD9-C6CDF5DEE466}" dt="2020-10-14T16:20:00.930" v="600" actId="47"/>
        <pc:sldMkLst>
          <pc:docMk/>
          <pc:sldMk cId="0" sldId="293"/>
        </pc:sldMkLst>
        <pc:spChg chg="add mod">
          <ac:chgData name="Veronika Rjašková" userId="e9c47a42-bd86-4581-82c9-7b1bb1efc083" providerId="ADAL" clId="{EFCA0B6F-19BA-4577-9FD9-C6CDF5DEE466}" dt="2020-10-14T16:19:44.498" v="592" actId="21"/>
          <ac:spMkLst>
            <pc:docMk/>
            <pc:sldMk cId="0" sldId="293"/>
            <ac:spMk id="2" creationId="{DFE80726-EA37-44B5-B9AE-3F04E63AF998}"/>
          </ac:spMkLst>
        </pc:spChg>
        <pc:spChg chg="mod">
          <ac:chgData name="Veronika Rjašková" userId="e9c47a42-bd86-4581-82c9-7b1bb1efc083" providerId="ADAL" clId="{EFCA0B6F-19BA-4577-9FD9-C6CDF5DEE466}" dt="2020-10-14T16:19:36.894" v="587" actId="21"/>
          <ac:spMkLst>
            <pc:docMk/>
            <pc:sldMk cId="0" sldId="293"/>
            <ac:spMk id="102402" creationId="{364B16C9-3E13-4169-88E5-601ABC02E001}"/>
          </ac:spMkLst>
        </pc:spChg>
        <pc:picChg chg="del">
          <ac:chgData name="Veronika Rjašková" userId="e9c47a42-bd86-4581-82c9-7b1bb1efc083" providerId="ADAL" clId="{EFCA0B6F-19BA-4577-9FD9-C6CDF5DEE466}" dt="2020-10-14T16:19:44.498" v="592" actId="21"/>
          <ac:picMkLst>
            <pc:docMk/>
            <pc:sldMk cId="0" sldId="293"/>
            <ac:picMk id="102403" creationId="{AF123645-A83F-4C9E-A5AD-587BC6E8F2AF}"/>
          </ac:picMkLst>
        </pc:picChg>
      </pc:sldChg>
      <pc:sldChg chg="delSp modSp del mod">
        <pc:chgData name="Veronika Rjašková" userId="e9c47a42-bd86-4581-82c9-7b1bb1efc083" providerId="ADAL" clId="{EFCA0B6F-19BA-4577-9FD9-C6CDF5DEE466}" dt="2020-10-14T16:17:33.787" v="527" actId="47"/>
        <pc:sldMkLst>
          <pc:docMk/>
          <pc:sldMk cId="0" sldId="294"/>
        </pc:sldMkLst>
        <pc:spChg chg="mod">
          <ac:chgData name="Veronika Rjašková" userId="e9c47a42-bd86-4581-82c9-7b1bb1efc083" providerId="ADAL" clId="{EFCA0B6F-19BA-4577-9FD9-C6CDF5DEE466}" dt="2020-10-14T16:17:22.598" v="522" actId="21"/>
          <ac:spMkLst>
            <pc:docMk/>
            <pc:sldMk cId="0" sldId="294"/>
            <ac:spMk id="98306" creationId="{02398C44-8638-4D5E-A2AD-7DE6E04CBCA3}"/>
          </ac:spMkLst>
        </pc:spChg>
        <pc:picChg chg="del">
          <ac:chgData name="Veronika Rjašková" userId="e9c47a42-bd86-4581-82c9-7b1bb1efc083" providerId="ADAL" clId="{EFCA0B6F-19BA-4577-9FD9-C6CDF5DEE466}" dt="2020-10-14T16:16:22.325" v="476" actId="21"/>
          <ac:picMkLst>
            <pc:docMk/>
            <pc:sldMk cId="0" sldId="294"/>
            <ac:picMk id="98307" creationId="{3371D906-F55A-4CE3-9841-9175B93EAC28}"/>
          </ac:picMkLst>
        </pc:picChg>
      </pc:sldChg>
      <pc:sldChg chg="delSp modSp del mod">
        <pc:chgData name="Veronika Rjašková" userId="e9c47a42-bd86-4581-82c9-7b1bb1efc083" providerId="ADAL" clId="{EFCA0B6F-19BA-4577-9FD9-C6CDF5DEE466}" dt="2020-10-14T16:27:45.194" v="863" actId="47"/>
        <pc:sldMkLst>
          <pc:docMk/>
          <pc:sldMk cId="0" sldId="295"/>
        </pc:sldMkLst>
        <pc:spChg chg="mod">
          <ac:chgData name="Veronika Rjašková" userId="e9c47a42-bd86-4581-82c9-7b1bb1efc083" providerId="ADAL" clId="{EFCA0B6F-19BA-4577-9FD9-C6CDF5DEE466}" dt="2020-10-14T16:27:12.305" v="846" actId="21"/>
          <ac:spMkLst>
            <pc:docMk/>
            <pc:sldMk cId="0" sldId="295"/>
            <ac:spMk id="113666" creationId="{C20ADDA8-DA5F-46A6-A038-B32CECD5F0AB}"/>
          </ac:spMkLst>
        </pc:spChg>
        <pc:picChg chg="del">
          <ac:chgData name="Veronika Rjašková" userId="e9c47a42-bd86-4581-82c9-7b1bb1efc083" providerId="ADAL" clId="{EFCA0B6F-19BA-4577-9FD9-C6CDF5DEE466}" dt="2020-10-14T16:27:28.296" v="855" actId="21"/>
          <ac:picMkLst>
            <pc:docMk/>
            <pc:sldMk cId="0" sldId="295"/>
            <ac:picMk id="113667" creationId="{D34A5D7D-F95B-40CA-877B-B8844513BDFF}"/>
          </ac:picMkLst>
        </pc:picChg>
        <pc:picChg chg="del">
          <ac:chgData name="Veronika Rjašková" userId="e9c47a42-bd86-4581-82c9-7b1bb1efc083" providerId="ADAL" clId="{EFCA0B6F-19BA-4577-9FD9-C6CDF5DEE466}" dt="2020-10-14T16:27:22.996" v="852" actId="21"/>
          <ac:picMkLst>
            <pc:docMk/>
            <pc:sldMk cId="0" sldId="295"/>
            <ac:picMk id="113668" creationId="{7D50E7E7-C71A-45CA-9166-2FFBE20FA5C0}"/>
          </ac:picMkLst>
        </pc:picChg>
        <pc:picChg chg="del">
          <ac:chgData name="Veronika Rjašková" userId="e9c47a42-bd86-4581-82c9-7b1bb1efc083" providerId="ADAL" clId="{EFCA0B6F-19BA-4577-9FD9-C6CDF5DEE466}" dt="2020-10-14T16:27:18.332" v="849" actId="21"/>
          <ac:picMkLst>
            <pc:docMk/>
            <pc:sldMk cId="0" sldId="295"/>
            <ac:picMk id="113669" creationId="{206A3C36-557E-4C09-A10C-6E1A0FFB3F26}"/>
          </ac:picMkLst>
        </pc:picChg>
      </pc:sldChg>
      <pc:sldChg chg="modSp del mod">
        <pc:chgData name="Veronika Rjašková" userId="e9c47a42-bd86-4581-82c9-7b1bb1efc083" providerId="ADAL" clId="{EFCA0B6F-19BA-4577-9FD9-C6CDF5DEE466}" dt="2020-10-14T16:25:51.116" v="803" actId="47"/>
        <pc:sldMkLst>
          <pc:docMk/>
          <pc:sldMk cId="0" sldId="299"/>
        </pc:sldMkLst>
        <pc:spChg chg="mod">
          <ac:chgData name="Veronika Rjašková" userId="e9c47a42-bd86-4581-82c9-7b1bb1efc083" providerId="ADAL" clId="{EFCA0B6F-19BA-4577-9FD9-C6CDF5DEE466}" dt="2020-10-14T16:25:39.729" v="795" actId="21"/>
          <ac:spMkLst>
            <pc:docMk/>
            <pc:sldMk cId="0" sldId="299"/>
            <ac:spMk id="112642" creationId="{DC6B04A3-F7AD-42E4-A3C1-6016D6E95E60}"/>
          </ac:spMkLst>
        </pc:spChg>
      </pc:sldChg>
      <pc:sldChg chg="add del setBg">
        <pc:chgData name="Veronika Rjašková" userId="e9c47a42-bd86-4581-82c9-7b1bb1efc083" providerId="ADAL" clId="{EFCA0B6F-19BA-4577-9FD9-C6CDF5DEE466}" dt="2020-10-14T15:50:52.354" v="35" actId="47"/>
        <pc:sldMkLst>
          <pc:docMk/>
          <pc:sldMk cId="0" sldId="320"/>
        </pc:sldMkLst>
      </pc:sldChg>
      <pc:sldChg chg="modSp mod">
        <pc:chgData name="Veronika Rjašková" userId="e9c47a42-bd86-4581-82c9-7b1bb1efc083" providerId="ADAL" clId="{EFCA0B6F-19BA-4577-9FD9-C6CDF5DEE466}" dt="2020-10-14T16:38:49.820" v="1007" actId="20577"/>
        <pc:sldMkLst>
          <pc:docMk/>
          <pc:sldMk cId="0" sldId="339"/>
        </pc:sldMkLst>
        <pc:spChg chg="mod">
          <ac:chgData name="Veronika Rjašková" userId="e9c47a42-bd86-4581-82c9-7b1bb1efc083" providerId="ADAL" clId="{EFCA0B6F-19BA-4577-9FD9-C6CDF5DEE466}" dt="2020-10-14T16:38:49.820" v="1007" actId="20577"/>
          <ac:spMkLst>
            <pc:docMk/>
            <pc:sldMk cId="0" sldId="339"/>
            <ac:spMk id="23555" creationId="{CBDC15BF-1267-448C-87A4-B592EE4BAAC8}"/>
          </ac:spMkLst>
        </pc:spChg>
      </pc:sldChg>
      <pc:sldChg chg="modSp mod">
        <pc:chgData name="Veronika Rjašková" userId="e9c47a42-bd86-4581-82c9-7b1bb1efc083" providerId="ADAL" clId="{EFCA0B6F-19BA-4577-9FD9-C6CDF5DEE466}" dt="2020-10-14T16:38:38.892" v="1003" actId="115"/>
        <pc:sldMkLst>
          <pc:docMk/>
          <pc:sldMk cId="0" sldId="341"/>
        </pc:sldMkLst>
        <pc:spChg chg="mod">
          <ac:chgData name="Veronika Rjašková" userId="e9c47a42-bd86-4581-82c9-7b1bb1efc083" providerId="ADAL" clId="{EFCA0B6F-19BA-4577-9FD9-C6CDF5DEE466}" dt="2020-10-14T16:38:38.892" v="1003" actId="115"/>
          <ac:spMkLst>
            <pc:docMk/>
            <pc:sldMk cId="0" sldId="341"/>
            <ac:spMk id="23555" creationId="{D011ED27-8253-41D8-BE75-8405FFE9356F}"/>
          </ac:spMkLst>
        </pc:spChg>
      </pc:sldChg>
      <pc:sldChg chg="modSp mod">
        <pc:chgData name="Veronika Rjašková" userId="e9c47a42-bd86-4581-82c9-7b1bb1efc083" providerId="ADAL" clId="{EFCA0B6F-19BA-4577-9FD9-C6CDF5DEE466}" dt="2020-10-14T16:39:19.422" v="1010" actId="113"/>
        <pc:sldMkLst>
          <pc:docMk/>
          <pc:sldMk cId="0" sldId="342"/>
        </pc:sldMkLst>
        <pc:spChg chg="mod">
          <ac:chgData name="Veronika Rjašková" userId="e9c47a42-bd86-4581-82c9-7b1bb1efc083" providerId="ADAL" clId="{EFCA0B6F-19BA-4577-9FD9-C6CDF5DEE466}" dt="2020-10-14T16:39:19.422" v="1010" actId="113"/>
          <ac:spMkLst>
            <pc:docMk/>
            <pc:sldMk cId="0" sldId="342"/>
            <ac:spMk id="23555" creationId="{09B30491-A2FF-44C5-B5B3-620149C006EC}"/>
          </ac:spMkLst>
        </pc:spChg>
      </pc:sldChg>
      <pc:sldChg chg="modSp mod">
        <pc:chgData name="Veronika Rjašková" userId="e9c47a42-bd86-4581-82c9-7b1bb1efc083" providerId="ADAL" clId="{EFCA0B6F-19BA-4577-9FD9-C6CDF5DEE466}" dt="2020-10-14T16:39:25.668" v="1012" actId="20577"/>
        <pc:sldMkLst>
          <pc:docMk/>
          <pc:sldMk cId="0" sldId="343"/>
        </pc:sldMkLst>
        <pc:spChg chg="mod">
          <ac:chgData name="Veronika Rjašková" userId="e9c47a42-bd86-4581-82c9-7b1bb1efc083" providerId="ADAL" clId="{EFCA0B6F-19BA-4577-9FD9-C6CDF5DEE466}" dt="2020-10-14T16:39:25.668" v="1012" actId="20577"/>
          <ac:spMkLst>
            <pc:docMk/>
            <pc:sldMk cId="0" sldId="343"/>
            <ac:spMk id="23555" creationId="{4C1E9773-5C4E-4052-98B9-CA3FF1D404D2}"/>
          </ac:spMkLst>
        </pc:spChg>
      </pc:sldChg>
      <pc:sldChg chg="delSp del mod">
        <pc:chgData name="Veronika Rjašková" userId="e9c47a42-bd86-4581-82c9-7b1bb1efc083" providerId="ADAL" clId="{EFCA0B6F-19BA-4577-9FD9-C6CDF5DEE466}" dt="2020-10-14T15:57:51.373" v="132" actId="2696"/>
        <pc:sldMkLst>
          <pc:docMk/>
          <pc:sldMk cId="170435886" sldId="344"/>
        </pc:sldMkLst>
        <pc:spChg chg="del">
          <ac:chgData name="Veronika Rjašková" userId="e9c47a42-bd86-4581-82c9-7b1bb1efc083" providerId="ADAL" clId="{EFCA0B6F-19BA-4577-9FD9-C6CDF5DEE466}" dt="2020-10-14T15:57:17.325" v="126" actId="21"/>
          <ac:spMkLst>
            <pc:docMk/>
            <pc:sldMk cId="170435886" sldId="344"/>
            <ac:spMk id="5" creationId="{7AE75CA3-EF6D-4B7A-B35F-74968C98DE76}"/>
          </ac:spMkLst>
        </pc:spChg>
        <pc:spChg chg="del">
          <ac:chgData name="Veronika Rjašková" userId="e9c47a42-bd86-4581-82c9-7b1bb1efc083" providerId="ADAL" clId="{EFCA0B6F-19BA-4577-9FD9-C6CDF5DEE466}" dt="2020-10-14T15:57:17.325" v="126" actId="21"/>
          <ac:spMkLst>
            <pc:docMk/>
            <pc:sldMk cId="170435886" sldId="344"/>
            <ac:spMk id="9" creationId="{FBD0BA15-23C5-489B-988B-3B0DDFC91118}"/>
          </ac:spMkLst>
        </pc:spChg>
        <pc:picChg chg="del">
          <ac:chgData name="Veronika Rjašková" userId="e9c47a42-bd86-4581-82c9-7b1bb1efc083" providerId="ADAL" clId="{EFCA0B6F-19BA-4577-9FD9-C6CDF5DEE466}" dt="2020-10-14T15:57:17.325" v="126" actId="21"/>
          <ac:picMkLst>
            <pc:docMk/>
            <pc:sldMk cId="170435886" sldId="344"/>
            <ac:picMk id="3" creationId="{62167930-FEB1-4451-8CB5-076818177458}"/>
          </ac:picMkLst>
        </pc:picChg>
        <pc:picChg chg="del">
          <ac:chgData name="Veronika Rjašková" userId="e9c47a42-bd86-4581-82c9-7b1bb1efc083" providerId="ADAL" clId="{EFCA0B6F-19BA-4577-9FD9-C6CDF5DEE466}" dt="2020-10-14T15:57:17.325" v="126" actId="21"/>
          <ac:picMkLst>
            <pc:docMk/>
            <pc:sldMk cId="170435886" sldId="344"/>
            <ac:picMk id="4" creationId="{7E50D24B-9ECD-400A-A78F-51235CF957CE}"/>
          </ac:picMkLst>
        </pc:picChg>
      </pc:sldChg>
      <pc:sldChg chg="delSp del mod">
        <pc:chgData name="Veronika Rjašková" userId="e9c47a42-bd86-4581-82c9-7b1bb1efc083" providerId="ADAL" clId="{EFCA0B6F-19BA-4577-9FD9-C6CDF5DEE466}" dt="2020-10-14T16:05:29.924" v="235" actId="2696"/>
        <pc:sldMkLst>
          <pc:docMk/>
          <pc:sldMk cId="38237562" sldId="345"/>
        </pc:sldMkLst>
        <pc:picChg chg="del">
          <ac:chgData name="Veronika Rjašková" userId="e9c47a42-bd86-4581-82c9-7b1bb1efc083" providerId="ADAL" clId="{EFCA0B6F-19BA-4577-9FD9-C6CDF5DEE466}" dt="2020-10-14T16:04:27.302" v="230" actId="21"/>
          <ac:picMkLst>
            <pc:docMk/>
            <pc:sldMk cId="38237562" sldId="345"/>
            <ac:picMk id="3" creationId="{57EDAAB2-F896-4194-80E2-D878D9F7395A}"/>
          </ac:picMkLst>
        </pc:picChg>
      </pc:sldChg>
      <pc:sldChg chg="addSp modSp add mod modAnim modNotesTx">
        <pc:chgData name="Veronika Rjašková" userId="e9c47a42-bd86-4581-82c9-7b1bb1efc083" providerId="ADAL" clId="{EFCA0B6F-19BA-4577-9FD9-C6CDF5DEE466}" dt="2020-10-14T16:29:53.466" v="872" actId="20577"/>
        <pc:sldMkLst>
          <pc:docMk/>
          <pc:sldMk cId="0" sldId="346"/>
        </pc:sldMkLst>
        <pc:spChg chg="mod">
          <ac:chgData name="Veronika Rjašková" userId="e9c47a42-bd86-4581-82c9-7b1bb1efc083" providerId="ADAL" clId="{EFCA0B6F-19BA-4577-9FD9-C6CDF5DEE466}" dt="2020-10-14T16:29:53.466" v="872" actId="20577"/>
          <ac:spMkLst>
            <pc:docMk/>
            <pc:sldMk cId="0" sldId="346"/>
            <ac:spMk id="23555" creationId="{69F40784-DEB2-4ADD-988A-A1E7CFE2C304}"/>
          </ac:spMkLst>
        </pc:spChg>
        <pc:picChg chg="add mod">
          <ac:chgData name="Veronika Rjašková" userId="e9c47a42-bd86-4581-82c9-7b1bb1efc083" providerId="ADAL" clId="{EFCA0B6F-19BA-4577-9FD9-C6CDF5DEE466}" dt="2020-10-14T15:55:38.813" v="119" actId="1076"/>
          <ac:picMkLst>
            <pc:docMk/>
            <pc:sldMk cId="0" sldId="346"/>
            <ac:picMk id="2" creationId="{18E8398A-9515-43CE-8F53-1281D84CD27F}"/>
          </ac:picMkLst>
        </pc:picChg>
        <pc:picChg chg="add mod">
          <ac:chgData name="Veronika Rjašková" userId="e9c47a42-bd86-4581-82c9-7b1bb1efc083" providerId="ADAL" clId="{EFCA0B6F-19BA-4577-9FD9-C6CDF5DEE466}" dt="2020-10-14T15:55:40.363" v="120" actId="1076"/>
          <ac:picMkLst>
            <pc:docMk/>
            <pc:sldMk cId="0" sldId="346"/>
            <ac:picMk id="7" creationId="{21F276BD-0C58-4274-BFA7-B4586CAECE3E}"/>
          </ac:picMkLst>
        </pc:picChg>
      </pc:sldChg>
      <pc:sldChg chg="add del setBg">
        <pc:chgData name="Veronika Rjašková" userId="e9c47a42-bd86-4581-82c9-7b1bb1efc083" providerId="ADAL" clId="{EFCA0B6F-19BA-4577-9FD9-C6CDF5DEE466}" dt="2020-10-14T15:58:15.512" v="134" actId="47"/>
        <pc:sldMkLst>
          <pc:docMk/>
          <pc:sldMk cId="1914486072" sldId="347"/>
        </pc:sldMkLst>
      </pc:sldChg>
      <pc:sldChg chg="addSp modSp add mod modAnim modNotesTx">
        <pc:chgData name="Veronika Rjašková" userId="e9c47a42-bd86-4581-82c9-7b1bb1efc083" providerId="ADAL" clId="{EFCA0B6F-19BA-4577-9FD9-C6CDF5DEE466}" dt="2020-10-14T16:30:41.881" v="873"/>
        <pc:sldMkLst>
          <pc:docMk/>
          <pc:sldMk cId="3133289355" sldId="348"/>
        </pc:sldMkLst>
        <pc:spChg chg="mod">
          <ac:chgData name="Veronika Rjašková" userId="e9c47a42-bd86-4581-82c9-7b1bb1efc083" providerId="ADAL" clId="{EFCA0B6F-19BA-4577-9FD9-C6CDF5DEE466}" dt="2020-10-14T16:00:43.046" v="224" actId="20577"/>
          <ac:spMkLst>
            <pc:docMk/>
            <pc:sldMk cId="3133289355" sldId="348"/>
            <ac:spMk id="23555" creationId="{69F40784-DEB2-4ADD-988A-A1E7CFE2C304}"/>
          </ac:spMkLst>
        </pc:spChg>
        <pc:spChg chg="mod">
          <ac:chgData name="Veronika Rjašková" userId="e9c47a42-bd86-4581-82c9-7b1bb1efc083" providerId="ADAL" clId="{EFCA0B6F-19BA-4577-9FD9-C6CDF5DEE466}" dt="2020-10-14T16:30:41.881" v="873"/>
          <ac:spMkLst>
            <pc:docMk/>
            <pc:sldMk cId="3133289355" sldId="348"/>
            <ac:spMk id="77826" creationId="{4D48039C-F741-400B-8389-AD140E7209FF}"/>
          </ac:spMkLst>
        </pc:spChg>
        <pc:picChg chg="add mod">
          <ac:chgData name="Veronika Rjašková" userId="e9c47a42-bd86-4581-82c9-7b1bb1efc083" providerId="ADAL" clId="{EFCA0B6F-19BA-4577-9FD9-C6CDF5DEE466}" dt="2020-10-14T16:00:45.383" v="225" actId="1076"/>
          <ac:picMkLst>
            <pc:docMk/>
            <pc:sldMk cId="3133289355" sldId="348"/>
            <ac:picMk id="7" creationId="{EFAE8AAC-2220-42F5-A525-E517082F0965}"/>
          </ac:picMkLst>
        </pc:picChg>
      </pc:sldChg>
      <pc:sldChg chg="add del setBg">
        <pc:chgData name="Veronika Rjašková" userId="e9c47a42-bd86-4581-82c9-7b1bb1efc083" providerId="ADAL" clId="{EFCA0B6F-19BA-4577-9FD9-C6CDF5DEE466}" dt="2020-10-14T16:05:39.645" v="236" actId="47"/>
        <pc:sldMkLst>
          <pc:docMk/>
          <pc:sldMk cId="1095297567" sldId="349"/>
        </pc:sldMkLst>
      </pc:sldChg>
      <pc:sldChg chg="addSp modSp add mod modAnim modNotesTx">
        <pc:chgData name="Veronika Rjašková" userId="e9c47a42-bd86-4581-82c9-7b1bb1efc083" providerId="ADAL" clId="{EFCA0B6F-19BA-4577-9FD9-C6CDF5DEE466}" dt="2020-10-14T16:32:06.873" v="893" actId="1076"/>
        <pc:sldMkLst>
          <pc:docMk/>
          <pc:sldMk cId="1370548188" sldId="350"/>
        </pc:sldMkLst>
        <pc:spChg chg="add mod">
          <ac:chgData name="Veronika Rjašková" userId="e9c47a42-bd86-4581-82c9-7b1bb1efc083" providerId="ADAL" clId="{EFCA0B6F-19BA-4577-9FD9-C6CDF5DEE466}" dt="2020-10-14T16:32:06.873" v="893" actId="1076"/>
          <ac:spMkLst>
            <pc:docMk/>
            <pc:sldMk cId="1370548188" sldId="350"/>
            <ac:spMk id="11" creationId="{19D9A0B1-E73E-4703-BF1B-402498A9CA1F}"/>
          </ac:spMkLst>
        </pc:spChg>
        <pc:spChg chg="mod">
          <ac:chgData name="Veronika Rjašková" userId="e9c47a42-bd86-4581-82c9-7b1bb1efc083" providerId="ADAL" clId="{EFCA0B6F-19BA-4577-9FD9-C6CDF5DEE466}" dt="2020-10-14T16:31:19.390" v="879"/>
          <ac:spMkLst>
            <pc:docMk/>
            <pc:sldMk cId="1370548188" sldId="350"/>
            <ac:spMk id="23555" creationId="{69F40784-DEB2-4ADD-988A-A1E7CFE2C304}"/>
          </ac:spMkLst>
        </pc:spChg>
        <pc:spChg chg="mod">
          <ac:chgData name="Veronika Rjašková" userId="e9c47a42-bd86-4581-82c9-7b1bb1efc083" providerId="ADAL" clId="{EFCA0B6F-19BA-4577-9FD9-C6CDF5DEE466}" dt="2020-10-14T16:30:56.986" v="875"/>
          <ac:spMkLst>
            <pc:docMk/>
            <pc:sldMk cId="1370548188" sldId="350"/>
            <ac:spMk id="77826" creationId="{4D48039C-F741-400B-8389-AD140E7209FF}"/>
          </ac:spMkLst>
        </pc:spChg>
        <pc:picChg chg="add mod">
          <ac:chgData name="Veronika Rjašková" userId="e9c47a42-bd86-4581-82c9-7b1bb1efc083" providerId="ADAL" clId="{EFCA0B6F-19BA-4577-9FD9-C6CDF5DEE466}" dt="2020-10-14T16:07:15.703" v="276" actId="1076"/>
          <ac:picMkLst>
            <pc:docMk/>
            <pc:sldMk cId="1370548188" sldId="350"/>
            <ac:picMk id="2" creationId="{D7779B7E-BACD-4F15-BE75-97A068979C13}"/>
          </ac:picMkLst>
        </pc:picChg>
        <pc:picChg chg="add mod">
          <ac:chgData name="Veronika Rjašková" userId="e9c47a42-bd86-4581-82c9-7b1bb1efc083" providerId="ADAL" clId="{EFCA0B6F-19BA-4577-9FD9-C6CDF5DEE466}" dt="2020-10-14T16:31:49.176" v="885" actId="1076"/>
          <ac:picMkLst>
            <pc:docMk/>
            <pc:sldMk cId="1370548188" sldId="350"/>
            <ac:picMk id="9" creationId="{5D0AA67E-3A13-4E59-B8AA-0265288F0D86}"/>
          </ac:picMkLst>
        </pc:picChg>
      </pc:sldChg>
      <pc:sldChg chg="add del setBg">
        <pc:chgData name="Veronika Rjašková" userId="e9c47a42-bd86-4581-82c9-7b1bb1efc083" providerId="ADAL" clId="{EFCA0B6F-19BA-4577-9FD9-C6CDF5DEE466}" dt="2020-10-14T15:49:41.681" v="12"/>
        <pc:sldMkLst>
          <pc:docMk/>
          <pc:sldMk cId="470079456" sldId="351"/>
        </pc:sldMkLst>
      </pc:sldChg>
      <pc:sldChg chg="addSp modSp add mod modAnim modNotesTx">
        <pc:chgData name="Veronika Rjašková" userId="e9c47a42-bd86-4581-82c9-7b1bb1efc083" providerId="ADAL" clId="{EFCA0B6F-19BA-4577-9FD9-C6CDF5DEE466}" dt="2020-10-14T16:32:32.544" v="915" actId="20577"/>
        <pc:sldMkLst>
          <pc:docMk/>
          <pc:sldMk cId="1315044268" sldId="351"/>
        </pc:sldMkLst>
        <pc:spChg chg="mod">
          <ac:chgData name="Veronika Rjašková" userId="e9c47a42-bd86-4581-82c9-7b1bb1efc083" providerId="ADAL" clId="{EFCA0B6F-19BA-4577-9FD9-C6CDF5DEE466}" dt="2020-10-14T16:32:32.544" v="915" actId="20577"/>
          <ac:spMkLst>
            <pc:docMk/>
            <pc:sldMk cId="1315044268" sldId="351"/>
            <ac:spMk id="23555" creationId="{69F40784-DEB2-4ADD-988A-A1E7CFE2C304}"/>
          </ac:spMkLst>
        </pc:spChg>
        <pc:spChg chg="mod">
          <ac:chgData name="Veronika Rjašková" userId="e9c47a42-bd86-4581-82c9-7b1bb1efc083" providerId="ADAL" clId="{EFCA0B6F-19BA-4577-9FD9-C6CDF5DEE466}" dt="2020-10-14T16:32:11.887" v="894"/>
          <ac:spMkLst>
            <pc:docMk/>
            <pc:sldMk cId="1315044268" sldId="351"/>
            <ac:spMk id="77826" creationId="{4D48039C-F741-400B-8389-AD140E7209FF}"/>
          </ac:spMkLst>
        </pc:spChg>
        <pc:picChg chg="add mod">
          <ac:chgData name="Veronika Rjašková" userId="e9c47a42-bd86-4581-82c9-7b1bb1efc083" providerId="ADAL" clId="{EFCA0B6F-19BA-4577-9FD9-C6CDF5DEE466}" dt="2020-10-14T16:11:23.801" v="372" actId="1076"/>
          <ac:picMkLst>
            <pc:docMk/>
            <pc:sldMk cId="1315044268" sldId="351"/>
            <ac:picMk id="7" creationId="{56553573-CF94-4E09-B5D8-2067482F8EAB}"/>
          </ac:picMkLst>
        </pc:picChg>
        <pc:picChg chg="add mod">
          <ac:chgData name="Veronika Rjašková" userId="e9c47a42-bd86-4581-82c9-7b1bb1efc083" providerId="ADAL" clId="{EFCA0B6F-19BA-4577-9FD9-C6CDF5DEE466}" dt="2020-10-14T16:11:30.547" v="375" actId="1076"/>
          <ac:picMkLst>
            <pc:docMk/>
            <pc:sldMk cId="1315044268" sldId="351"/>
            <ac:picMk id="8" creationId="{7B33339E-8002-48D7-88F0-02056D0CF060}"/>
          </ac:picMkLst>
        </pc:picChg>
      </pc:sldChg>
      <pc:sldChg chg="add del setBg">
        <pc:chgData name="Veronika Rjašková" userId="e9c47a42-bd86-4581-82c9-7b1bb1efc083" providerId="ADAL" clId="{EFCA0B6F-19BA-4577-9FD9-C6CDF5DEE466}" dt="2020-10-14T15:49:54.165" v="15"/>
        <pc:sldMkLst>
          <pc:docMk/>
          <pc:sldMk cId="622131927" sldId="352"/>
        </pc:sldMkLst>
      </pc:sldChg>
      <pc:sldChg chg="addSp modSp add mod modAnim modNotesTx">
        <pc:chgData name="Veronika Rjašková" userId="e9c47a42-bd86-4581-82c9-7b1bb1efc083" providerId="ADAL" clId="{EFCA0B6F-19BA-4577-9FD9-C6CDF5DEE466}" dt="2020-10-14T16:13:24.452" v="408"/>
        <pc:sldMkLst>
          <pc:docMk/>
          <pc:sldMk cId="2538771047" sldId="352"/>
        </pc:sldMkLst>
        <pc:spChg chg="mod">
          <ac:chgData name="Veronika Rjašková" userId="e9c47a42-bd86-4581-82c9-7b1bb1efc083" providerId="ADAL" clId="{EFCA0B6F-19BA-4577-9FD9-C6CDF5DEE466}" dt="2020-10-14T16:13:17.536" v="407"/>
          <ac:spMkLst>
            <pc:docMk/>
            <pc:sldMk cId="2538771047" sldId="352"/>
            <ac:spMk id="23555" creationId="{69F40784-DEB2-4ADD-988A-A1E7CFE2C304}"/>
          </ac:spMkLst>
        </pc:spChg>
        <pc:spChg chg="mod">
          <ac:chgData name="Veronika Rjašková" userId="e9c47a42-bd86-4581-82c9-7b1bb1efc083" providerId="ADAL" clId="{EFCA0B6F-19BA-4577-9FD9-C6CDF5DEE466}" dt="2020-10-14T16:11:52.701" v="381"/>
          <ac:spMkLst>
            <pc:docMk/>
            <pc:sldMk cId="2538771047" sldId="352"/>
            <ac:spMk id="77826" creationId="{4D48039C-F741-400B-8389-AD140E7209FF}"/>
          </ac:spMkLst>
        </pc:spChg>
        <pc:picChg chg="add mod">
          <ac:chgData name="Veronika Rjašková" userId="e9c47a42-bd86-4581-82c9-7b1bb1efc083" providerId="ADAL" clId="{EFCA0B6F-19BA-4577-9FD9-C6CDF5DEE466}" dt="2020-10-14T16:12:36.715" v="395" actId="1076"/>
          <ac:picMkLst>
            <pc:docMk/>
            <pc:sldMk cId="2538771047" sldId="352"/>
            <ac:picMk id="7" creationId="{9F6148A5-7779-4DBE-826A-C61B4A3F0F45}"/>
          </ac:picMkLst>
        </pc:picChg>
        <pc:picChg chg="add mod">
          <ac:chgData name="Veronika Rjašková" userId="e9c47a42-bd86-4581-82c9-7b1bb1efc083" providerId="ADAL" clId="{EFCA0B6F-19BA-4577-9FD9-C6CDF5DEE466}" dt="2020-10-14T16:12:46.979" v="398" actId="1076"/>
          <ac:picMkLst>
            <pc:docMk/>
            <pc:sldMk cId="2538771047" sldId="352"/>
            <ac:picMk id="8" creationId="{183C57C6-05A2-4741-93F1-A7E4E0043BEF}"/>
          </ac:picMkLst>
        </pc:picChg>
      </pc:sldChg>
      <pc:sldChg chg="addSp modSp add mod modAnim modNotesTx">
        <pc:chgData name="Veronika Rjašková" userId="e9c47a42-bd86-4581-82c9-7b1bb1efc083" providerId="ADAL" clId="{EFCA0B6F-19BA-4577-9FD9-C6CDF5DEE466}" dt="2020-10-14T16:39:42.662" v="1013" actId="20577"/>
        <pc:sldMkLst>
          <pc:docMk/>
          <pc:sldMk cId="3356307447" sldId="353"/>
        </pc:sldMkLst>
        <pc:spChg chg="mod">
          <ac:chgData name="Veronika Rjašková" userId="e9c47a42-bd86-4581-82c9-7b1bb1efc083" providerId="ADAL" clId="{EFCA0B6F-19BA-4577-9FD9-C6CDF5DEE466}" dt="2020-10-14T16:39:42.662" v="1013" actId="20577"/>
          <ac:spMkLst>
            <pc:docMk/>
            <pc:sldMk cId="3356307447" sldId="353"/>
            <ac:spMk id="23555" creationId="{69F40784-DEB2-4ADD-988A-A1E7CFE2C304}"/>
          </ac:spMkLst>
        </pc:spChg>
        <pc:spChg chg="mod">
          <ac:chgData name="Veronika Rjašková" userId="e9c47a42-bd86-4581-82c9-7b1bb1efc083" providerId="ADAL" clId="{EFCA0B6F-19BA-4577-9FD9-C6CDF5DEE466}" dt="2020-10-14T16:32:50.530" v="916"/>
          <ac:spMkLst>
            <pc:docMk/>
            <pc:sldMk cId="3356307447" sldId="353"/>
            <ac:spMk id="77826" creationId="{4D48039C-F741-400B-8389-AD140E7209FF}"/>
          </ac:spMkLst>
        </pc:spChg>
        <pc:picChg chg="add mod">
          <ac:chgData name="Veronika Rjašková" userId="e9c47a42-bd86-4581-82c9-7b1bb1efc083" providerId="ADAL" clId="{EFCA0B6F-19BA-4577-9FD9-C6CDF5DEE466}" dt="2020-10-14T16:33:50.236" v="925" actId="1076"/>
          <ac:picMkLst>
            <pc:docMk/>
            <pc:sldMk cId="3356307447" sldId="353"/>
            <ac:picMk id="2" creationId="{EF94059C-59AF-4A15-9B98-F30F1DB28E85}"/>
          </ac:picMkLst>
        </pc:picChg>
        <pc:picChg chg="add mod">
          <ac:chgData name="Veronika Rjašková" userId="e9c47a42-bd86-4581-82c9-7b1bb1efc083" providerId="ADAL" clId="{EFCA0B6F-19BA-4577-9FD9-C6CDF5DEE466}" dt="2020-10-14T16:33:47.163" v="923" actId="1076"/>
          <ac:picMkLst>
            <pc:docMk/>
            <pc:sldMk cId="3356307447" sldId="353"/>
            <ac:picMk id="3" creationId="{DB398686-F1DE-4A7E-97FE-4E023DBD827F}"/>
          </ac:picMkLst>
        </pc:picChg>
        <pc:picChg chg="add mod">
          <ac:chgData name="Veronika Rjašková" userId="e9c47a42-bd86-4581-82c9-7b1bb1efc083" providerId="ADAL" clId="{EFCA0B6F-19BA-4577-9FD9-C6CDF5DEE466}" dt="2020-10-14T16:15:11.468" v="449" actId="1076"/>
          <ac:picMkLst>
            <pc:docMk/>
            <pc:sldMk cId="3356307447" sldId="353"/>
            <ac:picMk id="7" creationId="{2C88E902-C4B4-4039-A8AA-AE86611877BE}"/>
          </ac:picMkLst>
        </pc:picChg>
      </pc:sldChg>
      <pc:sldChg chg="add del setBg">
        <pc:chgData name="Veronika Rjašková" userId="e9c47a42-bd86-4581-82c9-7b1bb1efc083" providerId="ADAL" clId="{EFCA0B6F-19BA-4577-9FD9-C6CDF5DEE466}" dt="2020-10-14T15:49:59.056" v="18"/>
        <pc:sldMkLst>
          <pc:docMk/>
          <pc:sldMk cId="4230525027" sldId="353"/>
        </pc:sldMkLst>
      </pc:sldChg>
      <pc:sldChg chg="addSp modSp add mod">
        <pc:chgData name="Veronika Rjašková" userId="e9c47a42-bd86-4581-82c9-7b1bb1efc083" providerId="ADAL" clId="{EFCA0B6F-19BA-4577-9FD9-C6CDF5DEE466}" dt="2020-10-14T16:17:01.057" v="515" actId="1076"/>
        <pc:sldMkLst>
          <pc:docMk/>
          <pc:sldMk cId="982539694" sldId="354"/>
        </pc:sldMkLst>
        <pc:spChg chg="mod">
          <ac:chgData name="Veronika Rjašková" userId="e9c47a42-bd86-4581-82c9-7b1bb1efc083" providerId="ADAL" clId="{EFCA0B6F-19BA-4577-9FD9-C6CDF5DEE466}" dt="2020-10-14T16:16:57.768" v="514" actId="6549"/>
          <ac:spMkLst>
            <pc:docMk/>
            <pc:sldMk cId="982539694" sldId="354"/>
            <ac:spMk id="23555" creationId="{69F40784-DEB2-4ADD-988A-A1E7CFE2C304}"/>
          </ac:spMkLst>
        </pc:spChg>
        <pc:spChg chg="mod">
          <ac:chgData name="Veronika Rjašková" userId="e9c47a42-bd86-4581-82c9-7b1bb1efc083" providerId="ADAL" clId="{EFCA0B6F-19BA-4577-9FD9-C6CDF5DEE466}" dt="2020-10-14T16:15:30.561" v="459"/>
          <ac:spMkLst>
            <pc:docMk/>
            <pc:sldMk cId="982539694" sldId="354"/>
            <ac:spMk id="77826" creationId="{4D48039C-F741-400B-8389-AD140E7209FF}"/>
          </ac:spMkLst>
        </pc:spChg>
        <pc:picChg chg="add mod">
          <ac:chgData name="Veronika Rjašková" userId="e9c47a42-bd86-4581-82c9-7b1bb1efc083" providerId="ADAL" clId="{EFCA0B6F-19BA-4577-9FD9-C6CDF5DEE466}" dt="2020-10-14T16:16:33.669" v="481" actId="1076"/>
          <ac:picMkLst>
            <pc:docMk/>
            <pc:sldMk cId="982539694" sldId="354"/>
            <ac:picMk id="2" creationId="{1B3C602B-59D8-4CB0-A40B-2135DD8EFC7E}"/>
          </ac:picMkLst>
        </pc:picChg>
        <pc:picChg chg="add mod">
          <ac:chgData name="Veronika Rjašková" userId="e9c47a42-bd86-4581-82c9-7b1bb1efc083" providerId="ADAL" clId="{EFCA0B6F-19BA-4577-9FD9-C6CDF5DEE466}" dt="2020-10-14T16:17:01.057" v="515" actId="1076"/>
          <ac:picMkLst>
            <pc:docMk/>
            <pc:sldMk cId="982539694" sldId="354"/>
            <ac:picMk id="9" creationId="{10EABAFF-3484-4F31-96BB-61EC300C4585}"/>
          </ac:picMkLst>
        </pc:picChg>
      </pc:sldChg>
      <pc:sldChg chg="add del setBg">
        <pc:chgData name="Veronika Rjašková" userId="e9c47a42-bd86-4581-82c9-7b1bb1efc083" providerId="ADAL" clId="{EFCA0B6F-19BA-4577-9FD9-C6CDF5DEE466}" dt="2020-10-14T15:50:06.610" v="21"/>
        <pc:sldMkLst>
          <pc:docMk/>
          <pc:sldMk cId="3253021050" sldId="354"/>
        </pc:sldMkLst>
      </pc:sldChg>
      <pc:sldChg chg="add del setBg">
        <pc:chgData name="Veronika Rjašková" userId="e9c47a42-bd86-4581-82c9-7b1bb1efc083" providerId="ADAL" clId="{EFCA0B6F-19BA-4577-9FD9-C6CDF5DEE466}" dt="2020-10-14T15:50:12.243" v="24"/>
        <pc:sldMkLst>
          <pc:docMk/>
          <pc:sldMk cId="1308280255" sldId="355"/>
        </pc:sldMkLst>
      </pc:sldChg>
      <pc:sldChg chg="addSp modSp add mod">
        <pc:chgData name="Veronika Rjašková" userId="e9c47a42-bd86-4581-82c9-7b1bb1efc083" providerId="ADAL" clId="{EFCA0B6F-19BA-4577-9FD9-C6CDF5DEE466}" dt="2020-10-14T16:18:48.932" v="554" actId="1076"/>
        <pc:sldMkLst>
          <pc:docMk/>
          <pc:sldMk cId="2059030066" sldId="355"/>
        </pc:sldMkLst>
        <pc:spChg chg="mod">
          <ac:chgData name="Veronika Rjašková" userId="e9c47a42-bd86-4581-82c9-7b1bb1efc083" providerId="ADAL" clId="{EFCA0B6F-19BA-4577-9FD9-C6CDF5DEE466}" dt="2020-10-14T16:18:37.422" v="549" actId="12"/>
          <ac:spMkLst>
            <pc:docMk/>
            <pc:sldMk cId="2059030066" sldId="355"/>
            <ac:spMk id="23555" creationId="{69F40784-DEB2-4ADD-988A-A1E7CFE2C304}"/>
          </ac:spMkLst>
        </pc:spChg>
        <pc:spChg chg="mod">
          <ac:chgData name="Veronika Rjašková" userId="e9c47a42-bd86-4581-82c9-7b1bb1efc083" providerId="ADAL" clId="{EFCA0B6F-19BA-4577-9FD9-C6CDF5DEE466}" dt="2020-10-14T16:17:42.196" v="530"/>
          <ac:spMkLst>
            <pc:docMk/>
            <pc:sldMk cId="2059030066" sldId="355"/>
            <ac:spMk id="77826" creationId="{4D48039C-F741-400B-8389-AD140E7209FF}"/>
          </ac:spMkLst>
        </pc:spChg>
        <pc:picChg chg="add mod">
          <ac:chgData name="Veronika Rjašková" userId="e9c47a42-bd86-4581-82c9-7b1bb1efc083" providerId="ADAL" clId="{EFCA0B6F-19BA-4577-9FD9-C6CDF5DEE466}" dt="2020-10-14T16:18:48.932" v="554" actId="1076"/>
          <ac:picMkLst>
            <pc:docMk/>
            <pc:sldMk cId="2059030066" sldId="355"/>
            <ac:picMk id="2" creationId="{A8D44DAC-1144-4684-88A1-172C8C23015C}"/>
          </ac:picMkLst>
        </pc:picChg>
        <pc:picChg chg="add mod">
          <ac:chgData name="Veronika Rjašková" userId="e9c47a42-bd86-4581-82c9-7b1bb1efc083" providerId="ADAL" clId="{EFCA0B6F-19BA-4577-9FD9-C6CDF5DEE466}" dt="2020-10-14T16:18:47.664" v="553" actId="1076"/>
          <ac:picMkLst>
            <pc:docMk/>
            <pc:sldMk cId="2059030066" sldId="355"/>
            <ac:picMk id="3" creationId="{89948DAB-D7E8-4EDA-B05A-23F508B29944}"/>
          </ac:picMkLst>
        </pc:picChg>
      </pc:sldChg>
      <pc:sldChg chg="add del setBg">
        <pc:chgData name="Veronika Rjašková" userId="e9c47a42-bd86-4581-82c9-7b1bb1efc083" providerId="ADAL" clId="{EFCA0B6F-19BA-4577-9FD9-C6CDF5DEE466}" dt="2020-10-14T15:50:17.263" v="27"/>
        <pc:sldMkLst>
          <pc:docMk/>
          <pc:sldMk cId="553351032" sldId="356"/>
        </pc:sldMkLst>
      </pc:sldChg>
      <pc:sldChg chg="addSp modSp add mod">
        <pc:chgData name="Veronika Rjašková" userId="e9c47a42-bd86-4581-82c9-7b1bb1efc083" providerId="ADAL" clId="{EFCA0B6F-19BA-4577-9FD9-C6CDF5DEE466}" dt="2020-10-14T16:35:55.177" v="995" actId="1076"/>
        <pc:sldMkLst>
          <pc:docMk/>
          <pc:sldMk cId="3222511576" sldId="356"/>
        </pc:sldMkLst>
        <pc:spChg chg="mod">
          <ac:chgData name="Veronika Rjašková" userId="e9c47a42-bd86-4581-82c9-7b1bb1efc083" providerId="ADAL" clId="{EFCA0B6F-19BA-4577-9FD9-C6CDF5DEE466}" dt="2020-10-14T16:21:44.804" v="665"/>
          <ac:spMkLst>
            <pc:docMk/>
            <pc:sldMk cId="3222511576" sldId="356"/>
            <ac:spMk id="23555" creationId="{69F40784-DEB2-4ADD-988A-A1E7CFE2C304}"/>
          </ac:spMkLst>
        </pc:spChg>
        <pc:spChg chg="mod">
          <ac:chgData name="Veronika Rjašková" userId="e9c47a42-bd86-4581-82c9-7b1bb1efc083" providerId="ADAL" clId="{EFCA0B6F-19BA-4577-9FD9-C6CDF5DEE466}" dt="2020-10-14T16:20:09.240" v="604"/>
          <ac:spMkLst>
            <pc:docMk/>
            <pc:sldMk cId="3222511576" sldId="356"/>
            <ac:spMk id="77826" creationId="{4D48039C-F741-400B-8389-AD140E7209FF}"/>
          </ac:spMkLst>
        </pc:spChg>
        <pc:picChg chg="add mod">
          <ac:chgData name="Veronika Rjašková" userId="e9c47a42-bd86-4581-82c9-7b1bb1efc083" providerId="ADAL" clId="{EFCA0B6F-19BA-4577-9FD9-C6CDF5DEE466}" dt="2020-10-14T16:35:53.396" v="993" actId="1076"/>
          <ac:picMkLst>
            <pc:docMk/>
            <pc:sldMk cId="3222511576" sldId="356"/>
            <ac:picMk id="2" creationId="{32A2BFC2-5E1F-4598-9A84-ABF4774FD598}"/>
          </ac:picMkLst>
        </pc:picChg>
        <pc:picChg chg="add mod">
          <ac:chgData name="Veronika Rjašková" userId="e9c47a42-bd86-4581-82c9-7b1bb1efc083" providerId="ADAL" clId="{EFCA0B6F-19BA-4577-9FD9-C6CDF5DEE466}" dt="2020-10-14T16:35:55.177" v="995" actId="1076"/>
          <ac:picMkLst>
            <pc:docMk/>
            <pc:sldMk cId="3222511576" sldId="356"/>
            <ac:picMk id="3" creationId="{5AEA098C-113E-4700-A9A4-E13C9800AB80}"/>
          </ac:picMkLst>
        </pc:picChg>
      </pc:sldChg>
      <pc:sldChg chg="addSp modSp add mod">
        <pc:chgData name="Veronika Rjašková" userId="e9c47a42-bd86-4581-82c9-7b1bb1efc083" providerId="ADAL" clId="{EFCA0B6F-19BA-4577-9FD9-C6CDF5DEE466}" dt="2020-10-14T16:36:08.421" v="998" actId="113"/>
        <pc:sldMkLst>
          <pc:docMk/>
          <pc:sldMk cId="2393820892" sldId="357"/>
        </pc:sldMkLst>
        <pc:spChg chg="mod">
          <ac:chgData name="Veronika Rjašková" userId="e9c47a42-bd86-4581-82c9-7b1bb1efc083" providerId="ADAL" clId="{EFCA0B6F-19BA-4577-9FD9-C6CDF5DEE466}" dt="2020-10-14T16:36:08.421" v="998" actId="113"/>
          <ac:spMkLst>
            <pc:docMk/>
            <pc:sldMk cId="2393820892" sldId="357"/>
            <ac:spMk id="23555" creationId="{69F40784-DEB2-4ADD-988A-A1E7CFE2C304}"/>
          </ac:spMkLst>
        </pc:spChg>
        <pc:spChg chg="mod">
          <ac:chgData name="Veronika Rjašková" userId="e9c47a42-bd86-4581-82c9-7b1bb1efc083" providerId="ADAL" clId="{EFCA0B6F-19BA-4577-9FD9-C6CDF5DEE466}" dt="2020-10-14T16:35:32.038" v="990"/>
          <ac:spMkLst>
            <pc:docMk/>
            <pc:sldMk cId="2393820892" sldId="357"/>
            <ac:spMk id="77826" creationId="{4D48039C-F741-400B-8389-AD140E7209FF}"/>
          </ac:spMkLst>
        </pc:spChg>
        <pc:picChg chg="add mod">
          <ac:chgData name="Veronika Rjašková" userId="e9c47a42-bd86-4581-82c9-7b1bb1efc083" providerId="ADAL" clId="{EFCA0B6F-19BA-4577-9FD9-C6CDF5DEE466}" dt="2020-10-14T16:35:41.516" v="992" actId="1076"/>
          <ac:picMkLst>
            <pc:docMk/>
            <pc:sldMk cId="2393820892" sldId="357"/>
            <ac:picMk id="2" creationId="{A175C37A-DBCF-4FB7-9B21-E3638C5227A8}"/>
          </ac:picMkLst>
        </pc:picChg>
        <pc:picChg chg="add mod">
          <ac:chgData name="Veronika Rjašková" userId="e9c47a42-bd86-4581-82c9-7b1bb1efc083" providerId="ADAL" clId="{EFCA0B6F-19BA-4577-9FD9-C6CDF5DEE466}" dt="2020-10-14T16:36:01.209" v="997" actId="1076"/>
          <ac:picMkLst>
            <pc:docMk/>
            <pc:sldMk cId="2393820892" sldId="357"/>
            <ac:picMk id="3" creationId="{71AC37A1-A02A-4965-8871-6182A5905140}"/>
          </ac:picMkLst>
        </pc:picChg>
      </pc:sldChg>
      <pc:sldChg chg="add del setBg">
        <pc:chgData name="Veronika Rjašková" userId="e9c47a42-bd86-4581-82c9-7b1bb1efc083" providerId="ADAL" clId="{EFCA0B6F-19BA-4577-9FD9-C6CDF5DEE466}" dt="2020-10-14T15:50:22.003" v="30"/>
        <pc:sldMkLst>
          <pc:docMk/>
          <pc:sldMk cId="4198518549" sldId="357"/>
        </pc:sldMkLst>
      </pc:sldChg>
      <pc:sldChg chg="addSp modSp add mod">
        <pc:chgData name="Veronika Rjašková" userId="e9c47a42-bd86-4581-82c9-7b1bb1efc083" providerId="ADAL" clId="{EFCA0B6F-19BA-4577-9FD9-C6CDF5DEE466}" dt="2020-10-14T16:46:22.588" v="1131" actId="403"/>
        <pc:sldMkLst>
          <pc:docMk/>
          <pc:sldMk cId="2421639042" sldId="358"/>
        </pc:sldMkLst>
        <pc:spChg chg="add mod">
          <ac:chgData name="Veronika Rjašková" userId="e9c47a42-bd86-4581-82c9-7b1bb1efc083" providerId="ADAL" clId="{EFCA0B6F-19BA-4577-9FD9-C6CDF5DEE466}" dt="2020-10-14T16:46:12.007" v="1130" actId="1076"/>
          <ac:spMkLst>
            <pc:docMk/>
            <pc:sldMk cId="2421639042" sldId="358"/>
            <ac:spMk id="5" creationId="{13248686-151C-4E7C-8461-53CF3C1640CF}"/>
          </ac:spMkLst>
        </pc:spChg>
        <pc:spChg chg="mod">
          <ac:chgData name="Veronika Rjašková" userId="e9c47a42-bd86-4581-82c9-7b1bb1efc083" providerId="ADAL" clId="{EFCA0B6F-19BA-4577-9FD9-C6CDF5DEE466}" dt="2020-10-14T16:46:22.588" v="1131" actId="403"/>
          <ac:spMkLst>
            <pc:docMk/>
            <pc:sldMk cId="2421639042" sldId="358"/>
            <ac:spMk id="23555" creationId="{69F40784-DEB2-4ADD-988A-A1E7CFE2C304}"/>
          </ac:spMkLst>
        </pc:spChg>
        <pc:spChg chg="mod">
          <ac:chgData name="Veronika Rjašková" userId="e9c47a42-bd86-4581-82c9-7b1bb1efc083" providerId="ADAL" clId="{EFCA0B6F-19BA-4577-9FD9-C6CDF5DEE466}" dt="2020-10-14T16:25:59.764" v="804"/>
          <ac:spMkLst>
            <pc:docMk/>
            <pc:sldMk cId="2421639042" sldId="358"/>
            <ac:spMk id="77826" creationId="{4D48039C-F741-400B-8389-AD140E7209FF}"/>
          </ac:spMkLst>
        </pc:spChg>
        <pc:picChg chg="add mod">
          <ac:chgData name="Veronika Rjašková" userId="e9c47a42-bd86-4581-82c9-7b1bb1efc083" providerId="ADAL" clId="{EFCA0B6F-19BA-4577-9FD9-C6CDF5DEE466}" dt="2020-10-14T16:27:40.271" v="860" actId="1076"/>
          <ac:picMkLst>
            <pc:docMk/>
            <pc:sldMk cId="2421639042" sldId="358"/>
            <ac:picMk id="2" creationId="{1D54D114-15E5-4A9A-85D9-C7354AD2D28C}"/>
          </ac:picMkLst>
        </pc:picChg>
        <pc:picChg chg="add mod">
          <ac:chgData name="Veronika Rjašková" userId="e9c47a42-bd86-4581-82c9-7b1bb1efc083" providerId="ADAL" clId="{EFCA0B6F-19BA-4577-9FD9-C6CDF5DEE466}" dt="2020-10-14T16:27:41.679" v="861" actId="1076"/>
          <ac:picMkLst>
            <pc:docMk/>
            <pc:sldMk cId="2421639042" sldId="358"/>
            <ac:picMk id="3" creationId="{77F934E7-39CB-4012-8C99-19D4167C6103}"/>
          </ac:picMkLst>
        </pc:picChg>
        <pc:picChg chg="add mod">
          <ac:chgData name="Veronika Rjašková" userId="e9c47a42-bd86-4581-82c9-7b1bb1efc083" providerId="ADAL" clId="{EFCA0B6F-19BA-4577-9FD9-C6CDF5DEE466}" dt="2020-10-14T16:45:42.769" v="1112" actId="1076"/>
          <ac:picMkLst>
            <pc:docMk/>
            <pc:sldMk cId="2421639042" sldId="358"/>
            <ac:picMk id="4" creationId="{A5D42ED8-A5F5-4A43-A501-CE0A9D6E2650}"/>
          </ac:picMkLst>
        </pc:picChg>
        <pc:picChg chg="add mod">
          <ac:chgData name="Veronika Rjašková" userId="e9c47a42-bd86-4581-82c9-7b1bb1efc083" providerId="ADAL" clId="{EFCA0B6F-19BA-4577-9FD9-C6CDF5DEE466}" dt="2020-10-14T16:46:10.405" v="1129" actId="1076"/>
          <ac:picMkLst>
            <pc:docMk/>
            <pc:sldMk cId="2421639042" sldId="358"/>
            <ac:picMk id="2050" creationId="{F359357E-0894-4F49-9AE6-B0002CE9F067}"/>
          </ac:picMkLst>
        </pc:picChg>
      </pc:sldChg>
      <pc:sldChg chg="add del setBg">
        <pc:chgData name="Veronika Rjašková" userId="e9c47a42-bd86-4581-82c9-7b1bb1efc083" providerId="ADAL" clId="{EFCA0B6F-19BA-4577-9FD9-C6CDF5DEE466}" dt="2020-10-14T15:50:27.570" v="33"/>
        <pc:sldMkLst>
          <pc:docMk/>
          <pc:sldMk cId="2764560655" sldId="358"/>
        </pc:sldMkLst>
      </pc:sldChg>
      <pc:sldChg chg="addSp delSp modSp add mod modAnim modNotesTx">
        <pc:chgData name="Veronika Rjašková" userId="e9c47a42-bd86-4581-82c9-7b1bb1efc083" providerId="ADAL" clId="{EFCA0B6F-19BA-4577-9FD9-C6CDF5DEE466}" dt="2020-10-14T15:57:45.899" v="131"/>
        <pc:sldMkLst>
          <pc:docMk/>
          <pc:sldMk cId="1794535877" sldId="359"/>
        </pc:sldMkLst>
        <pc:spChg chg="add del mod">
          <ac:chgData name="Veronika Rjašková" userId="e9c47a42-bd86-4581-82c9-7b1bb1efc083" providerId="ADAL" clId="{EFCA0B6F-19BA-4577-9FD9-C6CDF5DEE466}" dt="2020-10-14T15:57:10.290" v="125" actId="478"/>
          <ac:spMkLst>
            <pc:docMk/>
            <pc:sldMk cId="1794535877" sldId="359"/>
            <ac:spMk id="3" creationId="{50B16114-4EC3-4D40-BF69-D999226FF09A}"/>
          </ac:spMkLst>
        </pc:spChg>
        <pc:spChg chg="add mod">
          <ac:chgData name="Veronika Rjašková" userId="e9c47a42-bd86-4581-82c9-7b1bb1efc083" providerId="ADAL" clId="{EFCA0B6F-19BA-4577-9FD9-C6CDF5DEE466}" dt="2020-10-14T15:57:21.384" v="128" actId="1076"/>
          <ac:spMkLst>
            <pc:docMk/>
            <pc:sldMk cId="1794535877" sldId="359"/>
            <ac:spMk id="6" creationId="{F0B7E3D3-8F3D-494E-8686-45BB4AA46292}"/>
          </ac:spMkLst>
        </pc:spChg>
        <pc:spChg chg="add mod">
          <ac:chgData name="Veronika Rjašková" userId="e9c47a42-bd86-4581-82c9-7b1bb1efc083" providerId="ADAL" clId="{EFCA0B6F-19BA-4577-9FD9-C6CDF5DEE466}" dt="2020-10-14T15:57:21.384" v="128" actId="1076"/>
          <ac:spMkLst>
            <pc:docMk/>
            <pc:sldMk cId="1794535877" sldId="359"/>
            <ac:spMk id="8" creationId="{7173BA25-280A-4298-BB39-E01579D4BE17}"/>
          </ac:spMkLst>
        </pc:spChg>
        <pc:spChg chg="del">
          <ac:chgData name="Veronika Rjašková" userId="e9c47a42-bd86-4581-82c9-7b1bb1efc083" providerId="ADAL" clId="{EFCA0B6F-19BA-4577-9FD9-C6CDF5DEE466}" dt="2020-10-14T15:57:07.334" v="122" actId="478"/>
          <ac:spMkLst>
            <pc:docMk/>
            <pc:sldMk cId="1794535877" sldId="359"/>
            <ac:spMk id="23555" creationId="{69F40784-DEB2-4ADD-988A-A1E7CFE2C304}"/>
          </ac:spMkLst>
        </pc:spChg>
        <pc:picChg chg="del">
          <ac:chgData name="Veronika Rjašková" userId="e9c47a42-bd86-4581-82c9-7b1bb1efc083" providerId="ADAL" clId="{EFCA0B6F-19BA-4577-9FD9-C6CDF5DEE466}" dt="2020-10-14T15:57:07.928" v="123" actId="478"/>
          <ac:picMkLst>
            <pc:docMk/>
            <pc:sldMk cId="1794535877" sldId="359"/>
            <ac:picMk id="2" creationId="{18E8398A-9515-43CE-8F53-1281D84CD27F}"/>
          </ac:picMkLst>
        </pc:picChg>
        <pc:picChg chg="add mod">
          <ac:chgData name="Veronika Rjašková" userId="e9c47a42-bd86-4581-82c9-7b1bb1efc083" providerId="ADAL" clId="{EFCA0B6F-19BA-4577-9FD9-C6CDF5DEE466}" dt="2020-10-14T15:57:21.384" v="128" actId="1076"/>
          <ac:picMkLst>
            <pc:docMk/>
            <pc:sldMk cId="1794535877" sldId="359"/>
            <ac:picMk id="4" creationId="{7A9B09FF-2798-4B48-8AFF-559D729ACF96}"/>
          </ac:picMkLst>
        </pc:picChg>
        <pc:picChg chg="add mod">
          <ac:chgData name="Veronika Rjašková" userId="e9c47a42-bd86-4581-82c9-7b1bb1efc083" providerId="ADAL" clId="{EFCA0B6F-19BA-4577-9FD9-C6CDF5DEE466}" dt="2020-10-14T15:57:25.007" v="129" actId="1076"/>
          <ac:picMkLst>
            <pc:docMk/>
            <pc:sldMk cId="1794535877" sldId="359"/>
            <ac:picMk id="5" creationId="{43A24C37-7D68-4BF7-8466-995033D16D81}"/>
          </ac:picMkLst>
        </pc:picChg>
        <pc:picChg chg="del">
          <ac:chgData name="Veronika Rjašková" userId="e9c47a42-bd86-4581-82c9-7b1bb1efc083" providerId="ADAL" clId="{EFCA0B6F-19BA-4577-9FD9-C6CDF5DEE466}" dt="2020-10-14T15:57:08.492" v="124" actId="478"/>
          <ac:picMkLst>
            <pc:docMk/>
            <pc:sldMk cId="1794535877" sldId="359"/>
            <ac:picMk id="7" creationId="{21F276BD-0C58-4274-BFA7-B4586CAECE3E}"/>
          </ac:picMkLst>
        </pc:picChg>
      </pc:sldChg>
      <pc:sldChg chg="addSp delSp modSp add mod modAnim modNotesTx">
        <pc:chgData name="Veronika Rjašková" userId="e9c47a42-bd86-4581-82c9-7b1bb1efc083" providerId="ADAL" clId="{EFCA0B6F-19BA-4577-9FD9-C6CDF5DEE466}" dt="2020-10-14T16:30:45.732" v="874"/>
        <pc:sldMkLst>
          <pc:docMk/>
          <pc:sldMk cId="2116082065" sldId="360"/>
        </pc:sldMkLst>
        <pc:spChg chg="add del mod">
          <ac:chgData name="Veronika Rjašková" userId="e9c47a42-bd86-4581-82c9-7b1bb1efc083" providerId="ADAL" clId="{EFCA0B6F-19BA-4577-9FD9-C6CDF5DEE466}" dt="2020-10-14T16:04:24.407" v="229" actId="478"/>
          <ac:spMkLst>
            <pc:docMk/>
            <pc:sldMk cId="2116082065" sldId="360"/>
            <ac:spMk id="2" creationId="{73BF38FA-2354-468D-8240-F10B1FBA7863}"/>
          </ac:spMkLst>
        </pc:spChg>
        <pc:spChg chg="del">
          <ac:chgData name="Veronika Rjašková" userId="e9c47a42-bd86-4581-82c9-7b1bb1efc083" providerId="ADAL" clId="{EFCA0B6F-19BA-4577-9FD9-C6CDF5DEE466}" dt="2020-10-14T16:04:20.631" v="227" actId="478"/>
          <ac:spMkLst>
            <pc:docMk/>
            <pc:sldMk cId="2116082065" sldId="360"/>
            <ac:spMk id="23555" creationId="{69F40784-DEB2-4ADD-988A-A1E7CFE2C304}"/>
          </ac:spMkLst>
        </pc:spChg>
        <pc:spChg chg="mod">
          <ac:chgData name="Veronika Rjašková" userId="e9c47a42-bd86-4581-82c9-7b1bb1efc083" providerId="ADAL" clId="{EFCA0B6F-19BA-4577-9FD9-C6CDF5DEE466}" dt="2020-10-14T16:30:45.732" v="874"/>
          <ac:spMkLst>
            <pc:docMk/>
            <pc:sldMk cId="2116082065" sldId="360"/>
            <ac:spMk id="77826" creationId="{4D48039C-F741-400B-8389-AD140E7209FF}"/>
          </ac:spMkLst>
        </pc:spChg>
        <pc:picChg chg="add mod">
          <ac:chgData name="Veronika Rjašková" userId="e9c47a42-bd86-4581-82c9-7b1bb1efc083" providerId="ADAL" clId="{EFCA0B6F-19BA-4577-9FD9-C6CDF5DEE466}" dt="2020-10-14T16:04:31.333" v="232" actId="1076"/>
          <ac:picMkLst>
            <pc:docMk/>
            <pc:sldMk cId="2116082065" sldId="360"/>
            <ac:picMk id="3" creationId="{CCE41F3C-B04A-4FAA-950A-BC550502B735}"/>
          </ac:picMkLst>
        </pc:picChg>
        <pc:picChg chg="del">
          <ac:chgData name="Veronika Rjašková" userId="e9c47a42-bd86-4581-82c9-7b1bb1efc083" providerId="ADAL" clId="{EFCA0B6F-19BA-4577-9FD9-C6CDF5DEE466}" dt="2020-10-14T16:04:23.527" v="228" actId="478"/>
          <ac:picMkLst>
            <pc:docMk/>
            <pc:sldMk cId="2116082065" sldId="360"/>
            <ac:picMk id="7" creationId="{EFAE8AAC-2220-42F5-A525-E517082F0965}"/>
          </ac:picMkLst>
        </pc:picChg>
      </pc:sldChg>
      <pc:sldChg chg="delSp modSp add mod">
        <pc:chgData name="Veronika Rjašková" userId="e9c47a42-bd86-4581-82c9-7b1bb1efc083" providerId="ADAL" clId="{EFCA0B6F-19BA-4577-9FD9-C6CDF5DEE466}" dt="2020-10-14T16:17:28.072" v="526" actId="20577"/>
        <pc:sldMkLst>
          <pc:docMk/>
          <pc:sldMk cId="2844410769" sldId="361"/>
        </pc:sldMkLst>
        <pc:spChg chg="mod">
          <ac:chgData name="Veronika Rjašková" userId="e9c47a42-bd86-4581-82c9-7b1bb1efc083" providerId="ADAL" clId="{EFCA0B6F-19BA-4577-9FD9-C6CDF5DEE466}" dt="2020-10-14T16:17:28.072" v="526" actId="20577"/>
          <ac:spMkLst>
            <pc:docMk/>
            <pc:sldMk cId="2844410769" sldId="361"/>
            <ac:spMk id="23555" creationId="{69F40784-DEB2-4ADD-988A-A1E7CFE2C304}"/>
          </ac:spMkLst>
        </pc:spChg>
        <pc:picChg chg="del">
          <ac:chgData name="Veronika Rjašková" userId="e9c47a42-bd86-4581-82c9-7b1bb1efc083" providerId="ADAL" clId="{EFCA0B6F-19BA-4577-9FD9-C6CDF5DEE466}" dt="2020-10-14T16:16:43.686" v="484" actId="478"/>
          <ac:picMkLst>
            <pc:docMk/>
            <pc:sldMk cId="2844410769" sldId="361"/>
            <ac:picMk id="2" creationId="{1B3C602B-59D8-4CB0-A40B-2135DD8EFC7E}"/>
          </ac:picMkLst>
        </pc:picChg>
        <pc:picChg chg="del">
          <ac:chgData name="Veronika Rjašková" userId="e9c47a42-bd86-4581-82c9-7b1bb1efc083" providerId="ADAL" clId="{EFCA0B6F-19BA-4577-9FD9-C6CDF5DEE466}" dt="2020-10-14T16:16:43.030" v="483" actId="478"/>
          <ac:picMkLst>
            <pc:docMk/>
            <pc:sldMk cId="2844410769" sldId="361"/>
            <ac:picMk id="9" creationId="{10EABAFF-3484-4F31-96BB-61EC300C4585}"/>
          </ac:picMkLst>
        </pc:picChg>
      </pc:sldChg>
      <pc:sldChg chg="addSp modSp add mod">
        <pc:chgData name="Veronika Rjašková" userId="e9c47a42-bd86-4581-82c9-7b1bb1efc083" providerId="ADAL" clId="{EFCA0B6F-19BA-4577-9FD9-C6CDF5DEE466}" dt="2020-10-14T16:19:56.036" v="599" actId="1076"/>
        <pc:sldMkLst>
          <pc:docMk/>
          <pc:sldMk cId="1779601021" sldId="362"/>
        </pc:sldMkLst>
        <pc:spChg chg="mod">
          <ac:chgData name="Veronika Rjašková" userId="e9c47a42-bd86-4581-82c9-7b1bb1efc083" providerId="ADAL" clId="{EFCA0B6F-19BA-4577-9FD9-C6CDF5DEE466}" dt="2020-10-14T16:19:54.634" v="598" actId="1076"/>
          <ac:spMkLst>
            <pc:docMk/>
            <pc:sldMk cId="1779601021" sldId="362"/>
            <ac:spMk id="23555" creationId="{69F40784-DEB2-4ADD-988A-A1E7CFE2C304}"/>
          </ac:spMkLst>
        </pc:spChg>
        <pc:picChg chg="add mod">
          <ac:chgData name="Veronika Rjašková" userId="e9c47a42-bd86-4581-82c9-7b1bb1efc083" providerId="ADAL" clId="{EFCA0B6F-19BA-4577-9FD9-C6CDF5DEE466}" dt="2020-10-14T16:19:56.036" v="599" actId="1076"/>
          <ac:picMkLst>
            <pc:docMk/>
            <pc:sldMk cId="1779601021" sldId="362"/>
            <ac:picMk id="7" creationId="{5F8CABF3-FC85-49BA-8CC7-714AC1EFF8A5}"/>
          </ac:picMkLst>
        </pc:picChg>
      </pc:sldChg>
      <pc:sldChg chg="addSp delSp modSp add mod ord">
        <pc:chgData name="Veronika Rjašková" userId="e9c47a42-bd86-4581-82c9-7b1bb1efc083" providerId="ADAL" clId="{EFCA0B6F-19BA-4577-9FD9-C6CDF5DEE466}" dt="2020-10-14T16:43:44.737" v="1107" actId="1076"/>
        <pc:sldMkLst>
          <pc:docMk/>
          <pc:sldMk cId="2660401624" sldId="363"/>
        </pc:sldMkLst>
        <pc:spChg chg="add del mod">
          <ac:chgData name="Veronika Rjašková" userId="e9c47a42-bd86-4581-82c9-7b1bb1efc083" providerId="ADAL" clId="{EFCA0B6F-19BA-4577-9FD9-C6CDF5DEE466}" dt="2020-10-14T16:41:32.944" v="1032" actId="767"/>
          <ac:spMkLst>
            <pc:docMk/>
            <pc:sldMk cId="2660401624" sldId="363"/>
            <ac:spMk id="2" creationId="{BFC82323-ADA9-4D2B-843C-FE43DC5BCF2F}"/>
          </ac:spMkLst>
        </pc:spChg>
        <pc:spChg chg="add del mod">
          <ac:chgData name="Veronika Rjašková" userId="e9c47a42-bd86-4581-82c9-7b1bb1efc083" providerId="ADAL" clId="{EFCA0B6F-19BA-4577-9FD9-C6CDF5DEE466}" dt="2020-10-14T16:41:59.498" v="1044"/>
          <ac:spMkLst>
            <pc:docMk/>
            <pc:sldMk cId="2660401624" sldId="363"/>
            <ac:spMk id="3" creationId="{2E788569-FF08-4C73-8717-54C8A3471B17}"/>
          </ac:spMkLst>
        </pc:spChg>
        <pc:spChg chg="add mod">
          <ac:chgData name="Veronika Rjašková" userId="e9c47a42-bd86-4581-82c9-7b1bb1efc083" providerId="ADAL" clId="{EFCA0B6F-19BA-4577-9FD9-C6CDF5DEE466}" dt="2020-10-14T16:43:23.255" v="1072" actId="1076"/>
          <ac:spMkLst>
            <pc:docMk/>
            <pc:sldMk cId="2660401624" sldId="363"/>
            <ac:spMk id="4" creationId="{790D9B76-7353-4C01-A379-E4E8D2CCBACA}"/>
          </ac:spMkLst>
        </pc:spChg>
        <pc:spChg chg="add mod">
          <ac:chgData name="Veronika Rjašková" userId="e9c47a42-bd86-4581-82c9-7b1bb1efc083" providerId="ADAL" clId="{EFCA0B6F-19BA-4577-9FD9-C6CDF5DEE466}" dt="2020-10-14T16:43:42.810" v="1106" actId="1076"/>
          <ac:spMkLst>
            <pc:docMk/>
            <pc:sldMk cId="2660401624" sldId="363"/>
            <ac:spMk id="5" creationId="{C27746FF-EB9D-4558-884B-52DB29C53A2A}"/>
          </ac:spMkLst>
        </pc:spChg>
        <pc:spChg chg="mod">
          <ac:chgData name="Veronika Rjašková" userId="e9c47a42-bd86-4581-82c9-7b1bb1efc083" providerId="ADAL" clId="{EFCA0B6F-19BA-4577-9FD9-C6CDF5DEE466}" dt="2020-10-14T16:42:29.201" v="1065" actId="14100"/>
          <ac:spMkLst>
            <pc:docMk/>
            <pc:sldMk cId="2660401624" sldId="363"/>
            <ac:spMk id="23555" creationId="{69F40784-DEB2-4ADD-988A-A1E7CFE2C304}"/>
          </ac:spMkLst>
        </pc:spChg>
        <pc:spChg chg="mod">
          <ac:chgData name="Veronika Rjašková" userId="e9c47a42-bd86-4581-82c9-7b1bb1efc083" providerId="ADAL" clId="{EFCA0B6F-19BA-4577-9FD9-C6CDF5DEE466}" dt="2020-10-14T16:23:49.059" v="734"/>
          <ac:spMkLst>
            <pc:docMk/>
            <pc:sldMk cId="2660401624" sldId="363"/>
            <ac:spMk id="77826" creationId="{4D48039C-F741-400B-8389-AD140E7209FF}"/>
          </ac:spMkLst>
        </pc:spChg>
        <pc:picChg chg="add mod">
          <ac:chgData name="Veronika Rjašková" userId="e9c47a42-bd86-4581-82c9-7b1bb1efc083" providerId="ADAL" clId="{EFCA0B6F-19BA-4577-9FD9-C6CDF5DEE466}" dt="2020-10-14T16:43:20.472" v="1071" actId="1076"/>
          <ac:picMkLst>
            <pc:docMk/>
            <pc:sldMk cId="2660401624" sldId="363"/>
            <ac:picMk id="1026" creationId="{82C3FAD0-E779-4BB8-9521-14E316741D04}"/>
          </ac:picMkLst>
        </pc:picChg>
        <pc:picChg chg="add del">
          <ac:chgData name="Veronika Rjašková" userId="e9c47a42-bd86-4581-82c9-7b1bb1efc083" providerId="ADAL" clId="{EFCA0B6F-19BA-4577-9FD9-C6CDF5DEE466}" dt="2020-10-14T16:41:34.495" v="1033"/>
          <ac:picMkLst>
            <pc:docMk/>
            <pc:sldMk cId="2660401624" sldId="363"/>
            <ac:picMk id="1028" creationId="{58CF68A3-2525-4737-8850-20473089D32F}"/>
          </ac:picMkLst>
        </pc:picChg>
        <pc:picChg chg="add mod">
          <ac:chgData name="Veronika Rjašková" userId="e9c47a42-bd86-4581-82c9-7b1bb1efc083" providerId="ADAL" clId="{EFCA0B6F-19BA-4577-9FD9-C6CDF5DEE466}" dt="2020-10-14T16:43:44.737" v="1107" actId="1076"/>
          <ac:picMkLst>
            <pc:docMk/>
            <pc:sldMk cId="2660401624" sldId="363"/>
            <ac:picMk id="1030" creationId="{DE5EDDBD-9CE9-4BC6-8CBF-A6FBB40A2575}"/>
          </ac:picMkLst>
        </pc:picChg>
      </pc:sldChg>
      <pc:sldChg chg="addSp modSp add mod ord">
        <pc:chgData name="Veronika Rjašková" userId="e9c47a42-bd86-4581-82c9-7b1bb1efc083" providerId="ADAL" clId="{EFCA0B6F-19BA-4577-9FD9-C6CDF5DEE466}" dt="2020-10-14T16:25:07.794" v="768"/>
        <pc:sldMkLst>
          <pc:docMk/>
          <pc:sldMk cId="640772916" sldId="364"/>
        </pc:sldMkLst>
        <pc:spChg chg="mod">
          <ac:chgData name="Veronika Rjašková" userId="e9c47a42-bd86-4581-82c9-7b1bb1efc083" providerId="ADAL" clId="{EFCA0B6F-19BA-4577-9FD9-C6CDF5DEE466}" dt="2020-10-14T16:24:42.944" v="754" actId="14100"/>
          <ac:spMkLst>
            <pc:docMk/>
            <pc:sldMk cId="640772916" sldId="364"/>
            <ac:spMk id="23555" creationId="{69F40784-DEB2-4ADD-988A-A1E7CFE2C304}"/>
          </ac:spMkLst>
        </pc:spChg>
        <pc:picChg chg="add mod">
          <ac:chgData name="Veronika Rjašková" userId="e9c47a42-bd86-4581-82c9-7b1bb1efc083" providerId="ADAL" clId="{EFCA0B6F-19BA-4577-9FD9-C6CDF5DEE466}" dt="2020-10-14T16:25:00.044" v="765" actId="1076"/>
          <ac:picMkLst>
            <pc:docMk/>
            <pc:sldMk cId="640772916" sldId="364"/>
            <ac:picMk id="2" creationId="{E12F674C-B562-42C3-AF09-2446C0F6DDBE}"/>
          </ac:picMkLst>
        </pc:picChg>
        <pc:picChg chg="add mod">
          <ac:chgData name="Veronika Rjašková" userId="e9c47a42-bd86-4581-82c9-7b1bb1efc083" providerId="ADAL" clId="{EFCA0B6F-19BA-4577-9FD9-C6CDF5DEE466}" dt="2020-10-14T16:25:00.951" v="766" actId="1076"/>
          <ac:picMkLst>
            <pc:docMk/>
            <pc:sldMk cId="640772916" sldId="364"/>
            <ac:picMk id="3" creationId="{216C735B-F4A7-4FE2-9F31-6D24DF9ACC96}"/>
          </ac:picMkLst>
        </pc:picChg>
      </pc:sldChg>
      <pc:sldMasterChg chg="del delSldLayout">
        <pc:chgData name="Veronika Rjašková" userId="e9c47a42-bd86-4581-82c9-7b1bb1efc083" providerId="ADAL" clId="{EFCA0B6F-19BA-4577-9FD9-C6CDF5DEE466}" dt="2020-10-14T16:27:45.194" v="863" actId="47"/>
        <pc:sldMasterMkLst>
          <pc:docMk/>
          <pc:sldMasterMk cId="0" sldId="2147483655"/>
        </pc:sldMasterMkLst>
        <pc:sldLayoutChg chg="del">
          <pc:chgData name="Veronika Rjašková" userId="e9c47a42-bd86-4581-82c9-7b1bb1efc083" providerId="ADAL" clId="{EFCA0B6F-19BA-4577-9FD9-C6CDF5DEE466}" dt="2020-10-14T16:27:45.194" v="863" actId="47"/>
          <pc:sldLayoutMkLst>
            <pc:docMk/>
            <pc:sldMasterMk cId="0" sldId="2147483655"/>
            <pc:sldLayoutMk cId="4251208039" sldId="2147483858"/>
          </pc:sldLayoutMkLst>
        </pc:sldLayoutChg>
        <pc:sldLayoutChg chg="del">
          <pc:chgData name="Veronika Rjašková" userId="e9c47a42-bd86-4581-82c9-7b1bb1efc083" providerId="ADAL" clId="{EFCA0B6F-19BA-4577-9FD9-C6CDF5DEE466}" dt="2020-10-14T16:27:45.194" v="863" actId="47"/>
          <pc:sldLayoutMkLst>
            <pc:docMk/>
            <pc:sldMasterMk cId="0" sldId="2147483655"/>
            <pc:sldLayoutMk cId="2004620452" sldId="2147483859"/>
          </pc:sldLayoutMkLst>
        </pc:sldLayoutChg>
        <pc:sldLayoutChg chg="del">
          <pc:chgData name="Veronika Rjašková" userId="e9c47a42-bd86-4581-82c9-7b1bb1efc083" providerId="ADAL" clId="{EFCA0B6F-19BA-4577-9FD9-C6CDF5DEE466}" dt="2020-10-14T16:27:45.194" v="863" actId="47"/>
          <pc:sldLayoutMkLst>
            <pc:docMk/>
            <pc:sldMasterMk cId="0" sldId="2147483655"/>
            <pc:sldLayoutMk cId="2493695880" sldId="2147483860"/>
          </pc:sldLayoutMkLst>
        </pc:sldLayoutChg>
        <pc:sldLayoutChg chg="del">
          <pc:chgData name="Veronika Rjašková" userId="e9c47a42-bd86-4581-82c9-7b1bb1efc083" providerId="ADAL" clId="{EFCA0B6F-19BA-4577-9FD9-C6CDF5DEE466}" dt="2020-10-14T16:27:45.194" v="863" actId="47"/>
          <pc:sldLayoutMkLst>
            <pc:docMk/>
            <pc:sldMasterMk cId="0" sldId="2147483655"/>
            <pc:sldLayoutMk cId="1859400690" sldId="2147483861"/>
          </pc:sldLayoutMkLst>
        </pc:sldLayoutChg>
        <pc:sldLayoutChg chg="del">
          <pc:chgData name="Veronika Rjašková" userId="e9c47a42-bd86-4581-82c9-7b1bb1efc083" providerId="ADAL" clId="{EFCA0B6F-19BA-4577-9FD9-C6CDF5DEE466}" dt="2020-10-14T16:27:45.194" v="863" actId="47"/>
          <pc:sldLayoutMkLst>
            <pc:docMk/>
            <pc:sldMasterMk cId="0" sldId="2147483655"/>
            <pc:sldLayoutMk cId="3569495238" sldId="2147483862"/>
          </pc:sldLayoutMkLst>
        </pc:sldLayoutChg>
        <pc:sldLayoutChg chg="del">
          <pc:chgData name="Veronika Rjašková" userId="e9c47a42-bd86-4581-82c9-7b1bb1efc083" providerId="ADAL" clId="{EFCA0B6F-19BA-4577-9FD9-C6CDF5DEE466}" dt="2020-10-14T16:27:45.194" v="863" actId="47"/>
          <pc:sldLayoutMkLst>
            <pc:docMk/>
            <pc:sldMasterMk cId="0" sldId="2147483655"/>
            <pc:sldLayoutMk cId="964646039" sldId="2147483863"/>
          </pc:sldLayoutMkLst>
        </pc:sldLayoutChg>
        <pc:sldLayoutChg chg="del">
          <pc:chgData name="Veronika Rjašková" userId="e9c47a42-bd86-4581-82c9-7b1bb1efc083" providerId="ADAL" clId="{EFCA0B6F-19BA-4577-9FD9-C6CDF5DEE466}" dt="2020-10-14T16:27:45.194" v="863" actId="47"/>
          <pc:sldLayoutMkLst>
            <pc:docMk/>
            <pc:sldMasterMk cId="0" sldId="2147483655"/>
            <pc:sldLayoutMk cId="1521693193" sldId="2147483864"/>
          </pc:sldLayoutMkLst>
        </pc:sldLayoutChg>
        <pc:sldLayoutChg chg="del">
          <pc:chgData name="Veronika Rjašková" userId="e9c47a42-bd86-4581-82c9-7b1bb1efc083" providerId="ADAL" clId="{EFCA0B6F-19BA-4577-9FD9-C6CDF5DEE466}" dt="2020-10-14T16:27:45.194" v="863" actId="47"/>
          <pc:sldLayoutMkLst>
            <pc:docMk/>
            <pc:sldMasterMk cId="0" sldId="2147483655"/>
            <pc:sldLayoutMk cId="719366872" sldId="2147483865"/>
          </pc:sldLayoutMkLst>
        </pc:sldLayoutChg>
        <pc:sldLayoutChg chg="del">
          <pc:chgData name="Veronika Rjašková" userId="e9c47a42-bd86-4581-82c9-7b1bb1efc083" providerId="ADAL" clId="{EFCA0B6F-19BA-4577-9FD9-C6CDF5DEE466}" dt="2020-10-14T16:27:45.194" v="863" actId="47"/>
          <pc:sldLayoutMkLst>
            <pc:docMk/>
            <pc:sldMasterMk cId="0" sldId="2147483655"/>
            <pc:sldLayoutMk cId="4003299792" sldId="2147483866"/>
          </pc:sldLayoutMkLst>
        </pc:sldLayoutChg>
        <pc:sldLayoutChg chg="del">
          <pc:chgData name="Veronika Rjašková" userId="e9c47a42-bd86-4581-82c9-7b1bb1efc083" providerId="ADAL" clId="{EFCA0B6F-19BA-4577-9FD9-C6CDF5DEE466}" dt="2020-10-14T16:27:45.194" v="863" actId="47"/>
          <pc:sldLayoutMkLst>
            <pc:docMk/>
            <pc:sldMasterMk cId="0" sldId="2147483655"/>
            <pc:sldLayoutMk cId="2429060335" sldId="2147483867"/>
          </pc:sldLayoutMkLst>
        </pc:sldLayoutChg>
        <pc:sldLayoutChg chg="del">
          <pc:chgData name="Veronika Rjašková" userId="e9c47a42-bd86-4581-82c9-7b1bb1efc083" providerId="ADAL" clId="{EFCA0B6F-19BA-4577-9FD9-C6CDF5DEE466}" dt="2020-10-14T16:27:45.194" v="863" actId="47"/>
          <pc:sldLayoutMkLst>
            <pc:docMk/>
            <pc:sldMasterMk cId="0" sldId="2147483655"/>
            <pc:sldLayoutMk cId="4162226834" sldId="2147483868"/>
          </pc:sldLayoutMkLst>
        </pc:sldLayoutChg>
        <pc:sldLayoutChg chg="del">
          <pc:chgData name="Veronika Rjašková" userId="e9c47a42-bd86-4581-82c9-7b1bb1efc083" providerId="ADAL" clId="{EFCA0B6F-19BA-4577-9FD9-C6CDF5DEE466}" dt="2020-10-14T16:27:45.194" v="863" actId="47"/>
          <pc:sldLayoutMkLst>
            <pc:docMk/>
            <pc:sldMasterMk cId="0" sldId="2147483655"/>
            <pc:sldLayoutMk cId="1543450725" sldId="2147483869"/>
          </pc:sldLayoutMkLst>
        </pc:sldLayoutChg>
        <pc:sldLayoutChg chg="del">
          <pc:chgData name="Veronika Rjašková" userId="e9c47a42-bd86-4581-82c9-7b1bb1efc083" providerId="ADAL" clId="{EFCA0B6F-19BA-4577-9FD9-C6CDF5DEE466}" dt="2020-10-14T16:27:45.194" v="863" actId="47"/>
          <pc:sldLayoutMkLst>
            <pc:docMk/>
            <pc:sldMasterMk cId="0" sldId="2147483655"/>
            <pc:sldLayoutMk cId="3199625897" sldId="2147483870"/>
          </pc:sldLayoutMkLst>
        </pc:sldLayoutChg>
        <pc:sldLayoutChg chg="del">
          <pc:chgData name="Veronika Rjašková" userId="e9c47a42-bd86-4581-82c9-7b1bb1efc083" providerId="ADAL" clId="{EFCA0B6F-19BA-4577-9FD9-C6CDF5DEE466}" dt="2020-10-14T16:27:45.194" v="863" actId="47"/>
          <pc:sldLayoutMkLst>
            <pc:docMk/>
            <pc:sldMasterMk cId="0" sldId="2147483655"/>
            <pc:sldLayoutMk cId="3093979478" sldId="2147483882"/>
          </pc:sldLayoutMkLst>
        </pc:sldLayoutChg>
      </pc:sldMasterChg>
    </pc:docChg>
  </pc:docChgLst>
  <pc:docChgLst>
    <pc:chgData name="Veronika Rjašková" userId="S::245415@muni.cz::e9c47a42-bd86-4581-82c9-7b1bb1efc083" providerId="AD" clId="Web-{C019762B-6C2A-AFB1-BB66-C187CB2CB3EC}"/>
    <pc:docChg chg="modSld">
      <pc:chgData name="Veronika Rjašková" userId="S::245415@muni.cz::e9c47a42-bd86-4581-82c9-7b1bb1efc083" providerId="AD" clId="Web-{C019762B-6C2A-AFB1-BB66-C187CB2CB3EC}" dt="2020-10-14T11:07:30.484" v="228" actId="20577"/>
      <pc:docMkLst>
        <pc:docMk/>
      </pc:docMkLst>
      <pc:sldChg chg="modNotes">
        <pc:chgData name="Veronika Rjašková" userId="S::245415@muni.cz::e9c47a42-bd86-4581-82c9-7b1bb1efc083" providerId="AD" clId="Web-{C019762B-6C2A-AFB1-BB66-C187CB2CB3EC}" dt="2020-10-14T10:57:55.787" v="126"/>
        <pc:sldMkLst>
          <pc:docMk/>
          <pc:sldMk cId="0" sldId="278"/>
        </pc:sldMkLst>
      </pc:sldChg>
      <pc:sldChg chg="modSp modNotes">
        <pc:chgData name="Veronika Rjašková" userId="S::245415@muni.cz::e9c47a42-bd86-4581-82c9-7b1bb1efc083" providerId="AD" clId="Web-{C019762B-6C2A-AFB1-BB66-C187CB2CB3EC}" dt="2020-10-14T11:06:49.858" v="215" actId="20577"/>
        <pc:sldMkLst>
          <pc:docMk/>
          <pc:sldMk cId="0" sldId="279"/>
        </pc:sldMkLst>
        <pc:spChg chg="mod">
          <ac:chgData name="Veronika Rjašková" userId="S::245415@muni.cz::e9c47a42-bd86-4581-82c9-7b1bb1efc083" providerId="AD" clId="Web-{C019762B-6C2A-AFB1-BB66-C187CB2CB3EC}" dt="2020-10-14T11:06:49.858" v="215" actId="20577"/>
          <ac:spMkLst>
            <pc:docMk/>
            <pc:sldMk cId="0" sldId="279"/>
            <ac:spMk id="89091" creationId="{5E7D5EEC-8228-4875-8B70-E9022A52B23E}"/>
          </ac:spMkLst>
        </pc:spChg>
      </pc:sldChg>
      <pc:sldChg chg="modSp">
        <pc:chgData name="Veronika Rjašková" userId="S::245415@muni.cz::e9c47a42-bd86-4581-82c9-7b1bb1efc083" providerId="AD" clId="Web-{C019762B-6C2A-AFB1-BB66-C187CB2CB3EC}" dt="2020-10-14T11:07:11.483" v="222" actId="20577"/>
        <pc:sldMkLst>
          <pc:docMk/>
          <pc:sldMk cId="0" sldId="280"/>
        </pc:sldMkLst>
        <pc:spChg chg="mod">
          <ac:chgData name="Veronika Rjašková" userId="S::245415@muni.cz::e9c47a42-bd86-4581-82c9-7b1bb1efc083" providerId="AD" clId="Web-{C019762B-6C2A-AFB1-BB66-C187CB2CB3EC}" dt="2020-10-14T11:07:11.483" v="222" actId="20577"/>
          <ac:spMkLst>
            <pc:docMk/>
            <pc:sldMk cId="0" sldId="280"/>
            <ac:spMk id="95235" creationId="{ED31E3E9-BDA9-44B8-B932-DCCF905912DD}"/>
          </ac:spMkLst>
        </pc:spChg>
      </pc:sldChg>
      <pc:sldChg chg="modSp modNotes">
        <pc:chgData name="Veronika Rjašková" userId="S::245415@muni.cz::e9c47a42-bd86-4581-82c9-7b1bb1efc083" providerId="AD" clId="Web-{C019762B-6C2A-AFB1-BB66-C187CB2CB3EC}" dt="2020-10-14T11:07:06.030" v="220" actId="20577"/>
        <pc:sldMkLst>
          <pc:docMk/>
          <pc:sldMk cId="0" sldId="292"/>
        </pc:sldMkLst>
        <pc:spChg chg="mod">
          <ac:chgData name="Veronika Rjašková" userId="S::245415@muni.cz::e9c47a42-bd86-4581-82c9-7b1bb1efc083" providerId="AD" clId="Web-{C019762B-6C2A-AFB1-BB66-C187CB2CB3EC}" dt="2020-10-14T11:07:06.030" v="220" actId="20577"/>
          <ac:spMkLst>
            <pc:docMk/>
            <pc:sldMk cId="0" sldId="292"/>
            <ac:spMk id="92163" creationId="{7687810A-CF8E-48B2-B5B3-2E95C4789256}"/>
          </ac:spMkLst>
        </pc:spChg>
      </pc:sldChg>
      <pc:sldChg chg="modSp">
        <pc:chgData name="Veronika Rjašková" userId="S::245415@muni.cz::e9c47a42-bd86-4581-82c9-7b1bb1efc083" providerId="AD" clId="Web-{C019762B-6C2A-AFB1-BB66-C187CB2CB3EC}" dt="2020-10-14T11:07:30.484" v="228" actId="20577"/>
        <pc:sldMkLst>
          <pc:docMk/>
          <pc:sldMk cId="0" sldId="294"/>
        </pc:sldMkLst>
        <pc:spChg chg="mod">
          <ac:chgData name="Veronika Rjašková" userId="S::245415@muni.cz::e9c47a42-bd86-4581-82c9-7b1bb1efc083" providerId="AD" clId="Web-{C019762B-6C2A-AFB1-BB66-C187CB2CB3EC}" dt="2020-10-14T11:07:30.484" v="228" actId="20577"/>
          <ac:spMkLst>
            <pc:docMk/>
            <pc:sldMk cId="0" sldId="294"/>
            <ac:spMk id="98306" creationId="{02398C44-8638-4D5E-A2AD-7DE6E04CBCA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03F076C6-C6C3-48C9-802A-71107672F4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Zástupný symbol pro datum 2">
            <a:extLst>
              <a:ext uri="{FF2B5EF4-FFF2-40B4-BE49-F238E27FC236}">
                <a16:creationId xmlns:a16="http://schemas.microsoft.com/office/drawing/2014/main" id="{39D18CB9-6D56-4344-96F8-1BE6FC752A0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3F845818-7B1A-4420-A363-EB3484A2A7B7}" type="datetimeFigureOut">
              <a:rPr lang="en-GB"/>
              <a:pPr>
                <a:defRPr/>
              </a:pPr>
              <a:t>14/10/2020</a:t>
            </a:fld>
            <a:endParaRPr lang="en-GB"/>
          </a:p>
        </p:txBody>
      </p:sp>
      <p:sp>
        <p:nvSpPr>
          <p:cNvPr id="4" name="Zástupný symbol pro obrázek snímku 3">
            <a:extLst>
              <a:ext uri="{FF2B5EF4-FFF2-40B4-BE49-F238E27FC236}">
                <a16:creationId xmlns:a16="http://schemas.microsoft.com/office/drawing/2014/main" id="{59DFAC6C-4FDD-4FD3-AD69-9DCEDFA2CB12}"/>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Zástupný symbol pro poznámky 4">
            <a:extLst>
              <a:ext uri="{FF2B5EF4-FFF2-40B4-BE49-F238E27FC236}">
                <a16:creationId xmlns:a16="http://schemas.microsoft.com/office/drawing/2014/main" id="{70E7BD78-44D3-44F3-988F-1876F33C8D1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noProof="0"/>
              <a:t>Kliknutím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endParaRPr lang="en-GB" noProof="0"/>
          </a:p>
        </p:txBody>
      </p:sp>
      <p:sp>
        <p:nvSpPr>
          <p:cNvPr id="6" name="Zástupný symbol pro zápatí 5">
            <a:extLst>
              <a:ext uri="{FF2B5EF4-FFF2-40B4-BE49-F238E27FC236}">
                <a16:creationId xmlns:a16="http://schemas.microsoft.com/office/drawing/2014/main" id="{2433FA63-9E89-43D7-A78D-2574BA9D874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Zástupný symbol pro číslo snímku 6">
            <a:extLst>
              <a:ext uri="{FF2B5EF4-FFF2-40B4-BE49-F238E27FC236}">
                <a16:creationId xmlns:a16="http://schemas.microsoft.com/office/drawing/2014/main" id="{F6EBF377-C409-44F2-8490-4B3B01FF77F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6C8B201B-AA21-474D-B488-8311ADC40F26}"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en.wikipedia.org/wiki/Hydrogen_bond" TargetMode="External"/><Relationship Id="rId3" Type="http://schemas.openxmlformats.org/officeDocument/2006/relationships/hyperlink" Target="https://en.wikipedia.org/wiki/Nanometre" TargetMode="External"/><Relationship Id="rId7" Type="http://schemas.openxmlformats.org/officeDocument/2006/relationships/hyperlink" Target="https://en.wikipedia.org/wiki/Quaternary_structure"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en.wikipedia.org/wiki/Alpha_helix" TargetMode="External"/><Relationship Id="rId5" Type="http://schemas.openxmlformats.org/officeDocument/2006/relationships/hyperlink" Target="https://en.wikipedia.org/wiki/Helix" TargetMode="External"/><Relationship Id="rId4" Type="http://schemas.openxmlformats.org/officeDocument/2006/relationships/hyperlink" Target="https://en.wikipedia.org/wiki/Polypeptide"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2173E828-DF4D-4BF9-A34D-D4CF268287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F5C64B59-D76A-4ADE-9784-34EBEB2A3E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dirty="0" err="1">
                <a:cs typeface="Calibri"/>
              </a:rPr>
              <a:t>Polysaccharides</a:t>
            </a:r>
            <a:r>
              <a:rPr lang="cs-CZ" altLang="cs-CZ" dirty="0">
                <a:cs typeface="Calibri"/>
              </a:rPr>
              <a:t>.</a:t>
            </a:r>
            <a:endParaRPr lang="cs-CZ" altLang="cs-CZ" dirty="0" err="1">
              <a:cs typeface="Calibri"/>
            </a:endParaRPr>
          </a:p>
          <a:p>
            <a:pPr>
              <a:spcBef>
                <a:spcPct val="0"/>
              </a:spcBef>
            </a:pPr>
            <a:r>
              <a:rPr lang="cs-CZ" altLang="cs-CZ" dirty="0" err="1">
                <a:cs typeface="Calibri"/>
              </a:rPr>
              <a:t>Starches</a:t>
            </a:r>
            <a:r>
              <a:rPr lang="cs-CZ" altLang="cs-CZ" dirty="0">
                <a:cs typeface="Calibri"/>
              </a:rPr>
              <a:t> </a:t>
            </a:r>
            <a:r>
              <a:rPr lang="cs-CZ" altLang="cs-CZ" dirty="0" err="1">
                <a:cs typeface="Calibri"/>
              </a:rPr>
              <a:t>contain</a:t>
            </a:r>
            <a:r>
              <a:rPr lang="cs-CZ" altLang="cs-CZ" dirty="0">
                <a:cs typeface="Calibri"/>
              </a:rPr>
              <a:t> </a:t>
            </a:r>
            <a:r>
              <a:rPr lang="cs-CZ" altLang="cs-CZ" dirty="0" err="1">
                <a:cs typeface="Calibri"/>
              </a:rPr>
              <a:t>also</a:t>
            </a:r>
            <a:r>
              <a:rPr lang="cs-CZ" altLang="cs-CZ" dirty="0">
                <a:cs typeface="Calibri"/>
              </a:rPr>
              <a:t> </a:t>
            </a:r>
            <a:r>
              <a:rPr lang="cs-CZ" altLang="cs-CZ" dirty="0" err="1">
                <a:cs typeface="Calibri"/>
              </a:rPr>
              <a:t>small</a:t>
            </a:r>
            <a:r>
              <a:rPr lang="cs-CZ" altLang="cs-CZ" dirty="0">
                <a:cs typeface="Calibri"/>
              </a:rPr>
              <a:t> </a:t>
            </a:r>
            <a:r>
              <a:rPr lang="cs-CZ" altLang="cs-CZ" dirty="0" err="1">
                <a:cs typeface="Calibri"/>
              </a:rPr>
              <a:t>amounts</a:t>
            </a:r>
            <a:r>
              <a:rPr lang="cs-CZ" altLang="cs-CZ" dirty="0">
                <a:cs typeface="Calibri"/>
              </a:rPr>
              <a:t> </a:t>
            </a:r>
            <a:r>
              <a:rPr lang="cs-CZ" altLang="cs-CZ" dirty="0" err="1">
                <a:cs typeface="Calibri"/>
              </a:rPr>
              <a:t>of</a:t>
            </a:r>
            <a:r>
              <a:rPr lang="cs-CZ" altLang="cs-CZ" dirty="0">
                <a:cs typeface="Calibri"/>
              </a:rPr>
              <a:t> </a:t>
            </a:r>
            <a:r>
              <a:rPr lang="cs-CZ" altLang="cs-CZ" dirty="0" err="1">
                <a:cs typeface="Calibri"/>
              </a:rPr>
              <a:t>lipids</a:t>
            </a:r>
            <a:r>
              <a:rPr lang="cs-CZ" altLang="cs-CZ" dirty="0">
                <a:cs typeface="Calibri"/>
              </a:rPr>
              <a:t> and </a:t>
            </a:r>
            <a:r>
              <a:rPr lang="cs-CZ" altLang="cs-CZ" dirty="0" err="1">
                <a:cs typeface="Calibri"/>
              </a:rPr>
              <a:t>proteins</a:t>
            </a:r>
            <a:r>
              <a:rPr lang="cs-CZ" altLang="cs-CZ" dirty="0">
                <a:cs typeface="Calibri"/>
              </a:rPr>
              <a:t>, 10-20% </a:t>
            </a:r>
            <a:r>
              <a:rPr lang="cs-CZ" altLang="cs-CZ" dirty="0" err="1">
                <a:cs typeface="Calibri"/>
              </a:rPr>
              <a:t>water</a:t>
            </a:r>
            <a:r>
              <a:rPr lang="cs-CZ" altLang="cs-CZ" dirty="0">
                <a:cs typeface="Calibri"/>
              </a:rPr>
              <a:t>.</a:t>
            </a:r>
          </a:p>
          <a:p>
            <a:pPr>
              <a:spcBef>
                <a:spcPct val="0"/>
              </a:spcBef>
            </a:pPr>
            <a:endParaRPr lang="cs-CZ" altLang="cs-CZ" dirty="0">
              <a:cs typeface="Calibri"/>
            </a:endParaRPr>
          </a:p>
          <a:p>
            <a:pPr>
              <a:spcBef>
                <a:spcPct val="0"/>
              </a:spcBef>
            </a:pPr>
            <a:r>
              <a:rPr lang="cs-CZ" altLang="cs-CZ" b="1" dirty="0" err="1">
                <a:cs typeface="Calibri"/>
              </a:rPr>
              <a:t>Amylose</a:t>
            </a:r>
            <a:r>
              <a:rPr lang="cs-CZ" altLang="cs-CZ" b="1" dirty="0">
                <a:cs typeface="Calibri"/>
              </a:rPr>
              <a:t> </a:t>
            </a:r>
            <a:r>
              <a:rPr lang="cs-CZ" altLang="cs-CZ" dirty="0">
                <a:cs typeface="Calibri"/>
              </a:rPr>
              <a:t>– </a:t>
            </a:r>
            <a:r>
              <a:rPr lang="cs-CZ" altLang="cs-CZ" dirty="0" err="1">
                <a:cs typeface="Calibri"/>
              </a:rPr>
              <a:t>linear</a:t>
            </a:r>
            <a:r>
              <a:rPr lang="cs-CZ" altLang="cs-CZ" dirty="0">
                <a:cs typeface="Calibri"/>
              </a:rPr>
              <a:t> </a:t>
            </a:r>
            <a:r>
              <a:rPr lang="cs-CZ" altLang="cs-CZ" dirty="0" err="1">
                <a:cs typeface="Calibri"/>
              </a:rPr>
              <a:t>chains</a:t>
            </a:r>
            <a:r>
              <a:rPr lang="cs-CZ" altLang="cs-CZ" dirty="0">
                <a:cs typeface="Calibri"/>
              </a:rPr>
              <a:t> </a:t>
            </a:r>
            <a:r>
              <a:rPr lang="cs-CZ" altLang="cs-CZ" dirty="0" err="1">
                <a:cs typeface="Calibri"/>
              </a:rPr>
              <a:t>of</a:t>
            </a:r>
            <a:r>
              <a:rPr lang="cs-CZ" altLang="cs-CZ" dirty="0">
                <a:cs typeface="Calibri"/>
              </a:rPr>
              <a:t> </a:t>
            </a:r>
            <a:r>
              <a:rPr lang="cs-CZ" altLang="cs-CZ" dirty="0" err="1">
                <a:cs typeface="Calibri"/>
              </a:rPr>
              <a:t>alpha</a:t>
            </a:r>
            <a:r>
              <a:rPr lang="cs-CZ" altLang="cs-CZ" dirty="0">
                <a:cs typeface="Calibri"/>
              </a:rPr>
              <a:t> (1-4) </a:t>
            </a:r>
            <a:r>
              <a:rPr lang="cs-CZ" altLang="cs-CZ" dirty="0" err="1">
                <a:cs typeface="Calibri"/>
              </a:rPr>
              <a:t>glycosidically</a:t>
            </a:r>
            <a:r>
              <a:rPr lang="cs-CZ" altLang="cs-CZ" dirty="0">
                <a:cs typeface="Calibri"/>
              </a:rPr>
              <a:t> </a:t>
            </a:r>
            <a:r>
              <a:rPr lang="cs-CZ" altLang="cs-CZ" dirty="0" err="1">
                <a:cs typeface="Calibri"/>
              </a:rPr>
              <a:t>bonded</a:t>
            </a:r>
            <a:r>
              <a:rPr lang="cs-CZ" altLang="cs-CZ" dirty="0">
                <a:cs typeface="Calibri"/>
              </a:rPr>
              <a:t> </a:t>
            </a:r>
            <a:r>
              <a:rPr lang="cs-CZ" altLang="cs-CZ" dirty="0" err="1">
                <a:cs typeface="Calibri"/>
              </a:rPr>
              <a:t>glc</a:t>
            </a:r>
            <a:r>
              <a:rPr lang="cs-CZ" altLang="cs-CZ" dirty="0">
                <a:cs typeface="Calibri"/>
              </a:rPr>
              <a:t> </a:t>
            </a:r>
            <a:r>
              <a:rPr lang="cs-CZ" altLang="cs-CZ" dirty="0" err="1">
                <a:cs typeface="Calibri"/>
              </a:rPr>
              <a:t>units</a:t>
            </a:r>
            <a:r>
              <a:rPr lang="cs-CZ" altLang="cs-CZ" dirty="0">
                <a:cs typeface="Calibri"/>
              </a:rPr>
              <a:t>. Has a </a:t>
            </a:r>
            <a:r>
              <a:rPr lang="cs-CZ" altLang="cs-CZ" dirty="0" err="1">
                <a:cs typeface="Calibri"/>
              </a:rPr>
              <a:t>structure</a:t>
            </a:r>
            <a:r>
              <a:rPr lang="cs-CZ" altLang="cs-CZ" dirty="0">
                <a:cs typeface="Calibri"/>
              </a:rPr>
              <a:t> </a:t>
            </a:r>
            <a:r>
              <a:rPr lang="cs-CZ" altLang="cs-CZ" dirty="0" err="1">
                <a:cs typeface="Calibri"/>
              </a:rPr>
              <a:t>of</a:t>
            </a:r>
            <a:r>
              <a:rPr lang="cs-CZ" altLang="cs-CZ" dirty="0">
                <a:cs typeface="Calibri"/>
              </a:rPr>
              <a:t> a helix (1 helix=6 </a:t>
            </a:r>
            <a:r>
              <a:rPr lang="cs-CZ" altLang="cs-CZ" dirty="0" err="1">
                <a:cs typeface="Calibri"/>
              </a:rPr>
              <a:t>glc</a:t>
            </a:r>
            <a:r>
              <a:rPr lang="cs-CZ" altLang="cs-CZ" dirty="0">
                <a:cs typeface="Calibri"/>
              </a:rPr>
              <a:t>). </a:t>
            </a:r>
            <a:r>
              <a:rPr lang="cs-CZ" altLang="cs-CZ" dirty="0" err="1">
                <a:cs typeface="Calibri"/>
              </a:rPr>
              <a:t>Amylose</a:t>
            </a:r>
            <a:r>
              <a:rPr lang="cs-CZ" altLang="cs-CZ" dirty="0">
                <a:cs typeface="Calibri"/>
              </a:rPr>
              <a:t> </a:t>
            </a:r>
            <a:r>
              <a:rPr lang="cs-CZ" altLang="cs-CZ" dirty="0" err="1">
                <a:cs typeface="Calibri"/>
              </a:rPr>
              <a:t>content</a:t>
            </a:r>
            <a:r>
              <a:rPr lang="cs-CZ" altLang="cs-CZ" dirty="0">
                <a:cs typeface="Calibri"/>
              </a:rPr>
              <a:t> in </a:t>
            </a:r>
            <a:r>
              <a:rPr lang="cs-CZ" altLang="cs-CZ" dirty="0" err="1">
                <a:cs typeface="Calibri"/>
              </a:rPr>
              <a:t>starch</a:t>
            </a:r>
            <a:r>
              <a:rPr lang="cs-CZ" altLang="cs-CZ" dirty="0">
                <a:cs typeface="Calibri"/>
              </a:rPr>
              <a:t> </a:t>
            </a:r>
            <a:r>
              <a:rPr lang="cs-CZ" altLang="cs-CZ" dirty="0" err="1">
                <a:cs typeface="Calibri"/>
              </a:rPr>
              <a:t>varies</a:t>
            </a:r>
            <a:r>
              <a:rPr lang="cs-CZ" altLang="cs-CZ" dirty="0">
                <a:cs typeface="Calibri"/>
              </a:rPr>
              <a:t> </a:t>
            </a:r>
            <a:r>
              <a:rPr lang="cs-CZ" altLang="cs-CZ" dirty="0" err="1">
                <a:cs typeface="Calibri"/>
              </a:rPr>
              <a:t>between</a:t>
            </a:r>
            <a:r>
              <a:rPr lang="cs-CZ" altLang="cs-CZ" dirty="0">
                <a:cs typeface="Calibri"/>
              </a:rPr>
              <a:t> 15-25%. </a:t>
            </a:r>
            <a:r>
              <a:rPr lang="cs-CZ" altLang="cs-CZ" dirty="0" err="1">
                <a:cs typeface="Calibri"/>
              </a:rPr>
              <a:t>Amylose</a:t>
            </a:r>
            <a:r>
              <a:rPr lang="cs-CZ" altLang="cs-CZ" dirty="0">
                <a:cs typeface="Calibri"/>
              </a:rPr>
              <a:t> in </a:t>
            </a:r>
            <a:r>
              <a:rPr lang="cs-CZ" altLang="cs-CZ" dirty="0" err="1">
                <a:cs typeface="Calibri"/>
              </a:rPr>
              <a:t>water</a:t>
            </a:r>
            <a:r>
              <a:rPr lang="cs-CZ" altLang="cs-CZ" dirty="0">
                <a:cs typeface="Calibri"/>
              </a:rPr>
              <a:t> </a:t>
            </a:r>
            <a:r>
              <a:rPr lang="cs-CZ" altLang="cs-CZ" dirty="0" err="1">
                <a:cs typeface="Calibri"/>
              </a:rPr>
              <a:t>changes</a:t>
            </a:r>
            <a:r>
              <a:rPr lang="cs-CZ" altLang="cs-CZ" dirty="0">
                <a:cs typeface="Calibri"/>
              </a:rPr>
              <a:t> to a </a:t>
            </a:r>
            <a:r>
              <a:rPr lang="cs-CZ" altLang="cs-CZ" dirty="0" err="1">
                <a:cs typeface="Calibri"/>
              </a:rPr>
              <a:t>colloid</a:t>
            </a:r>
            <a:r>
              <a:rPr lang="cs-CZ" altLang="cs-CZ" dirty="0">
                <a:cs typeface="Calibri"/>
              </a:rPr>
              <a:t> </a:t>
            </a:r>
            <a:r>
              <a:rPr lang="cs-CZ" altLang="cs-CZ" dirty="0" err="1">
                <a:cs typeface="Calibri"/>
              </a:rPr>
              <a:t>solution</a:t>
            </a:r>
            <a:r>
              <a:rPr lang="cs-CZ" altLang="cs-CZ" dirty="0">
                <a:cs typeface="Calibri"/>
              </a:rPr>
              <a:t>. </a:t>
            </a:r>
            <a:r>
              <a:rPr lang="cs-CZ" altLang="cs-CZ" dirty="0" err="1">
                <a:cs typeface="Calibri"/>
              </a:rPr>
              <a:t>Amylose</a:t>
            </a:r>
            <a:r>
              <a:rPr lang="cs-CZ" altLang="cs-CZ" dirty="0">
                <a:cs typeface="Calibri"/>
              </a:rPr>
              <a:t> </a:t>
            </a:r>
            <a:r>
              <a:rPr lang="cs-CZ" altLang="cs-CZ" dirty="0" err="1">
                <a:cs typeface="Calibri"/>
              </a:rPr>
              <a:t>reacts</a:t>
            </a:r>
            <a:r>
              <a:rPr lang="cs-CZ" altLang="cs-CZ" dirty="0">
                <a:cs typeface="Calibri"/>
              </a:rPr>
              <a:t> </a:t>
            </a:r>
            <a:r>
              <a:rPr lang="cs-CZ" altLang="cs-CZ" dirty="0" err="1">
                <a:cs typeface="Calibri"/>
              </a:rPr>
              <a:t>with</a:t>
            </a:r>
            <a:r>
              <a:rPr lang="cs-CZ" altLang="cs-CZ" dirty="0">
                <a:cs typeface="Calibri"/>
              </a:rPr>
              <a:t> </a:t>
            </a:r>
            <a:r>
              <a:rPr lang="cs-CZ" altLang="cs-CZ" dirty="0" err="1">
                <a:cs typeface="Calibri"/>
              </a:rPr>
              <a:t>Lugol</a:t>
            </a:r>
            <a:r>
              <a:rPr lang="cs-CZ" altLang="cs-CZ" dirty="0">
                <a:cs typeface="Calibri"/>
              </a:rPr>
              <a:t> </a:t>
            </a:r>
            <a:r>
              <a:rPr lang="cs-CZ" altLang="cs-CZ" dirty="0" err="1">
                <a:cs typeface="Calibri"/>
              </a:rPr>
              <a:t>reagent</a:t>
            </a:r>
            <a:r>
              <a:rPr lang="cs-CZ" altLang="cs-CZ" dirty="0">
                <a:cs typeface="Calibri"/>
              </a:rPr>
              <a:t>, </a:t>
            </a:r>
            <a:r>
              <a:rPr lang="cs-CZ" altLang="cs-CZ" dirty="0" err="1">
                <a:cs typeface="Calibri"/>
              </a:rPr>
              <a:t>it</a:t>
            </a:r>
            <a:r>
              <a:rPr lang="cs-CZ" altLang="cs-CZ" dirty="0">
                <a:cs typeface="Calibri"/>
              </a:rPr>
              <a:t> </a:t>
            </a:r>
            <a:r>
              <a:rPr lang="cs-CZ" altLang="cs-CZ" dirty="0" err="1">
                <a:cs typeface="Calibri"/>
              </a:rPr>
              <a:t>bonds</a:t>
            </a:r>
            <a:r>
              <a:rPr lang="cs-CZ" altLang="cs-CZ" dirty="0">
                <a:cs typeface="Calibri"/>
              </a:rPr>
              <a:t> </a:t>
            </a:r>
            <a:r>
              <a:rPr lang="cs-CZ" altLang="cs-CZ" dirty="0" err="1">
                <a:cs typeface="Calibri"/>
              </a:rPr>
              <a:t>iodine</a:t>
            </a:r>
            <a:r>
              <a:rPr lang="cs-CZ" altLang="cs-CZ" dirty="0">
                <a:cs typeface="Calibri"/>
              </a:rPr>
              <a:t> </a:t>
            </a:r>
            <a:r>
              <a:rPr lang="cs-CZ" altLang="cs-CZ" dirty="0" err="1">
                <a:cs typeface="Calibri"/>
              </a:rPr>
              <a:t>which</a:t>
            </a:r>
            <a:r>
              <a:rPr lang="cs-CZ" altLang="cs-CZ" dirty="0">
                <a:cs typeface="Calibri"/>
              </a:rPr>
              <a:t> </a:t>
            </a:r>
            <a:r>
              <a:rPr lang="cs-CZ" altLang="cs-CZ" dirty="0" err="1">
                <a:cs typeface="Calibri"/>
              </a:rPr>
              <a:t>creates</a:t>
            </a:r>
            <a:r>
              <a:rPr lang="cs-CZ" altLang="cs-CZ" dirty="0">
                <a:cs typeface="Calibri"/>
              </a:rPr>
              <a:t> blue </a:t>
            </a:r>
            <a:r>
              <a:rPr lang="cs-CZ" altLang="cs-CZ" dirty="0" err="1">
                <a:cs typeface="Calibri"/>
              </a:rPr>
              <a:t>color</a:t>
            </a:r>
            <a:r>
              <a:rPr lang="cs-CZ" altLang="cs-CZ" dirty="0">
                <a:cs typeface="Calibri"/>
              </a:rPr>
              <a:t>.</a:t>
            </a:r>
          </a:p>
          <a:p>
            <a:pPr>
              <a:spcBef>
                <a:spcPct val="0"/>
              </a:spcBef>
            </a:pPr>
            <a:endParaRPr lang="cs-CZ" altLang="cs-CZ" dirty="0">
              <a:cs typeface="Calibri"/>
            </a:endParaRPr>
          </a:p>
          <a:p>
            <a:pPr>
              <a:spcBef>
                <a:spcPct val="0"/>
              </a:spcBef>
            </a:pPr>
            <a:r>
              <a:rPr lang="cs-CZ" altLang="cs-CZ" dirty="0" err="1">
                <a:cs typeface="Calibri"/>
              </a:rPr>
              <a:t>Amylopectin</a:t>
            </a:r>
            <a:r>
              <a:rPr lang="cs-CZ" altLang="cs-CZ" dirty="0">
                <a:cs typeface="Calibri"/>
              </a:rPr>
              <a:t> - </a:t>
            </a:r>
            <a:r>
              <a:rPr lang="cs-CZ" dirty="0" err="1"/>
              <a:t>alpha</a:t>
            </a:r>
            <a:r>
              <a:rPr lang="cs-CZ" dirty="0"/>
              <a:t> (1-4) </a:t>
            </a:r>
            <a:r>
              <a:rPr lang="cs-CZ" dirty="0" err="1"/>
              <a:t>bonds</a:t>
            </a:r>
            <a:r>
              <a:rPr lang="cs-CZ" dirty="0"/>
              <a:t>, but </a:t>
            </a:r>
            <a:r>
              <a:rPr lang="cs-CZ" dirty="0" err="1"/>
              <a:t>for</a:t>
            </a:r>
            <a:r>
              <a:rPr lang="cs-CZ" dirty="0"/>
              <a:t> </a:t>
            </a:r>
            <a:r>
              <a:rPr lang="cs-CZ" dirty="0" err="1"/>
              <a:t>every</a:t>
            </a:r>
            <a:r>
              <a:rPr lang="cs-CZ" dirty="0"/>
              <a:t> 20-25 </a:t>
            </a:r>
            <a:r>
              <a:rPr lang="cs-CZ" dirty="0" err="1"/>
              <a:t>units</a:t>
            </a:r>
            <a:r>
              <a:rPr lang="cs-CZ" dirty="0"/>
              <a:t> </a:t>
            </a:r>
            <a:r>
              <a:rPr lang="cs-CZ" dirty="0" err="1"/>
              <a:t>there</a:t>
            </a:r>
            <a:r>
              <a:rPr lang="cs-CZ" dirty="0"/>
              <a:t> </a:t>
            </a:r>
            <a:r>
              <a:rPr lang="cs-CZ" dirty="0" err="1"/>
              <a:t>is</a:t>
            </a:r>
            <a:r>
              <a:rPr lang="cs-CZ" dirty="0"/>
              <a:t> </a:t>
            </a:r>
            <a:r>
              <a:rPr lang="cs-CZ" dirty="0" err="1"/>
              <a:t>also</a:t>
            </a:r>
            <a:r>
              <a:rPr lang="cs-CZ" dirty="0"/>
              <a:t> </a:t>
            </a:r>
            <a:r>
              <a:rPr lang="cs-CZ" dirty="0" err="1"/>
              <a:t>alpha</a:t>
            </a:r>
            <a:r>
              <a:rPr lang="cs-CZ" dirty="0"/>
              <a:t> (1-6) </a:t>
            </a:r>
            <a:r>
              <a:rPr lang="cs-CZ" dirty="0" err="1"/>
              <a:t>bonding</a:t>
            </a:r>
            <a:r>
              <a:rPr lang="cs-CZ" dirty="0"/>
              <a:t>, </a:t>
            </a:r>
            <a:r>
              <a:rPr lang="cs-CZ" dirty="0" err="1"/>
              <a:t>thus</a:t>
            </a:r>
            <a:r>
              <a:rPr lang="cs-CZ" dirty="0"/>
              <a:t> </a:t>
            </a:r>
            <a:r>
              <a:rPr lang="cs-CZ" dirty="0" err="1"/>
              <a:t>it</a:t>
            </a:r>
            <a:r>
              <a:rPr lang="cs-CZ" dirty="0"/>
              <a:t> </a:t>
            </a:r>
            <a:r>
              <a:rPr lang="cs-CZ" dirty="0" err="1"/>
              <a:t>creates</a:t>
            </a:r>
            <a:r>
              <a:rPr lang="cs-CZ" dirty="0"/>
              <a:t> a </a:t>
            </a:r>
            <a:r>
              <a:rPr lang="cs-CZ" dirty="0" err="1"/>
              <a:t>widely</a:t>
            </a:r>
            <a:r>
              <a:rPr lang="cs-CZ" dirty="0"/>
              <a:t> </a:t>
            </a:r>
            <a:r>
              <a:rPr lang="cs-CZ" dirty="0" err="1"/>
              <a:t>branching</a:t>
            </a:r>
            <a:r>
              <a:rPr lang="cs-CZ" dirty="0"/>
              <a:t> </a:t>
            </a:r>
            <a:r>
              <a:rPr lang="cs-CZ" dirty="0" err="1"/>
              <a:t>molecule</a:t>
            </a:r>
            <a:r>
              <a:rPr lang="cs-CZ" dirty="0"/>
              <a:t>. </a:t>
            </a:r>
            <a:r>
              <a:rPr lang="cs-CZ" dirty="0" err="1"/>
              <a:t>Amylopectin</a:t>
            </a:r>
            <a:r>
              <a:rPr lang="cs-CZ" dirty="0"/>
              <a:t> </a:t>
            </a:r>
            <a:r>
              <a:rPr lang="cs-CZ" dirty="0" err="1"/>
              <a:t>is</a:t>
            </a:r>
            <a:r>
              <a:rPr lang="cs-CZ" dirty="0"/>
              <a:t> not </a:t>
            </a:r>
            <a:r>
              <a:rPr lang="cs-CZ" dirty="0" err="1"/>
              <a:t>soluble</a:t>
            </a:r>
            <a:r>
              <a:rPr lang="cs-CZ" dirty="0"/>
              <a:t> in </a:t>
            </a:r>
            <a:r>
              <a:rPr lang="cs-CZ" dirty="0" err="1"/>
              <a:t>cold</a:t>
            </a:r>
            <a:r>
              <a:rPr lang="cs-CZ" dirty="0"/>
              <a:t> </a:t>
            </a:r>
            <a:r>
              <a:rPr lang="cs-CZ" dirty="0" err="1"/>
              <a:t>water</a:t>
            </a:r>
            <a:r>
              <a:rPr lang="cs-CZ" dirty="0"/>
              <a:t>, </a:t>
            </a:r>
            <a:r>
              <a:rPr lang="cs-CZ" dirty="0" err="1"/>
              <a:t>it</a:t>
            </a:r>
            <a:r>
              <a:rPr lang="cs-CZ" dirty="0"/>
              <a:t> </a:t>
            </a:r>
            <a:r>
              <a:rPr lang="cs-CZ" dirty="0" err="1"/>
              <a:t>only</a:t>
            </a:r>
            <a:r>
              <a:rPr lang="cs-CZ" dirty="0"/>
              <a:t> </a:t>
            </a:r>
            <a:r>
              <a:rPr lang="cs-CZ" dirty="0" err="1"/>
              <a:t>swells.However</a:t>
            </a:r>
            <a:r>
              <a:rPr lang="cs-CZ" dirty="0"/>
              <a:t>, in </a:t>
            </a:r>
            <a:r>
              <a:rPr lang="cs-CZ" dirty="0" err="1"/>
              <a:t>higher</a:t>
            </a:r>
            <a:r>
              <a:rPr lang="cs-CZ" dirty="0"/>
              <a:t> temp. It </a:t>
            </a:r>
            <a:r>
              <a:rPr lang="cs-CZ" dirty="0" err="1"/>
              <a:t>creates</a:t>
            </a:r>
            <a:r>
              <a:rPr lang="cs-CZ" dirty="0"/>
              <a:t> a </a:t>
            </a:r>
            <a:r>
              <a:rPr lang="cs-CZ" dirty="0" err="1"/>
              <a:t>colloid</a:t>
            </a:r>
            <a:r>
              <a:rPr lang="cs-CZ" dirty="0"/>
              <a:t> </a:t>
            </a:r>
            <a:r>
              <a:rPr lang="cs-CZ" dirty="0" err="1"/>
              <a:t>solution</a:t>
            </a:r>
            <a:r>
              <a:rPr lang="cs-CZ" dirty="0"/>
              <a:t>.</a:t>
            </a:r>
          </a:p>
        </p:txBody>
      </p:sp>
      <p:sp>
        <p:nvSpPr>
          <p:cNvPr id="20484" name="Slide Number Placeholder 3">
            <a:extLst>
              <a:ext uri="{FF2B5EF4-FFF2-40B4-BE49-F238E27FC236}">
                <a16:creationId xmlns:a16="http://schemas.microsoft.com/office/drawing/2014/main" id="{DBEAA563-A762-43D6-B89D-BC419E4880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3F55041-B2ED-42B9-803C-509244EDF433}" type="slidenum">
              <a:rPr lang="cs-CZ" altLang="cs-CZ" sz="1200" smtClean="0">
                <a:solidFill>
                  <a:srgbClr val="000000"/>
                </a:solidFill>
              </a:rPr>
              <a:pPr/>
              <a:t>2</a:t>
            </a:fld>
            <a:endParaRPr lang="cs-CZ" altLang="cs-CZ"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0785AC81-1B8D-48EA-BFD4-6F5C7BCC9B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8C6365DD-CD67-4E2D-80CA-CF7BC3F11B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38916" name="Slide Number Placeholder 3">
            <a:extLst>
              <a:ext uri="{FF2B5EF4-FFF2-40B4-BE49-F238E27FC236}">
                <a16:creationId xmlns:a16="http://schemas.microsoft.com/office/drawing/2014/main" id="{6208F290-7528-4746-AFD5-E0EF1C56FB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B513F65-300F-4A94-A92C-89EDC702149C}" type="slidenum">
              <a:rPr lang="cs-CZ" altLang="cs-CZ" sz="1200" smtClean="0">
                <a:solidFill>
                  <a:srgbClr val="000000"/>
                </a:solidFill>
              </a:rPr>
              <a:pPr/>
              <a:t>11</a:t>
            </a:fld>
            <a:endParaRPr lang="cs-CZ" altLang="cs-CZ"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ADE80CEE-CB2C-41EE-B90A-ABB24DD6C8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197DDC5B-21FE-482F-B7ED-24CBCB8A96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40964" name="Slide Number Placeholder 3">
            <a:extLst>
              <a:ext uri="{FF2B5EF4-FFF2-40B4-BE49-F238E27FC236}">
                <a16:creationId xmlns:a16="http://schemas.microsoft.com/office/drawing/2014/main" id="{8A4A94AB-BD46-43FA-96F0-D4EF4F8ADC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5DB82B4-5B47-4206-9205-2F747F993AF4}" type="slidenum">
              <a:rPr lang="cs-CZ" altLang="cs-CZ" sz="1200" smtClean="0">
                <a:solidFill>
                  <a:srgbClr val="000000"/>
                </a:solidFill>
              </a:rPr>
              <a:pPr/>
              <a:t>12</a:t>
            </a:fld>
            <a:endParaRPr lang="cs-CZ" altLang="cs-CZ"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50DCB9C2-1D39-4AAF-903F-4E6D122A65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E044FFDF-858F-4113-B0A7-FE196B4E6D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43012" name="Slide Number Placeholder 3">
            <a:extLst>
              <a:ext uri="{FF2B5EF4-FFF2-40B4-BE49-F238E27FC236}">
                <a16:creationId xmlns:a16="http://schemas.microsoft.com/office/drawing/2014/main" id="{2AA49131-EB4A-440B-A18C-3D946570B8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CF192B3-9CC3-4B95-A2AF-43E9449EA27E}" type="slidenum">
              <a:rPr lang="cs-CZ" altLang="cs-CZ" sz="1200" smtClean="0">
                <a:solidFill>
                  <a:srgbClr val="000000"/>
                </a:solidFill>
              </a:rPr>
              <a:pPr/>
              <a:t>13</a:t>
            </a:fld>
            <a:endParaRPr lang="cs-CZ" altLang="cs-CZ" sz="12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627AB2C4-8890-421A-8602-5B993BE620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5E7ADB81-48EA-4D7E-8DA0-4A31829D3B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45060" name="Slide Number Placeholder 3">
            <a:extLst>
              <a:ext uri="{FF2B5EF4-FFF2-40B4-BE49-F238E27FC236}">
                <a16:creationId xmlns:a16="http://schemas.microsoft.com/office/drawing/2014/main" id="{7D0658E3-2E52-4FA9-8D9F-4525D9FC38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43E449F-D574-4F8A-BBBE-E3CDA762B437}" type="slidenum">
              <a:rPr lang="cs-CZ" altLang="cs-CZ" sz="1200" smtClean="0">
                <a:solidFill>
                  <a:srgbClr val="000000"/>
                </a:solidFill>
              </a:rPr>
              <a:pPr/>
              <a:t>14</a:t>
            </a:fld>
            <a:endParaRPr lang="cs-CZ" altLang="cs-CZ"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0B373A31-D93F-45A1-BC37-369F77C310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D34B9DA6-AA34-4BBC-97E5-84A2A1ABE1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cs typeface="Calibri"/>
              </a:rPr>
              <a:t>Fatty oils comprise acylglycerols from oleic and linolic acid. Terpene sporopolenin on the surface.</a:t>
            </a:r>
            <a:endParaRPr lang="cs-CZ" altLang="cs-CZ"/>
          </a:p>
        </p:txBody>
      </p:sp>
      <p:sp>
        <p:nvSpPr>
          <p:cNvPr id="47108" name="Slide Number Placeholder 3">
            <a:extLst>
              <a:ext uri="{FF2B5EF4-FFF2-40B4-BE49-F238E27FC236}">
                <a16:creationId xmlns:a16="http://schemas.microsoft.com/office/drawing/2014/main" id="{E0A2181C-31B3-442A-A3AE-B0E07D4AB7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F80F289-4547-4684-A3A3-3B01C61DC463}" type="slidenum">
              <a:rPr lang="cs-CZ" altLang="cs-CZ" sz="1200" smtClean="0">
                <a:solidFill>
                  <a:srgbClr val="000000"/>
                </a:solidFill>
              </a:rPr>
              <a:pPr/>
              <a:t>15</a:t>
            </a:fld>
            <a:endParaRPr lang="cs-CZ" altLang="cs-CZ"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4F47DAAB-449C-4788-9621-9C2DF1C28C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0C50296F-754C-49DC-92F7-A843B90E49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49156" name="Slide Number Placeholder 3">
            <a:extLst>
              <a:ext uri="{FF2B5EF4-FFF2-40B4-BE49-F238E27FC236}">
                <a16:creationId xmlns:a16="http://schemas.microsoft.com/office/drawing/2014/main" id="{60D0C40D-4CB8-4E7D-AA96-EEEA814CEA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738F941-CFC2-41E2-A616-74681798BFE1}" type="slidenum">
              <a:rPr lang="cs-CZ" altLang="cs-CZ" sz="1200" smtClean="0">
                <a:solidFill>
                  <a:srgbClr val="000000"/>
                </a:solidFill>
              </a:rPr>
              <a:pPr/>
              <a:t>16</a:t>
            </a:fld>
            <a:endParaRPr lang="cs-CZ" altLang="cs-CZ"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D41F508F-FBDB-494C-929A-CA6E07F76A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B7938688-EFB8-47D7-AA73-B49F3BD810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cs typeface="Calibri"/>
              </a:rPr>
              <a:t>By heating the yeast at 120 C for two hours we gain dried yeast – Faex siccata.</a:t>
            </a:r>
          </a:p>
          <a:p>
            <a:pPr>
              <a:spcBef>
                <a:spcPct val="0"/>
              </a:spcBef>
            </a:pPr>
            <a:r>
              <a:rPr lang="cs-CZ" altLang="cs-CZ">
                <a:cs typeface="Calibri"/>
              </a:rPr>
              <a:t>Polysaccharides 6-17%, cell wall is composed of glycanes (1-3 and 1-6 bonds). Cell wall lacks cellulose, lignin and pectins.</a:t>
            </a:r>
          </a:p>
          <a:p>
            <a:pPr>
              <a:spcBef>
                <a:spcPct val="0"/>
              </a:spcBef>
            </a:pPr>
            <a:r>
              <a:rPr lang="cs-CZ" altLang="cs-CZ">
                <a:cs typeface="Calibri"/>
              </a:rPr>
              <a:t>Cells contains yeast glycogen, mananes, proteins, fats, nucleic acids, enzymes and vitamins – mainly vitamin B group.</a:t>
            </a:r>
          </a:p>
          <a:p>
            <a:pPr>
              <a:spcBef>
                <a:spcPct val="0"/>
              </a:spcBef>
            </a:pPr>
            <a:r>
              <a:rPr lang="cs-CZ" altLang="cs-CZ">
                <a:cs typeface="Calibri"/>
              </a:rPr>
              <a:t>Vit. B – to treat acne, eczema, neuritis</a:t>
            </a:r>
            <a:endParaRPr lang="cs-CZ" altLang="cs-CZ" dirty="0">
              <a:cs typeface="Calibri"/>
            </a:endParaRPr>
          </a:p>
        </p:txBody>
      </p:sp>
      <p:sp>
        <p:nvSpPr>
          <p:cNvPr id="51204" name="Slide Number Placeholder 3">
            <a:extLst>
              <a:ext uri="{FF2B5EF4-FFF2-40B4-BE49-F238E27FC236}">
                <a16:creationId xmlns:a16="http://schemas.microsoft.com/office/drawing/2014/main" id="{71ACCD27-53D9-4AC1-8F6E-4CA23264DB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40DDA12-E6B4-460F-B244-908B3ECF0A8B}" type="slidenum">
              <a:rPr lang="cs-CZ" altLang="cs-CZ" sz="1200" smtClean="0">
                <a:solidFill>
                  <a:srgbClr val="000000"/>
                </a:solidFill>
              </a:rPr>
              <a:pPr/>
              <a:t>17</a:t>
            </a:fld>
            <a:endParaRPr lang="cs-CZ" altLang="cs-CZ"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EDAC5161-9097-483F-A193-F56B3B362C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D3C020E2-C5D3-4CDD-9DFD-D800667717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53252" name="Slide Number Placeholder 3">
            <a:extLst>
              <a:ext uri="{FF2B5EF4-FFF2-40B4-BE49-F238E27FC236}">
                <a16:creationId xmlns:a16="http://schemas.microsoft.com/office/drawing/2014/main" id="{C4791CC7-16CC-44B6-A3F8-D8A5EF3A9A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42CD57E-E621-4C22-B3C1-873B41FBAF87}" type="slidenum">
              <a:rPr lang="cs-CZ" altLang="cs-CZ" sz="1200" smtClean="0">
                <a:solidFill>
                  <a:srgbClr val="000000"/>
                </a:solidFill>
              </a:rPr>
              <a:pPr/>
              <a:t>18</a:t>
            </a:fld>
            <a:endParaRPr lang="cs-CZ" altLang="cs-CZ" sz="120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4A3C4E29-C306-4AC6-9A77-5AE4ACA0F4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8DBD3D49-ECC0-415E-8D66-299A0E20DA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55300" name="Slide Number Placeholder 3">
            <a:extLst>
              <a:ext uri="{FF2B5EF4-FFF2-40B4-BE49-F238E27FC236}">
                <a16:creationId xmlns:a16="http://schemas.microsoft.com/office/drawing/2014/main" id="{A1F499AC-B238-479B-8E2C-12A1FE893D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59C887E-1FA1-4DE2-A77D-09B53B6D52A1}" type="slidenum">
              <a:rPr lang="cs-CZ" altLang="cs-CZ" sz="1200" smtClean="0">
                <a:solidFill>
                  <a:srgbClr val="000000"/>
                </a:solidFill>
              </a:rPr>
              <a:pPr/>
              <a:t>19</a:t>
            </a:fld>
            <a:endParaRPr lang="cs-CZ" altLang="cs-CZ" sz="12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BED337D4-809F-421A-8AFA-2F6952E375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301AAAF-6EED-4AAB-8800-3C522A81E3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cs typeface="Calibri"/>
              </a:rPr>
              <a:t>Conyains also small amount of water, fats and waxes. Length of fibers 5-25 mm.</a:t>
            </a:r>
            <a:endParaRPr lang="cs-CZ" altLang="cs-CZ"/>
          </a:p>
        </p:txBody>
      </p:sp>
      <p:sp>
        <p:nvSpPr>
          <p:cNvPr id="57348" name="Slide Number Placeholder 3">
            <a:extLst>
              <a:ext uri="{FF2B5EF4-FFF2-40B4-BE49-F238E27FC236}">
                <a16:creationId xmlns:a16="http://schemas.microsoft.com/office/drawing/2014/main" id="{D8B25371-0AC7-464C-B2A5-C61BC43285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7FDA795-7ABB-4FAC-921B-8C4A59A5AA79}" type="slidenum">
              <a:rPr lang="cs-CZ" altLang="cs-CZ" sz="1200" smtClean="0">
                <a:solidFill>
                  <a:srgbClr val="000000"/>
                </a:solidFill>
              </a:rPr>
              <a:pPr/>
              <a:t>20</a:t>
            </a:fld>
            <a:endParaRPr lang="cs-CZ" altLang="cs-CZ"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9B12FB0-7DE6-4FC8-BFDD-4920BB5C67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3940E9C7-E6FE-4B97-A009-74DA896CF1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dirty="0" err="1">
                <a:cs typeface="Calibri"/>
              </a:rPr>
              <a:t>Starches</a:t>
            </a:r>
            <a:r>
              <a:rPr lang="cs-CZ" altLang="cs-CZ" dirty="0">
                <a:cs typeface="Calibri"/>
              </a:rPr>
              <a:t> are </a:t>
            </a:r>
            <a:r>
              <a:rPr lang="cs-CZ" altLang="cs-CZ" dirty="0" err="1">
                <a:cs typeface="Calibri"/>
              </a:rPr>
              <a:t>also</a:t>
            </a:r>
            <a:r>
              <a:rPr lang="cs-CZ" altLang="cs-CZ" dirty="0">
                <a:cs typeface="Calibri"/>
              </a:rPr>
              <a:t> </a:t>
            </a:r>
            <a:r>
              <a:rPr lang="cs-CZ" altLang="cs-CZ" dirty="0" err="1">
                <a:cs typeface="Calibri"/>
              </a:rPr>
              <a:t>chemically</a:t>
            </a:r>
            <a:r>
              <a:rPr lang="cs-CZ" altLang="cs-CZ" dirty="0">
                <a:cs typeface="Calibri"/>
              </a:rPr>
              <a:t> </a:t>
            </a:r>
            <a:r>
              <a:rPr lang="cs-CZ" altLang="cs-CZ" dirty="0" err="1">
                <a:cs typeface="Calibri"/>
              </a:rPr>
              <a:t>modified</a:t>
            </a:r>
            <a:r>
              <a:rPr lang="cs-CZ" altLang="cs-CZ" dirty="0">
                <a:cs typeface="Calibri"/>
              </a:rPr>
              <a:t> to </a:t>
            </a:r>
            <a:r>
              <a:rPr lang="cs-CZ" altLang="cs-CZ" dirty="0" err="1">
                <a:cs typeface="Calibri"/>
              </a:rPr>
              <a:t>gain</a:t>
            </a:r>
            <a:r>
              <a:rPr lang="cs-CZ" altLang="cs-CZ" dirty="0">
                <a:cs typeface="Calibri"/>
              </a:rPr>
              <a:t> </a:t>
            </a:r>
            <a:r>
              <a:rPr lang="cs-CZ" altLang="cs-CZ" dirty="0" err="1">
                <a:cs typeface="Calibri"/>
              </a:rPr>
              <a:t>better</a:t>
            </a:r>
            <a:r>
              <a:rPr lang="cs-CZ" altLang="cs-CZ" dirty="0">
                <a:cs typeface="Calibri"/>
              </a:rPr>
              <a:t> </a:t>
            </a:r>
            <a:r>
              <a:rPr lang="cs-CZ" altLang="cs-CZ" dirty="0" err="1">
                <a:cs typeface="Calibri"/>
              </a:rPr>
              <a:t>qualities</a:t>
            </a:r>
            <a:r>
              <a:rPr lang="cs-CZ" altLang="cs-CZ" dirty="0">
                <a:cs typeface="Calibri"/>
              </a:rPr>
              <a:t> such as </a:t>
            </a:r>
            <a:r>
              <a:rPr lang="cs-CZ" altLang="cs-CZ" dirty="0" err="1">
                <a:cs typeface="Calibri"/>
              </a:rPr>
              <a:t>endurance</a:t>
            </a:r>
            <a:r>
              <a:rPr lang="cs-CZ" altLang="cs-CZ" dirty="0">
                <a:cs typeface="Calibri"/>
              </a:rPr>
              <a:t> </a:t>
            </a:r>
            <a:r>
              <a:rPr lang="cs-CZ" altLang="cs-CZ" dirty="0" err="1">
                <a:cs typeface="Calibri"/>
              </a:rPr>
              <a:t>against</a:t>
            </a:r>
            <a:r>
              <a:rPr lang="cs-CZ" altLang="cs-CZ" dirty="0">
                <a:cs typeface="Calibri"/>
              </a:rPr>
              <a:t> </a:t>
            </a:r>
            <a:r>
              <a:rPr lang="cs-CZ" altLang="cs-CZ" dirty="0" err="1">
                <a:cs typeface="Calibri"/>
              </a:rPr>
              <a:t>temperatures</a:t>
            </a:r>
            <a:r>
              <a:rPr lang="cs-CZ" altLang="cs-CZ" dirty="0">
                <a:cs typeface="Calibri"/>
              </a:rPr>
              <a:t>. These </a:t>
            </a:r>
            <a:r>
              <a:rPr lang="cs-CZ" altLang="cs-CZ" dirty="0" err="1">
                <a:cs typeface="Calibri"/>
              </a:rPr>
              <a:t>chemical</a:t>
            </a:r>
            <a:r>
              <a:rPr lang="cs-CZ" altLang="cs-CZ" dirty="0">
                <a:cs typeface="Calibri"/>
              </a:rPr>
              <a:t> </a:t>
            </a:r>
            <a:r>
              <a:rPr lang="cs-CZ" altLang="cs-CZ" dirty="0" err="1">
                <a:cs typeface="Calibri"/>
              </a:rPr>
              <a:t>modifications</a:t>
            </a:r>
            <a:r>
              <a:rPr lang="cs-CZ" altLang="cs-CZ" dirty="0">
                <a:cs typeface="Calibri"/>
              </a:rPr>
              <a:t> </a:t>
            </a:r>
            <a:r>
              <a:rPr lang="cs-CZ" altLang="cs-CZ" dirty="0" err="1">
                <a:cs typeface="Calibri"/>
              </a:rPr>
              <a:t>include</a:t>
            </a:r>
            <a:r>
              <a:rPr lang="cs-CZ" altLang="cs-CZ" dirty="0">
                <a:cs typeface="Calibri"/>
              </a:rPr>
              <a:t> </a:t>
            </a:r>
            <a:r>
              <a:rPr lang="cs-CZ" altLang="cs-CZ" dirty="0" err="1">
                <a:cs typeface="Calibri"/>
              </a:rPr>
              <a:t>partial</a:t>
            </a:r>
            <a:r>
              <a:rPr lang="cs-CZ" altLang="cs-CZ" dirty="0">
                <a:cs typeface="Calibri"/>
              </a:rPr>
              <a:t> </a:t>
            </a:r>
            <a:r>
              <a:rPr lang="cs-CZ" altLang="cs-CZ" dirty="0" err="1">
                <a:cs typeface="Calibri"/>
              </a:rPr>
              <a:t>hydrolysation</a:t>
            </a:r>
            <a:r>
              <a:rPr lang="cs-CZ" altLang="cs-CZ" dirty="0">
                <a:cs typeface="Calibri"/>
              </a:rPr>
              <a:t>, </a:t>
            </a:r>
            <a:r>
              <a:rPr lang="cs-CZ" altLang="cs-CZ" dirty="0" err="1">
                <a:cs typeface="Calibri"/>
              </a:rPr>
              <a:t>esterification</a:t>
            </a:r>
            <a:r>
              <a:rPr lang="cs-CZ" altLang="cs-CZ" dirty="0">
                <a:cs typeface="Calibri"/>
              </a:rPr>
              <a:t> and </a:t>
            </a:r>
            <a:r>
              <a:rPr lang="cs-CZ" altLang="cs-CZ" dirty="0" err="1">
                <a:cs typeface="Calibri"/>
              </a:rPr>
              <a:t>crosslinking</a:t>
            </a:r>
            <a:r>
              <a:rPr lang="cs-CZ" altLang="cs-CZ" dirty="0">
                <a:cs typeface="Calibri"/>
              </a:rPr>
              <a:t>. </a:t>
            </a:r>
            <a:r>
              <a:rPr lang="cs-CZ" altLang="cs-CZ" dirty="0" err="1">
                <a:cs typeface="Calibri"/>
              </a:rPr>
              <a:t>Partial</a:t>
            </a:r>
            <a:r>
              <a:rPr lang="cs-CZ" altLang="cs-CZ" dirty="0">
                <a:cs typeface="Calibri"/>
              </a:rPr>
              <a:t> </a:t>
            </a:r>
            <a:r>
              <a:rPr lang="cs-CZ" altLang="cs-CZ" dirty="0" err="1">
                <a:cs typeface="Calibri"/>
              </a:rPr>
              <a:t>hydrolysis</a:t>
            </a:r>
            <a:r>
              <a:rPr lang="cs-CZ" altLang="cs-CZ" dirty="0">
                <a:cs typeface="Calibri"/>
              </a:rPr>
              <a:t> </a:t>
            </a:r>
            <a:r>
              <a:rPr lang="cs-CZ" altLang="cs-CZ" dirty="0" err="1">
                <a:cs typeface="Calibri"/>
              </a:rPr>
              <a:t>of</a:t>
            </a:r>
            <a:r>
              <a:rPr lang="cs-CZ" altLang="cs-CZ" dirty="0">
                <a:cs typeface="Calibri"/>
              </a:rPr>
              <a:t> </a:t>
            </a:r>
            <a:r>
              <a:rPr lang="cs-CZ" altLang="cs-CZ" dirty="0" err="1">
                <a:cs typeface="Calibri"/>
              </a:rPr>
              <a:t>starches</a:t>
            </a:r>
            <a:r>
              <a:rPr lang="cs-CZ" altLang="cs-CZ" dirty="0">
                <a:cs typeface="Calibri"/>
              </a:rPr>
              <a:t> </a:t>
            </a:r>
            <a:r>
              <a:rPr lang="cs-CZ" altLang="cs-CZ" dirty="0" err="1">
                <a:cs typeface="Calibri"/>
              </a:rPr>
              <a:t>leads</a:t>
            </a:r>
            <a:r>
              <a:rPr lang="cs-CZ" altLang="cs-CZ" dirty="0">
                <a:cs typeface="Calibri"/>
              </a:rPr>
              <a:t> to </a:t>
            </a:r>
            <a:r>
              <a:rPr lang="cs-CZ" altLang="cs-CZ" dirty="0" err="1">
                <a:cs typeface="Calibri"/>
              </a:rPr>
              <a:t>dextrines</a:t>
            </a:r>
            <a:r>
              <a:rPr lang="cs-CZ" altLang="cs-CZ" dirty="0">
                <a:cs typeface="Calibri"/>
              </a:rPr>
              <a:t>, </a:t>
            </a:r>
            <a:r>
              <a:rPr lang="cs-CZ" altLang="cs-CZ" dirty="0" err="1">
                <a:cs typeface="Calibri"/>
              </a:rPr>
              <a:t>which</a:t>
            </a:r>
            <a:r>
              <a:rPr lang="cs-CZ" altLang="cs-CZ" dirty="0">
                <a:cs typeface="Calibri"/>
              </a:rPr>
              <a:t> </a:t>
            </a:r>
            <a:r>
              <a:rPr lang="cs-CZ" altLang="cs-CZ" dirty="0" err="1">
                <a:cs typeface="Calibri"/>
              </a:rPr>
              <a:t>should</a:t>
            </a:r>
            <a:r>
              <a:rPr lang="cs-CZ" altLang="cs-CZ" dirty="0">
                <a:cs typeface="Calibri"/>
              </a:rPr>
              <a:t> not </a:t>
            </a:r>
            <a:r>
              <a:rPr lang="cs-CZ" altLang="cs-CZ" dirty="0" err="1">
                <a:cs typeface="Calibri"/>
              </a:rPr>
              <a:t>be</a:t>
            </a:r>
            <a:r>
              <a:rPr lang="cs-CZ" altLang="cs-CZ" dirty="0">
                <a:cs typeface="Calibri"/>
              </a:rPr>
              <a:t> </a:t>
            </a:r>
            <a:r>
              <a:rPr lang="cs-CZ" altLang="cs-CZ" dirty="0" err="1">
                <a:cs typeface="Calibri"/>
              </a:rPr>
              <a:t>interchanged</a:t>
            </a:r>
            <a:r>
              <a:rPr lang="cs-CZ" altLang="cs-CZ" dirty="0">
                <a:cs typeface="Calibri"/>
              </a:rPr>
              <a:t> </a:t>
            </a:r>
            <a:r>
              <a:rPr lang="cs-CZ" altLang="cs-CZ" dirty="0" err="1">
                <a:cs typeface="Calibri"/>
              </a:rPr>
              <a:t>with</a:t>
            </a:r>
            <a:r>
              <a:rPr lang="cs-CZ" altLang="cs-CZ" dirty="0">
                <a:cs typeface="Calibri"/>
              </a:rPr>
              <a:t> dextran.</a:t>
            </a:r>
          </a:p>
        </p:txBody>
      </p:sp>
      <p:sp>
        <p:nvSpPr>
          <p:cNvPr id="22532" name="Slide Number Placeholder 3">
            <a:extLst>
              <a:ext uri="{FF2B5EF4-FFF2-40B4-BE49-F238E27FC236}">
                <a16:creationId xmlns:a16="http://schemas.microsoft.com/office/drawing/2014/main" id="{48CD7092-B717-41DE-86CA-95C73C85F8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02E0760-BC67-4A3D-BFBA-C670A53FA9BB}" type="slidenum">
              <a:rPr lang="cs-CZ" altLang="cs-CZ" sz="1200" smtClean="0">
                <a:solidFill>
                  <a:srgbClr val="000000"/>
                </a:solidFill>
              </a:rPr>
              <a:pPr/>
              <a:t>3</a:t>
            </a:fld>
            <a:endParaRPr lang="cs-CZ" altLang="cs-CZ" sz="12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15B2CE8D-3B91-4F26-8370-E87A612223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2D76DACA-79CF-4684-B0C8-167E1D4B69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59396" name="Slide Number Placeholder 3">
            <a:extLst>
              <a:ext uri="{FF2B5EF4-FFF2-40B4-BE49-F238E27FC236}">
                <a16:creationId xmlns:a16="http://schemas.microsoft.com/office/drawing/2014/main" id="{3345D8B5-F737-4C3A-934D-03C65DE5F0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CD5A323-C8F4-4203-94EA-33CC9B9446A5}" type="slidenum">
              <a:rPr lang="cs-CZ" altLang="cs-CZ" sz="1200" smtClean="0">
                <a:solidFill>
                  <a:srgbClr val="000000"/>
                </a:solidFill>
              </a:rPr>
              <a:pPr/>
              <a:t>21</a:t>
            </a:fld>
            <a:endParaRPr lang="cs-CZ" altLang="cs-CZ" sz="12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89E28185-77B8-4095-9385-97BE365C5A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BC862700-4E41-4A47-A96E-2356102C56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cs typeface="Calibri"/>
              </a:rPr>
              <a:t>Cellulose fibers are very short. Can contain up to 20% cellulose from deciduous trees.</a:t>
            </a:r>
            <a:endParaRPr lang="cs-CZ" altLang="cs-CZ"/>
          </a:p>
        </p:txBody>
      </p:sp>
      <p:sp>
        <p:nvSpPr>
          <p:cNvPr id="61444" name="Slide Number Placeholder 3">
            <a:extLst>
              <a:ext uri="{FF2B5EF4-FFF2-40B4-BE49-F238E27FC236}">
                <a16:creationId xmlns:a16="http://schemas.microsoft.com/office/drawing/2014/main" id="{8013F0F2-0BB7-4ED3-89C6-47CC73B0C0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8634BB7-ED79-4FE5-83CF-37DDB9FEF36F}" type="slidenum">
              <a:rPr lang="cs-CZ" altLang="cs-CZ" sz="1200" smtClean="0">
                <a:solidFill>
                  <a:srgbClr val="000000"/>
                </a:solidFill>
              </a:rPr>
              <a:pPr/>
              <a:t>22</a:t>
            </a:fld>
            <a:endParaRPr lang="cs-CZ" altLang="cs-CZ" sz="12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278E84C6-5470-4AFD-BA93-4426DBD587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409AFEB5-E4F6-4F01-80C6-F48A46C77C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t>Microcrystalline cellulose is  partially depolymerized cellulose, used as a bulking agent and emulsifier.</a:t>
            </a:r>
          </a:p>
          <a:p>
            <a:pPr eaLnBrk="1" hangingPunct="1">
              <a:spcBef>
                <a:spcPct val="0"/>
              </a:spcBef>
            </a:pPr>
            <a:r>
              <a:rPr lang="cs-CZ" altLang="cs-CZ"/>
              <a:t>Ethylcellulose – OH groups modified to ethyleter. Used as thin-film coating material, emulsifier.</a:t>
            </a:r>
          </a:p>
          <a:p>
            <a:pPr eaLnBrk="1" hangingPunct="1">
              <a:spcBef>
                <a:spcPct val="0"/>
              </a:spcBef>
            </a:pPr>
            <a:endParaRPr lang="cs-CZ" altLang="cs-CZ"/>
          </a:p>
          <a:p>
            <a:pPr eaLnBrk="1" hangingPunct="1">
              <a:spcBef>
                <a:spcPct val="0"/>
              </a:spcBef>
            </a:pPr>
            <a:endParaRPr lang="cs-CZ" altLang="cs-CZ"/>
          </a:p>
        </p:txBody>
      </p:sp>
      <p:sp>
        <p:nvSpPr>
          <p:cNvPr id="63492" name="Slide Number Placeholder 3">
            <a:extLst>
              <a:ext uri="{FF2B5EF4-FFF2-40B4-BE49-F238E27FC236}">
                <a16:creationId xmlns:a16="http://schemas.microsoft.com/office/drawing/2014/main" id="{CD18CF4C-64BA-4D11-B1EE-49D5549E1C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B714ED0-B820-4D36-A6FC-31CC8D82D196}" type="slidenum">
              <a:rPr lang="cs-CZ" altLang="cs-CZ" sz="1200" smtClean="0">
                <a:solidFill>
                  <a:srgbClr val="000000"/>
                </a:solidFill>
              </a:rPr>
              <a:pPr/>
              <a:t>23</a:t>
            </a:fld>
            <a:endParaRPr lang="cs-CZ" altLang="cs-CZ"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DE080C73-FBFD-423A-9A57-3A1BBECEFC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6A989FE5-13DD-4BFD-A4CD-0822D1291D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65540" name="Slide Number Placeholder 3">
            <a:extLst>
              <a:ext uri="{FF2B5EF4-FFF2-40B4-BE49-F238E27FC236}">
                <a16:creationId xmlns:a16="http://schemas.microsoft.com/office/drawing/2014/main" id="{E5F32826-DE70-4BC6-B327-2DB9CF18A2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ACEC0A1-9F80-42F2-871B-0F4A848AFFF9}" type="slidenum">
              <a:rPr lang="cs-CZ" altLang="cs-CZ" sz="1200" smtClean="0">
                <a:solidFill>
                  <a:srgbClr val="000000"/>
                </a:solidFill>
              </a:rPr>
              <a:pPr/>
              <a:t>24</a:t>
            </a:fld>
            <a:endParaRPr lang="cs-CZ" altLang="cs-CZ" sz="12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5882C962-C28B-434E-B30F-7AE0A89D2D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39861737-9924-4D8E-81AD-841291D2FC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cs typeface="Calibri"/>
              </a:rPr>
              <a:t>Stitching material</a:t>
            </a:r>
            <a:endParaRPr lang="cs-CZ" altLang="cs-CZ"/>
          </a:p>
        </p:txBody>
      </p:sp>
      <p:sp>
        <p:nvSpPr>
          <p:cNvPr id="67588" name="Slide Number Placeholder 3">
            <a:extLst>
              <a:ext uri="{FF2B5EF4-FFF2-40B4-BE49-F238E27FC236}">
                <a16:creationId xmlns:a16="http://schemas.microsoft.com/office/drawing/2014/main" id="{D814BB68-1018-468C-8C55-3C7991DB4A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9A379D7-D3B8-4846-9A92-C4972D7EBE59}" type="slidenum">
              <a:rPr lang="cs-CZ" altLang="cs-CZ" sz="1200" smtClean="0">
                <a:solidFill>
                  <a:srgbClr val="000000"/>
                </a:solidFill>
              </a:rPr>
              <a:pPr/>
              <a:t>25</a:t>
            </a:fld>
            <a:endParaRPr lang="cs-CZ" altLang="cs-CZ" sz="12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DFD72AFC-CC5E-47EC-82EC-2E27F2D6D3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6705B9E3-F41B-4D98-98F2-B761249B7B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69636" name="Slide Number Placeholder 3">
            <a:extLst>
              <a:ext uri="{FF2B5EF4-FFF2-40B4-BE49-F238E27FC236}">
                <a16:creationId xmlns:a16="http://schemas.microsoft.com/office/drawing/2014/main" id="{F36D3D9C-6176-405F-8287-7E80128DB2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48A25D5-878D-480F-A13F-96A01337AFC6}" type="slidenum">
              <a:rPr lang="cs-CZ" altLang="cs-CZ" sz="1200" smtClean="0">
                <a:solidFill>
                  <a:srgbClr val="000000"/>
                </a:solidFill>
              </a:rPr>
              <a:pPr/>
              <a:t>26</a:t>
            </a:fld>
            <a:endParaRPr lang="cs-CZ" altLang="cs-CZ" sz="120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84F41C85-0391-43FD-A6A4-3A4C39259A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8E67FC77-F3E1-4135-8DD5-BE3F316198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71684" name="Slide Number Placeholder 3">
            <a:extLst>
              <a:ext uri="{FF2B5EF4-FFF2-40B4-BE49-F238E27FC236}">
                <a16:creationId xmlns:a16="http://schemas.microsoft.com/office/drawing/2014/main" id="{89C4DCA3-2330-485C-8D80-3EC7FBEEAC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FBCAA7F-B2F7-4033-A0AA-D96FC80ED2C6}" type="slidenum">
              <a:rPr lang="cs-CZ" altLang="cs-CZ" sz="1200" smtClean="0">
                <a:solidFill>
                  <a:srgbClr val="000000"/>
                </a:solidFill>
              </a:rPr>
              <a:pPr/>
              <a:t>27</a:t>
            </a:fld>
            <a:endParaRPr lang="cs-CZ" altLang="cs-CZ"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633DE4AF-E2F7-4B2C-A306-7944520862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B131DD15-D6FD-4F4D-9117-43FF11EDB5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73732" name="Slide Number Placeholder 3">
            <a:extLst>
              <a:ext uri="{FF2B5EF4-FFF2-40B4-BE49-F238E27FC236}">
                <a16:creationId xmlns:a16="http://schemas.microsoft.com/office/drawing/2014/main" id="{55333C04-E091-4B33-B514-EF69A8867E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3C37996-845B-4310-AFD5-BA1C1B7DEC19}" type="slidenum">
              <a:rPr lang="cs-CZ" altLang="cs-CZ" sz="1200" smtClean="0">
                <a:solidFill>
                  <a:srgbClr val="000000"/>
                </a:solidFill>
              </a:rPr>
              <a:pPr/>
              <a:t>28</a:t>
            </a:fld>
            <a:endParaRPr lang="cs-CZ" altLang="cs-CZ" sz="120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6C671576-AD97-44A6-B351-0EE2DB8123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E67F4004-3FAC-478B-80FF-6E6FC062F6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75780" name="Slide Number Placeholder 3">
            <a:extLst>
              <a:ext uri="{FF2B5EF4-FFF2-40B4-BE49-F238E27FC236}">
                <a16:creationId xmlns:a16="http://schemas.microsoft.com/office/drawing/2014/main" id="{A5C8BD32-15B8-42D4-B86D-97CD61257C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38DC6DB-A1ED-4C5E-8510-BD0224FEC44D}" type="slidenum">
              <a:rPr lang="cs-CZ" altLang="cs-CZ" sz="1200" smtClean="0">
                <a:solidFill>
                  <a:srgbClr val="000000"/>
                </a:solidFill>
              </a:rPr>
              <a:pPr/>
              <a:t>29</a:t>
            </a:fld>
            <a:endParaRPr lang="cs-CZ" altLang="cs-CZ"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43E72BF-BE31-48F6-AD04-A997D143C5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0A070629-AF05-4804-905A-8A718633A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cs typeface="Calibri"/>
              </a:rPr>
              <a:t>Thallus is dried in the sun which also bleaches it. Agar is then extracted with boiling water. As the temperature drops down the extract changes to gel. The gel is then shaped into strips.</a:t>
            </a:r>
          </a:p>
          <a:p>
            <a:endParaRPr lang="en-US" dirty="0">
              <a:cs typeface="Calibri"/>
            </a:endParaRPr>
          </a:p>
          <a:p>
            <a:r>
              <a:rPr lang="en-US" dirty="0">
                <a:cs typeface="Calibri"/>
              </a:rPr>
              <a:t>Agaropectin contains beta-D-galactose units connected with (1-3) bonds and partially esterified with sulfuric acid at the 6th carbon.</a:t>
            </a:r>
          </a:p>
          <a:p>
            <a:endParaRPr lang="en-US" dirty="0">
              <a:cs typeface="Calibri"/>
            </a:endParaRPr>
          </a:p>
          <a:p>
            <a:r>
              <a:rPr lang="en-US" dirty="0">
                <a:cs typeface="Calibri"/>
              </a:rPr>
              <a:t>Agar speeds up the disintegration of tablets.</a:t>
            </a:r>
          </a:p>
          <a:p>
            <a:pPr eaLnBrk="1" hangingPunct="1">
              <a:spcBef>
                <a:spcPct val="0"/>
              </a:spcBef>
            </a:pPr>
            <a:endParaRPr lang="cs-CZ" altLang="cs-CZ" dirty="0"/>
          </a:p>
        </p:txBody>
      </p:sp>
      <p:sp>
        <p:nvSpPr>
          <p:cNvPr id="78852" name="Slide Number Placeholder 3">
            <a:extLst>
              <a:ext uri="{FF2B5EF4-FFF2-40B4-BE49-F238E27FC236}">
                <a16:creationId xmlns:a16="http://schemas.microsoft.com/office/drawing/2014/main" id="{C591E1BD-906F-4420-BC91-D266AEA929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FA3846-ABB0-4186-AA9E-7A2A62E2645A}"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D379F6F3-FEC7-4B6F-B80A-967ADB8DA0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11032458-C8F8-49EF-BA64-108A4FF03E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dirty="0">
                <a:cs typeface="Calibri"/>
              </a:rPr>
              <a:t>Solani </a:t>
            </a:r>
            <a:r>
              <a:rPr lang="cs-CZ" altLang="cs-CZ" dirty="0" err="1">
                <a:cs typeface="Calibri"/>
              </a:rPr>
              <a:t>amylum</a:t>
            </a:r>
            <a:r>
              <a:rPr lang="cs-CZ" altLang="cs-CZ" dirty="0">
                <a:cs typeface="Calibri"/>
              </a:rPr>
              <a:t> </a:t>
            </a:r>
            <a:r>
              <a:rPr lang="cs-CZ" altLang="cs-CZ" dirty="0" err="1">
                <a:cs typeface="Calibri"/>
              </a:rPr>
              <a:t>is</a:t>
            </a:r>
            <a:r>
              <a:rPr lang="cs-CZ" altLang="cs-CZ" dirty="0">
                <a:cs typeface="Calibri"/>
              </a:rPr>
              <a:t> </a:t>
            </a:r>
            <a:r>
              <a:rPr lang="cs-CZ" altLang="cs-CZ" dirty="0" err="1">
                <a:cs typeface="Calibri"/>
              </a:rPr>
              <a:t>gained</a:t>
            </a:r>
            <a:r>
              <a:rPr lang="cs-CZ" altLang="cs-CZ" dirty="0">
                <a:cs typeface="Calibri"/>
              </a:rPr>
              <a:t> </a:t>
            </a:r>
            <a:r>
              <a:rPr lang="cs-CZ" altLang="cs-CZ" dirty="0" err="1">
                <a:cs typeface="Calibri"/>
              </a:rPr>
              <a:t>from</a:t>
            </a:r>
            <a:r>
              <a:rPr lang="cs-CZ" altLang="cs-CZ" dirty="0">
                <a:cs typeface="Calibri"/>
              </a:rPr>
              <a:t> </a:t>
            </a:r>
            <a:r>
              <a:rPr lang="cs-CZ" altLang="cs-CZ" dirty="0" err="1">
                <a:cs typeface="Calibri"/>
              </a:rPr>
              <a:t>the</a:t>
            </a:r>
            <a:r>
              <a:rPr lang="cs-CZ" altLang="cs-CZ" dirty="0">
                <a:cs typeface="Calibri"/>
              </a:rPr>
              <a:t> </a:t>
            </a:r>
            <a:r>
              <a:rPr lang="cs-CZ" altLang="cs-CZ" dirty="0" err="1">
                <a:cs typeface="Calibri"/>
              </a:rPr>
              <a:t>pulverized</a:t>
            </a:r>
            <a:r>
              <a:rPr lang="cs-CZ" altLang="cs-CZ" dirty="0">
                <a:cs typeface="Calibri"/>
              </a:rPr>
              <a:t> </a:t>
            </a:r>
            <a:r>
              <a:rPr lang="cs-CZ" altLang="cs-CZ" dirty="0" err="1">
                <a:cs typeface="Calibri"/>
              </a:rPr>
              <a:t>tubers</a:t>
            </a:r>
            <a:r>
              <a:rPr lang="cs-CZ" altLang="cs-CZ" dirty="0">
                <a:cs typeface="Calibri"/>
              </a:rPr>
              <a:t> by </a:t>
            </a:r>
            <a:r>
              <a:rPr lang="cs-CZ" altLang="cs-CZ" dirty="0" err="1">
                <a:cs typeface="Calibri"/>
              </a:rPr>
              <a:t>repeated</a:t>
            </a:r>
            <a:r>
              <a:rPr lang="cs-CZ" altLang="cs-CZ" dirty="0">
                <a:cs typeface="Calibri"/>
              </a:rPr>
              <a:t> </a:t>
            </a:r>
            <a:r>
              <a:rPr lang="cs-CZ" altLang="cs-CZ" dirty="0" err="1">
                <a:cs typeface="Calibri"/>
              </a:rPr>
              <a:t>washing</a:t>
            </a:r>
            <a:r>
              <a:rPr lang="cs-CZ" altLang="cs-CZ" dirty="0">
                <a:cs typeface="Calibri"/>
              </a:rPr>
              <a:t> </a:t>
            </a:r>
            <a:r>
              <a:rPr lang="cs-CZ" altLang="cs-CZ" dirty="0" err="1">
                <a:cs typeface="Calibri"/>
              </a:rPr>
              <a:t>with</a:t>
            </a:r>
            <a:r>
              <a:rPr lang="cs-CZ" altLang="cs-CZ" dirty="0">
                <a:cs typeface="Calibri"/>
              </a:rPr>
              <a:t> </a:t>
            </a:r>
            <a:r>
              <a:rPr lang="cs-CZ" altLang="cs-CZ" dirty="0" err="1">
                <a:cs typeface="Calibri"/>
              </a:rPr>
              <a:t>water</a:t>
            </a:r>
            <a:r>
              <a:rPr lang="cs-CZ" altLang="cs-CZ" dirty="0">
                <a:cs typeface="Calibri"/>
              </a:rPr>
              <a:t>.</a:t>
            </a:r>
          </a:p>
          <a:p>
            <a:pPr>
              <a:spcBef>
                <a:spcPct val="0"/>
              </a:spcBef>
            </a:pPr>
            <a:r>
              <a:rPr lang="cs-CZ" altLang="cs-CZ" err="1">
                <a:cs typeface="Calibri"/>
              </a:rPr>
              <a:t>Also</a:t>
            </a:r>
            <a:r>
              <a:rPr lang="cs-CZ" altLang="cs-CZ" dirty="0">
                <a:cs typeface="Calibri"/>
              </a:rPr>
              <a:t> </a:t>
            </a:r>
            <a:r>
              <a:rPr lang="cs-CZ" altLang="cs-CZ" err="1">
                <a:cs typeface="Calibri"/>
              </a:rPr>
              <a:t>used</a:t>
            </a:r>
            <a:r>
              <a:rPr lang="cs-CZ" altLang="cs-CZ" dirty="0">
                <a:cs typeface="Calibri"/>
              </a:rPr>
              <a:t> </a:t>
            </a:r>
            <a:r>
              <a:rPr lang="cs-CZ" altLang="cs-CZ" err="1">
                <a:cs typeface="Calibri"/>
              </a:rPr>
              <a:t>for</a:t>
            </a:r>
            <a:r>
              <a:rPr lang="cs-CZ" altLang="cs-CZ" dirty="0">
                <a:cs typeface="Calibri"/>
              </a:rPr>
              <a:t> </a:t>
            </a:r>
            <a:r>
              <a:rPr lang="cs-CZ" altLang="cs-CZ" err="1">
                <a:cs typeface="Calibri"/>
              </a:rPr>
              <a:t>glucose</a:t>
            </a:r>
            <a:r>
              <a:rPr lang="cs-CZ" altLang="cs-CZ" dirty="0">
                <a:cs typeface="Calibri"/>
              </a:rPr>
              <a:t> </a:t>
            </a:r>
            <a:r>
              <a:rPr lang="cs-CZ" altLang="cs-CZ" err="1">
                <a:cs typeface="Calibri"/>
              </a:rPr>
              <a:t>preparation</a:t>
            </a:r>
            <a:r>
              <a:rPr lang="cs-CZ" altLang="cs-CZ">
                <a:cs typeface="Calibri"/>
              </a:rPr>
              <a:t>, productionof dextrines and glues.</a:t>
            </a:r>
            <a:endParaRPr lang="cs-CZ" altLang="cs-CZ" dirty="0">
              <a:cs typeface="Calibri"/>
            </a:endParaRPr>
          </a:p>
        </p:txBody>
      </p:sp>
      <p:sp>
        <p:nvSpPr>
          <p:cNvPr id="24580" name="Slide Number Placeholder 3">
            <a:extLst>
              <a:ext uri="{FF2B5EF4-FFF2-40B4-BE49-F238E27FC236}">
                <a16:creationId xmlns:a16="http://schemas.microsoft.com/office/drawing/2014/main" id="{983376C4-3182-4D25-ADB2-EE12142917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CB7B28C-D7B6-4D81-9481-4D978D442B2B}" type="slidenum">
              <a:rPr lang="cs-CZ" altLang="cs-CZ" sz="1200" smtClean="0">
                <a:solidFill>
                  <a:srgbClr val="000000"/>
                </a:solidFill>
              </a:rPr>
              <a:pPr/>
              <a:t>4</a:t>
            </a:fld>
            <a:endParaRPr lang="cs-CZ" altLang="cs-CZ" sz="120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43E72BF-BE31-48F6-AD04-A997D143C5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0A070629-AF05-4804-905A-8A718633A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Agarose is the main compound, </a:t>
            </a:r>
            <a:r>
              <a:rPr lang="en-US" dirty="0" err="1"/>
              <a:t>linaer</a:t>
            </a:r>
            <a:r>
              <a:rPr lang="en-US" dirty="0"/>
              <a:t> polymer consists of beta-D-galactoses bonded with 3,6-anhydro-alfa-L-galactoses, bonds are (1-4). Disaccharides from these </a:t>
            </a:r>
            <a:r>
              <a:rPr lang="en-US" dirty="0" err="1"/>
              <a:t>monoS</a:t>
            </a:r>
            <a:r>
              <a:rPr lang="en-US" dirty="0"/>
              <a:t> are called </a:t>
            </a:r>
            <a:r>
              <a:rPr lang="en-US" dirty="0" err="1"/>
              <a:t>agarobiose</a:t>
            </a:r>
            <a:r>
              <a:rPr lang="en-US" dirty="0"/>
              <a:t> and </a:t>
            </a:r>
            <a:r>
              <a:rPr lang="en-US" dirty="0" err="1"/>
              <a:t>neoagarobiose</a:t>
            </a:r>
            <a:r>
              <a:rPr lang="en-US" dirty="0"/>
              <a:t>.</a:t>
            </a:r>
            <a:endParaRPr lang="cs-CZ" dirty="0"/>
          </a:p>
          <a:p>
            <a:pPr eaLnBrk="1" hangingPunct="1">
              <a:spcBef>
                <a:spcPct val="0"/>
              </a:spcBef>
            </a:pPr>
            <a:endParaRPr lang="cs-CZ" altLang="cs-CZ" dirty="0"/>
          </a:p>
        </p:txBody>
      </p:sp>
      <p:sp>
        <p:nvSpPr>
          <p:cNvPr id="78852" name="Slide Number Placeholder 3">
            <a:extLst>
              <a:ext uri="{FF2B5EF4-FFF2-40B4-BE49-F238E27FC236}">
                <a16:creationId xmlns:a16="http://schemas.microsoft.com/office/drawing/2014/main" id="{C591E1BD-906F-4420-BC91-D266AEA929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FA3846-ABB0-4186-AA9E-7A2A62E2645A}"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49974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43E72BF-BE31-48F6-AD04-A997D143C5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0A070629-AF05-4804-905A-8A718633A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cs typeface="Calibri"/>
              </a:rPr>
              <a:t>Molecular mass 60 000 - 90 000.</a:t>
            </a:r>
          </a:p>
          <a:p>
            <a:r>
              <a:rPr lang="en-US" dirty="0">
                <a:cs typeface="Calibri"/>
              </a:rPr>
              <a:t>In natural collagen the AMA chains are formed as a levorotary spiral = helix, these helixes are then grouped by three and they form dextrorotary fibrils = superhelix</a:t>
            </a:r>
          </a:p>
          <a:p>
            <a:pPr eaLnBrk="1" hangingPunct="1">
              <a:spcBef>
                <a:spcPct val="0"/>
              </a:spcBef>
            </a:pPr>
            <a:endParaRPr lang="cs-CZ" altLang="cs-CZ" dirty="0"/>
          </a:p>
        </p:txBody>
      </p:sp>
      <p:sp>
        <p:nvSpPr>
          <p:cNvPr id="78852" name="Slide Number Placeholder 3">
            <a:extLst>
              <a:ext uri="{FF2B5EF4-FFF2-40B4-BE49-F238E27FC236}">
                <a16:creationId xmlns:a16="http://schemas.microsoft.com/office/drawing/2014/main" id="{C591E1BD-906F-4420-BC91-D266AEA929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FA3846-ABB0-4186-AA9E-7A2A62E2645A}"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84324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43E72BF-BE31-48F6-AD04-A997D143C5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0A070629-AF05-4804-905A-8A718633A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cs typeface="Calibri"/>
              </a:rPr>
              <a:t>Molecular mass 60 000 - 90 000.</a:t>
            </a:r>
          </a:p>
          <a:p>
            <a:r>
              <a:rPr lang="en-US" dirty="0">
                <a:cs typeface="Calibri"/>
              </a:rPr>
              <a:t>In natural collagen the AMA chains are formed as a levorotary spiral = helix, these helixes are then grouped by three and they form dextrorotary fibrils = superhelix</a:t>
            </a:r>
            <a:endParaRPr lang="cs-CZ" dirty="0">
              <a:cs typeface="Calibri"/>
            </a:endParaRPr>
          </a:p>
          <a:p>
            <a:endParaRPr lang="en-US" dirty="0">
              <a:cs typeface="Calibri"/>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A single collagen molecule, tropocollagen, is used to make up larger collagen aggregates, such as fibrils. It is approximately 300 </a:t>
            </a:r>
            <a:r>
              <a:rPr lang="en-US" dirty="0">
                <a:hlinkClick r:id="rId3"/>
              </a:rPr>
              <a:t>nm</a:t>
            </a:r>
            <a:r>
              <a:rPr lang="en-US" dirty="0"/>
              <a:t> long and 1.5 nm in diameter, and it is made up of three </a:t>
            </a:r>
            <a:r>
              <a:rPr lang="en-US" dirty="0">
                <a:hlinkClick r:id="rId4"/>
              </a:rPr>
              <a:t>polypeptide</a:t>
            </a:r>
            <a:r>
              <a:rPr lang="en-US" dirty="0"/>
              <a:t> strands (called alpha peptides, see step 2), each of which has the conformation of a left-handed </a:t>
            </a:r>
            <a:r>
              <a:rPr lang="en-US" dirty="0">
                <a:hlinkClick r:id="rId5"/>
              </a:rPr>
              <a:t>helix</a:t>
            </a:r>
            <a:r>
              <a:rPr lang="en-US" dirty="0"/>
              <a:t> – this should not be confused with the right-handed </a:t>
            </a:r>
            <a:r>
              <a:rPr lang="en-US" dirty="0">
                <a:hlinkClick r:id="rId6"/>
              </a:rPr>
              <a:t>alpha helix</a:t>
            </a:r>
            <a:r>
              <a:rPr lang="en-US" dirty="0"/>
              <a:t>. These three left-handed helices are twisted together into a right-handed triple helix or "super helix", a cooperative </a:t>
            </a:r>
            <a:r>
              <a:rPr lang="en-US" dirty="0">
                <a:hlinkClick r:id="rId7"/>
              </a:rPr>
              <a:t>quaternary structure</a:t>
            </a:r>
            <a:r>
              <a:rPr lang="en-US" dirty="0"/>
              <a:t> stabilized by many </a:t>
            </a:r>
            <a:r>
              <a:rPr lang="en-US" dirty="0">
                <a:hlinkClick r:id="rId8"/>
              </a:rPr>
              <a:t>hydrogen bonds</a:t>
            </a:r>
            <a:r>
              <a:rPr lang="en-US" dirty="0"/>
              <a:t>. With type I collagen and possibly all fibrillar collagens, if not all collagens, each triple-helix associates into a right-handed super-super-coil referred to as the collagen microfibril. </a:t>
            </a:r>
            <a:endParaRPr lang="cs-CZ" dirty="0"/>
          </a:p>
          <a:p>
            <a:pPr eaLnBrk="1" hangingPunct="1">
              <a:spcBef>
                <a:spcPct val="0"/>
              </a:spcBef>
            </a:pPr>
            <a:endParaRPr lang="cs-CZ" altLang="cs-CZ" dirty="0"/>
          </a:p>
        </p:txBody>
      </p:sp>
      <p:sp>
        <p:nvSpPr>
          <p:cNvPr id="78852" name="Slide Number Placeholder 3">
            <a:extLst>
              <a:ext uri="{FF2B5EF4-FFF2-40B4-BE49-F238E27FC236}">
                <a16:creationId xmlns:a16="http://schemas.microsoft.com/office/drawing/2014/main" id="{C591E1BD-906F-4420-BC91-D266AEA929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FA3846-ABB0-4186-AA9E-7A2A62E2645A}"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80369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43E72BF-BE31-48F6-AD04-A997D143C5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0A070629-AF05-4804-905A-8A718633A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cs typeface="Calibri"/>
              </a:rPr>
              <a:t>Honeycombs are melted, the melted product is filtrated, purified by hot water or steam and </a:t>
            </a:r>
            <a:r>
              <a:rPr lang="en-US" dirty="0" err="1">
                <a:cs typeface="Calibri"/>
              </a:rPr>
              <a:t>bleachd</a:t>
            </a:r>
            <a:r>
              <a:rPr lang="en-US" dirty="0">
                <a:cs typeface="Calibri"/>
              </a:rPr>
              <a:t> chemically or in the sun to gain white wax </a:t>
            </a:r>
            <a:r>
              <a:rPr lang="en-US" dirty="0" err="1">
                <a:cs typeface="Calibri"/>
              </a:rPr>
              <a:t>Cera</a:t>
            </a:r>
            <a:r>
              <a:rPr lang="en-US" dirty="0">
                <a:cs typeface="Calibri"/>
              </a:rPr>
              <a:t> alba.</a:t>
            </a:r>
          </a:p>
          <a:p>
            <a:endParaRPr lang="en-US" dirty="0">
              <a:cs typeface="Calibri"/>
            </a:endParaRPr>
          </a:p>
          <a:p>
            <a:r>
              <a:rPr lang="en-US" dirty="0">
                <a:cs typeface="Calibri"/>
              </a:rPr>
              <a:t>Contains also  free acids and alcohols, aliphatic hydrocarbons, pigments and fragrant substances.</a:t>
            </a:r>
          </a:p>
          <a:p>
            <a:endParaRPr lang="en-US" dirty="0">
              <a:cs typeface="Calibri"/>
            </a:endParaRPr>
          </a:p>
          <a:p>
            <a:r>
              <a:rPr lang="en-US" dirty="0" err="1">
                <a:cs typeface="Calibri"/>
              </a:rPr>
              <a:t>YEllow</a:t>
            </a:r>
            <a:r>
              <a:rPr lang="en-US" dirty="0">
                <a:cs typeface="Calibri"/>
              </a:rPr>
              <a:t> wax is used for </a:t>
            </a:r>
            <a:r>
              <a:rPr lang="en-US" dirty="0" err="1">
                <a:cs typeface="Calibri"/>
              </a:rPr>
              <a:t>prepartion</a:t>
            </a:r>
            <a:r>
              <a:rPr lang="en-US" dirty="0">
                <a:cs typeface="Calibri"/>
              </a:rPr>
              <a:t> of white wax, ointment base, plasters, </a:t>
            </a:r>
            <a:r>
              <a:rPr lang="en-US" dirty="0" err="1">
                <a:cs typeface="Calibri"/>
              </a:rPr>
              <a:t>productionof</a:t>
            </a:r>
            <a:r>
              <a:rPr lang="en-US" dirty="0">
                <a:cs typeface="Calibri"/>
              </a:rPr>
              <a:t> waxed paper (Charta cerata), candles.</a:t>
            </a:r>
          </a:p>
          <a:p>
            <a:endParaRPr lang="en-US" dirty="0">
              <a:cs typeface="Calibri"/>
            </a:endParaRPr>
          </a:p>
          <a:p>
            <a:r>
              <a:rPr lang="en-US" dirty="0">
                <a:cs typeface="Calibri"/>
              </a:rPr>
              <a:t>White wax is used as </a:t>
            </a:r>
            <a:r>
              <a:rPr lang="en-US" dirty="0" err="1">
                <a:cs typeface="Calibri"/>
              </a:rPr>
              <a:t>oitment</a:t>
            </a:r>
            <a:r>
              <a:rPr lang="en-US" dirty="0">
                <a:cs typeface="Calibri"/>
              </a:rPr>
              <a:t> base, plasters, cosmetics, Charta cerata</a:t>
            </a:r>
          </a:p>
          <a:p>
            <a:pPr eaLnBrk="1" hangingPunct="1">
              <a:spcBef>
                <a:spcPct val="0"/>
              </a:spcBef>
            </a:pPr>
            <a:endParaRPr lang="cs-CZ" altLang="cs-CZ" dirty="0"/>
          </a:p>
        </p:txBody>
      </p:sp>
      <p:sp>
        <p:nvSpPr>
          <p:cNvPr id="78852" name="Slide Number Placeholder 3">
            <a:extLst>
              <a:ext uri="{FF2B5EF4-FFF2-40B4-BE49-F238E27FC236}">
                <a16:creationId xmlns:a16="http://schemas.microsoft.com/office/drawing/2014/main" id="{C591E1BD-906F-4420-BC91-D266AEA929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FA3846-ABB0-4186-AA9E-7A2A62E2645A}"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85700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43E72BF-BE31-48F6-AD04-A997D143C5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0A070629-AF05-4804-905A-8A718633A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cs typeface="Calibri"/>
              </a:rPr>
              <a:t>Waterless and purified fatty wax-like substance.</a:t>
            </a:r>
          </a:p>
          <a:p>
            <a:endParaRPr lang="en-US" dirty="0">
              <a:cs typeface="Calibri"/>
            </a:endParaRPr>
          </a:p>
          <a:p>
            <a:r>
              <a:rPr lang="en-US" dirty="0" err="1">
                <a:cs typeface="Calibri"/>
              </a:rPr>
              <a:t>Adeps</a:t>
            </a:r>
            <a:r>
              <a:rPr lang="en-US" dirty="0">
                <a:cs typeface="Calibri"/>
              </a:rPr>
              <a:t> </a:t>
            </a:r>
            <a:r>
              <a:rPr lang="en-US" dirty="0" err="1">
                <a:cs typeface="Calibri"/>
              </a:rPr>
              <a:t>lanae</a:t>
            </a:r>
            <a:r>
              <a:rPr lang="en-US" dirty="0">
                <a:cs typeface="Calibri"/>
              </a:rPr>
              <a:t> is able to bind 200-300% of water without loosing unguent consistence, therefore it is used as an ointment base for emulsion of water-oil type in cosmetics, in pharmacy as an ointment base for creams and ointments, these emulsion are very stable. By adding other stabilizing agents such as tocopherol it is possible to reduce the decomposition by light, oxygen or heat.</a:t>
            </a:r>
          </a:p>
          <a:p>
            <a:endParaRPr lang="en-US" dirty="0">
              <a:cs typeface="Calibri"/>
            </a:endParaRPr>
          </a:p>
          <a:p>
            <a:r>
              <a:rPr lang="en-US" dirty="0">
                <a:cs typeface="Calibri"/>
              </a:rPr>
              <a:t>Can be sterilized, so is used for eye ointments.</a:t>
            </a:r>
          </a:p>
          <a:p>
            <a:pPr eaLnBrk="1" hangingPunct="1">
              <a:spcBef>
                <a:spcPct val="0"/>
              </a:spcBef>
            </a:pPr>
            <a:endParaRPr lang="cs-CZ" altLang="cs-CZ" dirty="0"/>
          </a:p>
        </p:txBody>
      </p:sp>
      <p:sp>
        <p:nvSpPr>
          <p:cNvPr id="78852" name="Slide Number Placeholder 3">
            <a:extLst>
              <a:ext uri="{FF2B5EF4-FFF2-40B4-BE49-F238E27FC236}">
                <a16:creationId xmlns:a16="http://schemas.microsoft.com/office/drawing/2014/main" id="{C591E1BD-906F-4420-BC91-D266AEA929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FA3846-ABB0-4186-AA9E-7A2A62E2645A}"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691806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43E72BF-BE31-48F6-AD04-A997D143C5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0A070629-AF05-4804-905A-8A718633A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cs typeface="Calibri"/>
              </a:rPr>
              <a:t>Contents: complex of esters of alcohols such as </a:t>
            </a:r>
            <a:r>
              <a:rPr lang="en-US" dirty="0" err="1">
                <a:cs typeface="Calibri"/>
              </a:rPr>
              <a:t>cetyl</a:t>
            </a:r>
            <a:r>
              <a:rPr lang="en-US" dirty="0">
                <a:cs typeface="Calibri"/>
              </a:rPr>
              <a:t>/, stearyl/, </a:t>
            </a:r>
            <a:r>
              <a:rPr lang="en-US" dirty="0" err="1">
                <a:cs typeface="Calibri"/>
              </a:rPr>
              <a:t>myricylalkohols</a:t>
            </a:r>
            <a:r>
              <a:rPr lang="en-US" dirty="0">
                <a:cs typeface="Calibri"/>
              </a:rPr>
              <a:t> and acids as palmitic, myristic,, lauric, stearic.</a:t>
            </a:r>
          </a:p>
          <a:p>
            <a:r>
              <a:rPr lang="en-US" dirty="0">
                <a:cs typeface="Calibri"/>
              </a:rPr>
              <a:t>Obsolete in pharmacy.</a:t>
            </a:r>
          </a:p>
          <a:p>
            <a:pPr eaLnBrk="1" hangingPunct="1">
              <a:spcBef>
                <a:spcPct val="0"/>
              </a:spcBef>
            </a:pPr>
            <a:endParaRPr lang="cs-CZ" altLang="cs-CZ" dirty="0"/>
          </a:p>
        </p:txBody>
      </p:sp>
      <p:sp>
        <p:nvSpPr>
          <p:cNvPr id="78852" name="Slide Number Placeholder 3">
            <a:extLst>
              <a:ext uri="{FF2B5EF4-FFF2-40B4-BE49-F238E27FC236}">
                <a16:creationId xmlns:a16="http://schemas.microsoft.com/office/drawing/2014/main" id="{C591E1BD-906F-4420-BC91-D266AEA929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FA3846-ABB0-4186-AA9E-7A2A62E2645A}"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56929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43E72BF-BE31-48F6-AD04-A997D143C5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0A070629-AF05-4804-905A-8A718633A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cs typeface="Calibri"/>
              </a:rPr>
              <a:t>Obtained mechanically from young leaves.</a:t>
            </a:r>
          </a:p>
          <a:p>
            <a:endParaRPr lang="en-US" dirty="0">
              <a:cs typeface="Calibri"/>
            </a:endParaRPr>
          </a:p>
          <a:p>
            <a:r>
              <a:rPr lang="en-US" dirty="0">
                <a:cs typeface="Calibri"/>
              </a:rPr>
              <a:t>Ointment base</a:t>
            </a:r>
          </a:p>
          <a:p>
            <a:pPr eaLnBrk="1" hangingPunct="1">
              <a:spcBef>
                <a:spcPct val="0"/>
              </a:spcBef>
            </a:pPr>
            <a:endParaRPr lang="cs-CZ" altLang="cs-CZ" dirty="0"/>
          </a:p>
        </p:txBody>
      </p:sp>
      <p:sp>
        <p:nvSpPr>
          <p:cNvPr id="78852" name="Slide Number Placeholder 3">
            <a:extLst>
              <a:ext uri="{FF2B5EF4-FFF2-40B4-BE49-F238E27FC236}">
                <a16:creationId xmlns:a16="http://schemas.microsoft.com/office/drawing/2014/main" id="{C591E1BD-906F-4420-BC91-D266AEA929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FA3846-ABB0-4186-AA9E-7A2A62E2645A}"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101439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43E72BF-BE31-48F6-AD04-A997D143C5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0A070629-AF05-4804-905A-8A718633A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78852" name="Slide Number Placeholder 3">
            <a:extLst>
              <a:ext uri="{FF2B5EF4-FFF2-40B4-BE49-F238E27FC236}">
                <a16:creationId xmlns:a16="http://schemas.microsoft.com/office/drawing/2014/main" id="{C591E1BD-906F-4420-BC91-D266AEA929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FA3846-ABB0-4186-AA9E-7A2A62E2645A}"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50417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43E72BF-BE31-48F6-AD04-A997D143C5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0A070629-AF05-4804-905A-8A718633A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78852" name="Slide Number Placeholder 3">
            <a:extLst>
              <a:ext uri="{FF2B5EF4-FFF2-40B4-BE49-F238E27FC236}">
                <a16:creationId xmlns:a16="http://schemas.microsoft.com/office/drawing/2014/main" id="{C591E1BD-906F-4420-BC91-D266AEA929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FA3846-ABB0-4186-AA9E-7A2A62E2645A}"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980150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43E72BF-BE31-48F6-AD04-A997D143C5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0A070629-AF05-4804-905A-8A718633A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78852" name="Slide Number Placeholder 3">
            <a:extLst>
              <a:ext uri="{FF2B5EF4-FFF2-40B4-BE49-F238E27FC236}">
                <a16:creationId xmlns:a16="http://schemas.microsoft.com/office/drawing/2014/main" id="{C591E1BD-906F-4420-BC91-D266AEA929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FA3846-ABB0-4186-AA9E-7A2A62E2645A}"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81037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845F6FB8-6C22-4756-BB6A-A10FECEF09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FB3A96FF-3206-4495-9D26-CB2DBE8F9D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26628" name="Slide Number Placeholder 3">
            <a:extLst>
              <a:ext uri="{FF2B5EF4-FFF2-40B4-BE49-F238E27FC236}">
                <a16:creationId xmlns:a16="http://schemas.microsoft.com/office/drawing/2014/main" id="{353D1A43-FF13-4A41-A4BB-E6FA16DE01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2A4C99D-6BD9-44D5-9A2F-57737EBCA784}" type="slidenum">
              <a:rPr lang="cs-CZ" altLang="cs-CZ" sz="1200" smtClean="0">
                <a:solidFill>
                  <a:srgbClr val="000000"/>
                </a:solidFill>
              </a:rPr>
              <a:pPr/>
              <a:t>5</a:t>
            </a:fld>
            <a:endParaRPr lang="cs-CZ" altLang="cs-CZ" sz="120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43E72BF-BE31-48F6-AD04-A997D143C5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0A070629-AF05-4804-905A-8A718633A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78852" name="Slide Number Placeholder 3">
            <a:extLst>
              <a:ext uri="{FF2B5EF4-FFF2-40B4-BE49-F238E27FC236}">
                <a16:creationId xmlns:a16="http://schemas.microsoft.com/office/drawing/2014/main" id="{C591E1BD-906F-4420-BC91-D266AEA929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FA3846-ABB0-4186-AA9E-7A2A62E2645A}"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380864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43E72BF-BE31-48F6-AD04-A997D143C5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0A070629-AF05-4804-905A-8A718633A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78852" name="Slide Number Placeholder 3">
            <a:extLst>
              <a:ext uri="{FF2B5EF4-FFF2-40B4-BE49-F238E27FC236}">
                <a16:creationId xmlns:a16="http://schemas.microsoft.com/office/drawing/2014/main" id="{C591E1BD-906F-4420-BC91-D266AEA929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FA3846-ABB0-4186-AA9E-7A2A62E2645A}"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813513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43E72BF-BE31-48F6-AD04-A997D143C5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0A070629-AF05-4804-905A-8A718633A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78852" name="Slide Number Placeholder 3">
            <a:extLst>
              <a:ext uri="{FF2B5EF4-FFF2-40B4-BE49-F238E27FC236}">
                <a16:creationId xmlns:a16="http://schemas.microsoft.com/office/drawing/2014/main" id="{C591E1BD-906F-4420-BC91-D266AEA929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FA3846-ABB0-4186-AA9E-7A2A62E2645A}"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11044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43E72BF-BE31-48F6-AD04-A997D143C5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0A070629-AF05-4804-905A-8A718633A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78852" name="Slide Number Placeholder 3">
            <a:extLst>
              <a:ext uri="{FF2B5EF4-FFF2-40B4-BE49-F238E27FC236}">
                <a16:creationId xmlns:a16="http://schemas.microsoft.com/office/drawing/2014/main" id="{C591E1BD-906F-4420-BC91-D266AEA929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FA3846-ABB0-4186-AA9E-7A2A62E2645A}"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725618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43E72BF-BE31-48F6-AD04-A997D143C5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0A070629-AF05-4804-905A-8A718633A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78852" name="Slide Number Placeholder 3">
            <a:extLst>
              <a:ext uri="{FF2B5EF4-FFF2-40B4-BE49-F238E27FC236}">
                <a16:creationId xmlns:a16="http://schemas.microsoft.com/office/drawing/2014/main" id="{C591E1BD-906F-4420-BC91-D266AEA929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FA3846-ABB0-4186-AA9E-7A2A62E2645A}"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111097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E43E72BF-BE31-48F6-AD04-A997D143C5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0A070629-AF05-4804-905A-8A718633AC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78852" name="Slide Number Placeholder 3">
            <a:extLst>
              <a:ext uri="{FF2B5EF4-FFF2-40B4-BE49-F238E27FC236}">
                <a16:creationId xmlns:a16="http://schemas.microsoft.com/office/drawing/2014/main" id="{C591E1BD-906F-4420-BC91-D266AEA929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FA3846-ABB0-4186-AA9E-7A2A62E2645A}"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cs-CZ"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9368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20A98122-1B11-468D-846E-91BDB4B0C8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D37A94F4-9161-45B3-A7C4-E211A05771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cs typeface="Calibri"/>
              </a:rPr>
              <a:t>IS located in the endosperm of grains. Starch is isolatd from waste that is generated in the process of sorting and polishing of the grains. First the waste is let to swell and is alkalized to disrupt the protein layer surrounding the starch grains. Isolation is then done by washing with water</a:t>
            </a:r>
            <a:endParaRPr lang="cs-CZ" altLang="cs-CZ"/>
          </a:p>
        </p:txBody>
      </p:sp>
      <p:sp>
        <p:nvSpPr>
          <p:cNvPr id="28676" name="Slide Number Placeholder 3">
            <a:extLst>
              <a:ext uri="{FF2B5EF4-FFF2-40B4-BE49-F238E27FC236}">
                <a16:creationId xmlns:a16="http://schemas.microsoft.com/office/drawing/2014/main" id="{C4DC9679-1E6C-46BA-BAC7-C42D3492DA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1B95F2D-779E-4874-AAED-D4C7EAF444CF}" type="slidenum">
              <a:rPr lang="cs-CZ" altLang="cs-CZ" sz="1200" smtClean="0">
                <a:solidFill>
                  <a:srgbClr val="000000"/>
                </a:solidFill>
              </a:rPr>
              <a:pPr/>
              <a:t>6</a:t>
            </a:fld>
            <a:endParaRPr lang="cs-CZ" altLang="cs-CZ"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88DDA60D-CD77-4EA8-8EE5-8C56261FD9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78E5B55F-5F41-4466-9F45-A9108E1271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30724" name="Slide Number Placeholder 3">
            <a:extLst>
              <a:ext uri="{FF2B5EF4-FFF2-40B4-BE49-F238E27FC236}">
                <a16:creationId xmlns:a16="http://schemas.microsoft.com/office/drawing/2014/main" id="{991484C6-B5F5-4867-8223-EBF2FA0E3B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CD0E054-DC57-469A-8369-E5BD78E71331}" type="slidenum">
              <a:rPr lang="cs-CZ" altLang="cs-CZ" sz="1200" smtClean="0">
                <a:solidFill>
                  <a:srgbClr val="000000"/>
                </a:solidFill>
              </a:rPr>
              <a:pPr/>
              <a:t>7</a:t>
            </a:fld>
            <a:endParaRPr lang="cs-CZ" altLang="cs-CZ"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9EF87559-4526-451E-BCFE-B289BEB4E2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025C4585-2619-4029-AD0B-34490628AE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cs typeface="Calibri"/>
              </a:rPr>
              <a:t>A dough is prepared from wheat flour, and from this dough starch is washed by water.</a:t>
            </a:r>
            <a:endParaRPr lang="cs-CZ" altLang="cs-CZ" dirty="0">
              <a:cs typeface="Calibri"/>
            </a:endParaRPr>
          </a:p>
        </p:txBody>
      </p:sp>
      <p:sp>
        <p:nvSpPr>
          <p:cNvPr id="32772" name="Slide Number Placeholder 3">
            <a:extLst>
              <a:ext uri="{FF2B5EF4-FFF2-40B4-BE49-F238E27FC236}">
                <a16:creationId xmlns:a16="http://schemas.microsoft.com/office/drawing/2014/main" id="{05B72035-8FE9-4098-A046-CE31AD71A4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F465ABA-A627-4B8D-BFB6-8BA297B8899F}" type="slidenum">
              <a:rPr lang="cs-CZ" altLang="cs-CZ" sz="1200" smtClean="0">
                <a:solidFill>
                  <a:srgbClr val="000000"/>
                </a:solidFill>
              </a:rPr>
              <a:pPr/>
              <a:t>8</a:t>
            </a:fld>
            <a:endParaRPr lang="cs-CZ" altLang="cs-CZ"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BF54D00E-F0A6-4375-85FF-0F7240E4CB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C6925E68-0D5F-450B-8830-BF43B33B61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34820" name="Slide Number Placeholder 3">
            <a:extLst>
              <a:ext uri="{FF2B5EF4-FFF2-40B4-BE49-F238E27FC236}">
                <a16:creationId xmlns:a16="http://schemas.microsoft.com/office/drawing/2014/main" id="{520178A0-AF2D-44A4-A3DB-91482C07C9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81416CC-EDF5-4DEF-8279-78BDE48D8B06}" type="slidenum">
              <a:rPr lang="cs-CZ" altLang="cs-CZ" sz="1200" smtClean="0">
                <a:solidFill>
                  <a:srgbClr val="000000"/>
                </a:solidFill>
              </a:rPr>
              <a:pPr/>
              <a:t>9</a:t>
            </a:fld>
            <a:endParaRPr lang="cs-CZ" altLang="cs-CZ" sz="12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6D24FE5F-CACF-4910-BAE4-DEB8E17738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F252060F-90C6-47E6-BD71-E1E5CC6C21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cs typeface="Calibri"/>
              </a:rPr>
              <a:t>Starch is located in the endosperm of grains.</a:t>
            </a:r>
            <a:endParaRPr lang="cs-CZ" altLang="cs-CZ"/>
          </a:p>
        </p:txBody>
      </p:sp>
      <p:sp>
        <p:nvSpPr>
          <p:cNvPr id="36868" name="Slide Number Placeholder 3">
            <a:extLst>
              <a:ext uri="{FF2B5EF4-FFF2-40B4-BE49-F238E27FC236}">
                <a16:creationId xmlns:a16="http://schemas.microsoft.com/office/drawing/2014/main" id="{C9989BCD-EEBD-4E61-BEE0-72CD9FC51C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CF8CF42-0C2D-4970-B011-67D78298BF6A}" type="slidenum">
              <a:rPr lang="cs-CZ" altLang="cs-CZ" sz="1200" smtClean="0">
                <a:solidFill>
                  <a:srgbClr val="000000"/>
                </a:solidFill>
              </a:rPr>
              <a:pPr/>
              <a:t>10</a:t>
            </a:fld>
            <a:endParaRPr lang="cs-CZ" altLang="cs-CZ"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163BBCA-C88E-4357-A694-10A62975752D}"/>
              </a:ext>
            </a:extLst>
          </p:cNvPr>
          <p:cNvGrpSpPr>
            <a:grpSpLocks/>
          </p:cNvGrpSpPr>
          <p:nvPr/>
        </p:nvGrpSpPr>
        <p:grpSpPr bwMode="auto">
          <a:xfrm>
            <a:off x="2084388" y="-395288"/>
            <a:ext cx="4978400" cy="5749926"/>
            <a:chOff x="1313" y="-249"/>
            <a:chExt cx="3136" cy="3622"/>
          </a:xfrm>
        </p:grpSpPr>
        <p:sp>
          <p:nvSpPr>
            <p:cNvPr id="5" name="Arc 3">
              <a:extLst>
                <a:ext uri="{FF2B5EF4-FFF2-40B4-BE49-F238E27FC236}">
                  <a16:creationId xmlns:a16="http://schemas.microsoft.com/office/drawing/2014/main" id="{B318625A-1023-4F6C-A86D-4931A86C9BC8}"/>
                </a:ext>
              </a:extLst>
            </p:cNvPr>
            <p:cNvSpPr>
              <a:spLocks/>
            </p:cNvSpPr>
            <p:nvPr/>
          </p:nvSpPr>
          <p:spPr bwMode="ltGray">
            <a:xfrm rot="-2700000">
              <a:off x="1313" y="-249"/>
              <a:ext cx="3136" cy="3135"/>
            </a:xfrm>
            <a:custGeom>
              <a:avLst/>
              <a:gdLst>
                <a:gd name="T0" fmla="*/ 0 w 21607"/>
                <a:gd name="T1" fmla="*/ 0 h 21600"/>
                <a:gd name="T2" fmla="*/ 0 w 21607"/>
                <a:gd name="T3" fmla="*/ 0 h 21600"/>
                <a:gd name="T4" fmla="*/ 0 w 21607"/>
                <a:gd name="T5" fmla="*/ 0 h 21600"/>
                <a:gd name="T6" fmla="*/ 0 60000 65536"/>
                <a:gd name="T7" fmla="*/ 0 60000 65536"/>
                <a:gd name="T8" fmla="*/ 0 60000 65536"/>
              </a:gdLst>
              <a:ahLst/>
              <a:cxnLst>
                <a:cxn ang="T6">
                  <a:pos x="T0" y="T1"/>
                </a:cxn>
                <a:cxn ang="T7">
                  <a:pos x="T2" y="T3"/>
                </a:cxn>
                <a:cxn ang="T8">
                  <a:pos x="T4" y="T5"/>
                </a:cxn>
              </a:cxnLst>
              <a:rect l="0" t="0" r="r" b="b"/>
              <a:pathLst>
                <a:path w="21607" h="21600" fill="none" extrusionOk="0">
                  <a:moveTo>
                    <a:pt x="0" y="0"/>
                  </a:moveTo>
                  <a:cubicBezTo>
                    <a:pt x="2" y="0"/>
                    <a:pt x="4" y="-1"/>
                    <a:pt x="7" y="0"/>
                  </a:cubicBezTo>
                  <a:cubicBezTo>
                    <a:pt x="11933" y="0"/>
                    <a:pt x="21603" y="9666"/>
                    <a:pt x="21606" y="21593"/>
                  </a:cubicBezTo>
                </a:path>
                <a:path w="21607" h="21600" stroke="0" extrusionOk="0">
                  <a:moveTo>
                    <a:pt x="0" y="0"/>
                  </a:moveTo>
                  <a:cubicBezTo>
                    <a:pt x="2" y="0"/>
                    <a:pt x="4" y="-1"/>
                    <a:pt x="7" y="0"/>
                  </a:cubicBezTo>
                  <a:cubicBezTo>
                    <a:pt x="11933" y="0"/>
                    <a:pt x="21603" y="9666"/>
                    <a:pt x="21606" y="21593"/>
                  </a:cubicBezTo>
                  <a:lnTo>
                    <a:pt x="7" y="21600"/>
                  </a:lnTo>
                  <a:lnTo>
                    <a:pt x="0"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6" name="Arc 4">
              <a:extLst>
                <a:ext uri="{FF2B5EF4-FFF2-40B4-BE49-F238E27FC236}">
                  <a16:creationId xmlns:a16="http://schemas.microsoft.com/office/drawing/2014/main" id="{E4A6FBAD-F759-4C12-906F-7593DB2856C8}"/>
                </a:ext>
              </a:extLst>
            </p:cNvPr>
            <p:cNvSpPr>
              <a:spLocks/>
            </p:cNvSpPr>
            <p:nvPr/>
          </p:nvSpPr>
          <p:spPr bwMode="ltGray">
            <a:xfrm rot="-2700000">
              <a:off x="1349" y="-162"/>
              <a:ext cx="3037" cy="3056"/>
            </a:xfrm>
            <a:custGeom>
              <a:avLst/>
              <a:gdLst>
                <a:gd name="T0" fmla="*/ 0 w 20922"/>
                <a:gd name="T1" fmla="*/ 0 h 21053"/>
                <a:gd name="T2" fmla="*/ 0 w 20922"/>
                <a:gd name="T3" fmla="*/ 0 h 21053"/>
                <a:gd name="T4" fmla="*/ 0 w 20922"/>
                <a:gd name="T5" fmla="*/ 0 h 21053"/>
                <a:gd name="T6" fmla="*/ 0 60000 65536"/>
                <a:gd name="T7" fmla="*/ 0 60000 65536"/>
                <a:gd name="T8" fmla="*/ 0 60000 65536"/>
              </a:gdLst>
              <a:ahLst/>
              <a:cxnLst>
                <a:cxn ang="T6">
                  <a:pos x="T0" y="T1"/>
                </a:cxn>
                <a:cxn ang="T7">
                  <a:pos x="T2" y="T3"/>
                </a:cxn>
                <a:cxn ang="T8">
                  <a:pos x="T4" y="T5"/>
                </a:cxn>
              </a:cxnLst>
              <a:rect l="0" t="0" r="r" b="b"/>
              <a:pathLst>
                <a:path w="20922" h="21053" fill="none" extrusionOk="0">
                  <a:moveTo>
                    <a:pt x="4830" y="0"/>
                  </a:moveTo>
                  <a:cubicBezTo>
                    <a:pt x="12706" y="1807"/>
                    <a:pt x="18914" y="7858"/>
                    <a:pt x="20922" y="15684"/>
                  </a:cubicBezTo>
                </a:path>
                <a:path w="20922" h="21053" stroke="0" extrusionOk="0">
                  <a:moveTo>
                    <a:pt x="4830" y="0"/>
                  </a:moveTo>
                  <a:cubicBezTo>
                    <a:pt x="12706" y="1807"/>
                    <a:pt x="18914" y="7858"/>
                    <a:pt x="20922" y="15684"/>
                  </a:cubicBezTo>
                  <a:lnTo>
                    <a:pt x="0" y="21053"/>
                  </a:lnTo>
                  <a:lnTo>
                    <a:pt x="4830" y="0"/>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7" name="Arc 5">
              <a:extLst>
                <a:ext uri="{FF2B5EF4-FFF2-40B4-BE49-F238E27FC236}">
                  <a16:creationId xmlns:a16="http://schemas.microsoft.com/office/drawing/2014/main" id="{5C2CD954-CC86-41D1-9EC8-DE692B20BA9C}"/>
                </a:ext>
              </a:extLst>
            </p:cNvPr>
            <p:cNvSpPr>
              <a:spLocks/>
            </p:cNvSpPr>
            <p:nvPr/>
          </p:nvSpPr>
          <p:spPr bwMode="ltGray">
            <a:xfrm rot="-2700000">
              <a:off x="1474" y="162"/>
              <a:ext cx="2752" cy="2792"/>
            </a:xfrm>
            <a:custGeom>
              <a:avLst/>
              <a:gdLst>
                <a:gd name="T0" fmla="*/ 0 w 18966"/>
                <a:gd name="T1" fmla="*/ 0 h 19239"/>
                <a:gd name="T2" fmla="*/ 0 w 18966"/>
                <a:gd name="T3" fmla="*/ 0 h 19239"/>
                <a:gd name="T4" fmla="*/ 0 w 18966"/>
                <a:gd name="T5" fmla="*/ 0 h 19239"/>
                <a:gd name="T6" fmla="*/ 0 60000 65536"/>
                <a:gd name="T7" fmla="*/ 0 60000 65536"/>
                <a:gd name="T8" fmla="*/ 0 60000 65536"/>
              </a:gdLst>
              <a:ahLst/>
              <a:cxnLst>
                <a:cxn ang="T6">
                  <a:pos x="T0" y="T1"/>
                </a:cxn>
                <a:cxn ang="T7">
                  <a:pos x="T2" y="T3"/>
                </a:cxn>
                <a:cxn ang="T8">
                  <a:pos x="T4" y="T5"/>
                </a:cxn>
              </a:cxnLst>
              <a:rect l="0" t="0" r="r" b="b"/>
              <a:pathLst>
                <a:path w="18966" h="19239" fill="none" extrusionOk="0">
                  <a:moveTo>
                    <a:pt x="9819" y="-1"/>
                  </a:moveTo>
                  <a:cubicBezTo>
                    <a:pt x="13695" y="1978"/>
                    <a:pt x="16883" y="5080"/>
                    <a:pt x="18965" y="8902"/>
                  </a:cubicBezTo>
                </a:path>
                <a:path w="18966" h="19239" stroke="0" extrusionOk="0">
                  <a:moveTo>
                    <a:pt x="9819" y="-1"/>
                  </a:moveTo>
                  <a:cubicBezTo>
                    <a:pt x="13695" y="1978"/>
                    <a:pt x="16883" y="5080"/>
                    <a:pt x="18965" y="8902"/>
                  </a:cubicBezTo>
                  <a:lnTo>
                    <a:pt x="0" y="19239"/>
                  </a:lnTo>
                  <a:lnTo>
                    <a:pt x="9819" y="-1"/>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8" name="Arc 6">
              <a:extLst>
                <a:ext uri="{FF2B5EF4-FFF2-40B4-BE49-F238E27FC236}">
                  <a16:creationId xmlns:a16="http://schemas.microsoft.com/office/drawing/2014/main" id="{0932E9FB-47AA-493B-8F50-6CF529B99180}"/>
                </a:ext>
              </a:extLst>
            </p:cNvPr>
            <p:cNvSpPr>
              <a:spLocks/>
            </p:cNvSpPr>
            <p:nvPr/>
          </p:nvSpPr>
          <p:spPr bwMode="ltGray">
            <a:xfrm rot="-2700000">
              <a:off x="1678" y="510"/>
              <a:ext cx="2432" cy="2498"/>
            </a:xfrm>
            <a:custGeom>
              <a:avLst/>
              <a:gdLst>
                <a:gd name="T0" fmla="*/ 0 w 16754"/>
                <a:gd name="T1" fmla="*/ 0 h 17212"/>
                <a:gd name="T2" fmla="*/ 0 w 16754"/>
                <a:gd name="T3" fmla="*/ 0 h 17212"/>
                <a:gd name="T4" fmla="*/ 0 w 16754"/>
                <a:gd name="T5" fmla="*/ 0 h 17212"/>
                <a:gd name="T6" fmla="*/ 0 60000 65536"/>
                <a:gd name="T7" fmla="*/ 0 60000 65536"/>
                <a:gd name="T8" fmla="*/ 0 60000 65536"/>
              </a:gdLst>
              <a:ahLst/>
              <a:cxnLst>
                <a:cxn ang="T6">
                  <a:pos x="T0" y="T1"/>
                </a:cxn>
                <a:cxn ang="T7">
                  <a:pos x="T2" y="T3"/>
                </a:cxn>
                <a:cxn ang="T8">
                  <a:pos x="T4" y="T5"/>
                </a:cxn>
              </a:cxnLst>
              <a:rect l="0" t="0" r="r" b="b"/>
              <a:pathLst>
                <a:path w="16754" h="17212" fill="none" extrusionOk="0">
                  <a:moveTo>
                    <a:pt x="13050" y="-1"/>
                  </a:moveTo>
                  <a:cubicBezTo>
                    <a:pt x="14423" y="1040"/>
                    <a:pt x="15666" y="2242"/>
                    <a:pt x="16754" y="3578"/>
                  </a:cubicBezTo>
                </a:path>
                <a:path w="16754" h="17212" stroke="0" extrusionOk="0">
                  <a:moveTo>
                    <a:pt x="13050" y="-1"/>
                  </a:moveTo>
                  <a:cubicBezTo>
                    <a:pt x="14423" y="1040"/>
                    <a:pt x="15666" y="2242"/>
                    <a:pt x="16754" y="3578"/>
                  </a:cubicBezTo>
                  <a:lnTo>
                    <a:pt x="0" y="17212"/>
                  </a:lnTo>
                  <a:lnTo>
                    <a:pt x="13050"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9" name="Arc 7">
              <a:extLst>
                <a:ext uri="{FF2B5EF4-FFF2-40B4-BE49-F238E27FC236}">
                  <a16:creationId xmlns:a16="http://schemas.microsoft.com/office/drawing/2014/main" id="{F83C46C6-7B67-44C8-ACD6-D9C3318AA8DA}"/>
                </a:ext>
              </a:extLst>
            </p:cNvPr>
            <p:cNvSpPr>
              <a:spLocks/>
            </p:cNvSpPr>
            <p:nvPr/>
          </p:nvSpPr>
          <p:spPr bwMode="ltGray">
            <a:xfrm rot="-2700000">
              <a:off x="1446" y="57"/>
              <a:ext cx="2900" cy="29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10" name="Arc 8">
              <a:extLst>
                <a:ext uri="{FF2B5EF4-FFF2-40B4-BE49-F238E27FC236}">
                  <a16:creationId xmlns:a16="http://schemas.microsoft.com/office/drawing/2014/main" id="{62A21199-79A6-4F7F-8018-570F0913A11E}"/>
                </a:ext>
              </a:extLst>
            </p:cNvPr>
            <p:cNvSpPr>
              <a:spLocks/>
            </p:cNvSpPr>
            <p:nvPr/>
          </p:nvSpPr>
          <p:spPr bwMode="ltGray">
            <a:xfrm rot="-2700000">
              <a:off x="1478" y="137"/>
              <a:ext cx="2809" cy="2826"/>
            </a:xfrm>
            <a:custGeom>
              <a:avLst/>
              <a:gdLst>
                <a:gd name="T0" fmla="*/ 0 w 20924"/>
                <a:gd name="T1" fmla="*/ 0 h 21052"/>
                <a:gd name="T2" fmla="*/ 0 w 20924"/>
                <a:gd name="T3" fmla="*/ 0 h 21052"/>
                <a:gd name="T4" fmla="*/ 0 w 20924"/>
                <a:gd name="T5" fmla="*/ 0 h 21052"/>
                <a:gd name="T6" fmla="*/ 0 60000 65536"/>
                <a:gd name="T7" fmla="*/ 0 60000 65536"/>
                <a:gd name="T8" fmla="*/ 0 60000 65536"/>
              </a:gdLst>
              <a:ahLst/>
              <a:cxnLst>
                <a:cxn ang="T6">
                  <a:pos x="T0" y="T1"/>
                </a:cxn>
                <a:cxn ang="T7">
                  <a:pos x="T2" y="T3"/>
                </a:cxn>
                <a:cxn ang="T8">
                  <a:pos x="T4" y="T5"/>
                </a:cxn>
              </a:cxnLst>
              <a:rect l="0" t="0" r="r" b="b"/>
              <a:pathLst>
                <a:path w="20924" h="21052" fill="none" extrusionOk="0">
                  <a:moveTo>
                    <a:pt x="4833" y="-1"/>
                  </a:moveTo>
                  <a:cubicBezTo>
                    <a:pt x="12709" y="1807"/>
                    <a:pt x="18917" y="7861"/>
                    <a:pt x="20923" y="15689"/>
                  </a:cubicBezTo>
                </a:path>
                <a:path w="20924" h="21052" stroke="0" extrusionOk="0">
                  <a:moveTo>
                    <a:pt x="4833" y="-1"/>
                  </a:moveTo>
                  <a:cubicBezTo>
                    <a:pt x="12709" y="1807"/>
                    <a:pt x="18917" y="7861"/>
                    <a:pt x="20923" y="15689"/>
                  </a:cubicBezTo>
                  <a:lnTo>
                    <a:pt x="0" y="21052"/>
                  </a:lnTo>
                  <a:lnTo>
                    <a:pt x="4833" y="-1"/>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11" name="Arc 9">
              <a:extLst>
                <a:ext uri="{FF2B5EF4-FFF2-40B4-BE49-F238E27FC236}">
                  <a16:creationId xmlns:a16="http://schemas.microsoft.com/office/drawing/2014/main" id="{E9770A3A-4FBC-4E21-8717-F854D2A31694}"/>
                </a:ext>
              </a:extLst>
            </p:cNvPr>
            <p:cNvSpPr>
              <a:spLocks/>
            </p:cNvSpPr>
            <p:nvPr/>
          </p:nvSpPr>
          <p:spPr bwMode="ltGray">
            <a:xfrm rot="-2700000">
              <a:off x="1608" y="427"/>
              <a:ext cx="2547" cy="2583"/>
            </a:xfrm>
            <a:custGeom>
              <a:avLst/>
              <a:gdLst>
                <a:gd name="T0" fmla="*/ 0 w 18970"/>
                <a:gd name="T1" fmla="*/ 0 h 19237"/>
                <a:gd name="T2" fmla="*/ 0 w 18970"/>
                <a:gd name="T3" fmla="*/ 0 h 19237"/>
                <a:gd name="T4" fmla="*/ 0 w 18970"/>
                <a:gd name="T5" fmla="*/ 0 h 19237"/>
                <a:gd name="T6" fmla="*/ 0 60000 65536"/>
                <a:gd name="T7" fmla="*/ 0 60000 65536"/>
                <a:gd name="T8" fmla="*/ 0 60000 65536"/>
              </a:gdLst>
              <a:ahLst/>
              <a:cxnLst>
                <a:cxn ang="T6">
                  <a:pos x="T0" y="T1"/>
                </a:cxn>
                <a:cxn ang="T7">
                  <a:pos x="T2" y="T3"/>
                </a:cxn>
                <a:cxn ang="T8">
                  <a:pos x="T4" y="T5"/>
                </a:cxn>
              </a:cxnLst>
              <a:rect l="0" t="0" r="r" b="b"/>
              <a:pathLst>
                <a:path w="18970" h="19237" fill="none" extrusionOk="0">
                  <a:moveTo>
                    <a:pt x="9823" y="-1"/>
                  </a:moveTo>
                  <a:cubicBezTo>
                    <a:pt x="13699" y="1979"/>
                    <a:pt x="16888" y="5084"/>
                    <a:pt x="18969" y="8907"/>
                  </a:cubicBezTo>
                </a:path>
                <a:path w="18970" h="19237" stroke="0" extrusionOk="0">
                  <a:moveTo>
                    <a:pt x="9823" y="-1"/>
                  </a:moveTo>
                  <a:cubicBezTo>
                    <a:pt x="13699" y="1979"/>
                    <a:pt x="16888" y="5084"/>
                    <a:pt x="18969" y="8907"/>
                  </a:cubicBezTo>
                  <a:lnTo>
                    <a:pt x="0" y="19237"/>
                  </a:lnTo>
                  <a:lnTo>
                    <a:pt x="9823" y="-1"/>
                  </a:lnTo>
                  <a:close/>
                </a:path>
              </a:pathLst>
            </a:cu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12" name="Arc 10">
              <a:extLst>
                <a:ext uri="{FF2B5EF4-FFF2-40B4-BE49-F238E27FC236}">
                  <a16:creationId xmlns:a16="http://schemas.microsoft.com/office/drawing/2014/main" id="{1F159D18-9E51-4D79-BDFC-68200B8D5877}"/>
                </a:ext>
              </a:extLst>
            </p:cNvPr>
            <p:cNvSpPr>
              <a:spLocks/>
            </p:cNvSpPr>
            <p:nvPr/>
          </p:nvSpPr>
          <p:spPr bwMode="ltGray">
            <a:xfrm rot="-2700000">
              <a:off x="1783" y="749"/>
              <a:ext cx="2249" cy="2311"/>
            </a:xfrm>
            <a:custGeom>
              <a:avLst/>
              <a:gdLst>
                <a:gd name="T0" fmla="*/ 0 w 16754"/>
                <a:gd name="T1" fmla="*/ 0 h 17213"/>
                <a:gd name="T2" fmla="*/ 0 w 16754"/>
                <a:gd name="T3" fmla="*/ 0 h 17213"/>
                <a:gd name="T4" fmla="*/ 0 w 16754"/>
                <a:gd name="T5" fmla="*/ 0 h 17213"/>
                <a:gd name="T6" fmla="*/ 0 60000 65536"/>
                <a:gd name="T7" fmla="*/ 0 60000 65536"/>
                <a:gd name="T8" fmla="*/ 0 60000 65536"/>
              </a:gdLst>
              <a:ahLst/>
              <a:cxnLst>
                <a:cxn ang="T6">
                  <a:pos x="T0" y="T1"/>
                </a:cxn>
                <a:cxn ang="T7">
                  <a:pos x="T2" y="T3"/>
                </a:cxn>
                <a:cxn ang="T8">
                  <a:pos x="T4" y="T5"/>
                </a:cxn>
              </a:cxnLst>
              <a:rect l="0" t="0" r="r" b="b"/>
              <a:pathLst>
                <a:path w="16754" h="17213" fill="none" extrusionOk="0">
                  <a:moveTo>
                    <a:pt x="13048" y="0"/>
                  </a:moveTo>
                  <a:cubicBezTo>
                    <a:pt x="14422" y="1041"/>
                    <a:pt x="15666" y="2243"/>
                    <a:pt x="16754" y="3579"/>
                  </a:cubicBezTo>
                </a:path>
                <a:path w="16754" h="17213" stroke="0" extrusionOk="0">
                  <a:moveTo>
                    <a:pt x="13048" y="0"/>
                  </a:moveTo>
                  <a:cubicBezTo>
                    <a:pt x="14422" y="1041"/>
                    <a:pt x="15666" y="2243"/>
                    <a:pt x="16754" y="3579"/>
                  </a:cubicBezTo>
                  <a:lnTo>
                    <a:pt x="0" y="17213"/>
                  </a:lnTo>
                  <a:lnTo>
                    <a:pt x="13048"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13" name="Arc 11">
              <a:extLst>
                <a:ext uri="{FF2B5EF4-FFF2-40B4-BE49-F238E27FC236}">
                  <a16:creationId xmlns:a16="http://schemas.microsoft.com/office/drawing/2014/main" id="{0315A090-7326-48F4-B509-8BCF017914C1}"/>
                </a:ext>
              </a:extLst>
            </p:cNvPr>
            <p:cNvSpPr>
              <a:spLocks/>
            </p:cNvSpPr>
            <p:nvPr/>
          </p:nvSpPr>
          <p:spPr bwMode="ltGray">
            <a:xfrm rot="-2700000">
              <a:off x="2239" y="2089"/>
              <a:ext cx="1284" cy="128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alpha val="50195"/>
              </a:schemeClr>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grpSp>
      <p:sp>
        <p:nvSpPr>
          <p:cNvPr id="34828" name="Rectangle 12"/>
          <p:cNvSpPr>
            <a:spLocks noGrp="1" noChangeArrowheads="1"/>
          </p:cNvSpPr>
          <p:nvPr>
            <p:ph type="ctrTitle" sz="quarter"/>
          </p:nvPr>
        </p:nvSpPr>
        <p:spPr>
          <a:xfrm>
            <a:off x="685800" y="3581400"/>
            <a:ext cx="7772400" cy="1331913"/>
          </a:xfrm>
        </p:spPr>
        <p:txBody>
          <a:bodyPr anchor="b"/>
          <a:lstStyle>
            <a:lvl1pPr algn="ctr">
              <a:defRPr/>
            </a:lvl1pPr>
          </a:lstStyle>
          <a:p>
            <a:r>
              <a:rPr lang="en-CA"/>
              <a:t>Klepnutím upravíte styl předlohy nadpisu.</a:t>
            </a:r>
          </a:p>
        </p:txBody>
      </p:sp>
      <p:sp>
        <p:nvSpPr>
          <p:cNvPr id="34829" name="Rectangle 13"/>
          <p:cNvSpPr>
            <a:spLocks noGrp="1" noChangeArrowheads="1"/>
          </p:cNvSpPr>
          <p:nvPr>
            <p:ph type="subTitle" sz="quarter" idx="1"/>
          </p:nvPr>
        </p:nvSpPr>
        <p:spPr>
          <a:xfrm>
            <a:off x="1371600" y="4906963"/>
            <a:ext cx="6400800" cy="1752600"/>
          </a:xfrm>
        </p:spPr>
        <p:txBody>
          <a:bodyPr anchor="b"/>
          <a:lstStyle>
            <a:lvl1pPr marL="0" indent="0" algn="ctr">
              <a:buFont typeface="Monotype Sorts" pitchFamily="2" charset="2"/>
              <a:buNone/>
              <a:defRPr/>
            </a:lvl1pPr>
          </a:lstStyle>
          <a:p>
            <a:r>
              <a:rPr lang="en-CA"/>
              <a:t>Klepnutím upravíte styl předlohy podnadpisu.</a:t>
            </a:r>
          </a:p>
        </p:txBody>
      </p:sp>
      <p:sp>
        <p:nvSpPr>
          <p:cNvPr id="14" name="Rectangle 14">
            <a:extLst>
              <a:ext uri="{FF2B5EF4-FFF2-40B4-BE49-F238E27FC236}">
                <a16:creationId xmlns:a16="http://schemas.microsoft.com/office/drawing/2014/main" id="{9415B2F6-D268-4A42-9A6A-5605B3F10EA3}"/>
              </a:ext>
            </a:extLst>
          </p:cNvPr>
          <p:cNvSpPr>
            <a:spLocks noGrp="1" noChangeArrowheads="1"/>
          </p:cNvSpPr>
          <p:nvPr>
            <p:ph type="dt" sz="quarter" idx="10"/>
          </p:nvPr>
        </p:nvSpPr>
        <p:spPr>
          <a:xfrm>
            <a:off x="498475" y="9525"/>
            <a:ext cx="1905000" cy="457200"/>
          </a:xfrm>
        </p:spPr>
        <p:txBody>
          <a:bodyPr/>
          <a:lstStyle>
            <a:lvl1pPr>
              <a:defRPr>
                <a:solidFill>
                  <a:srgbClr val="FFFFCC"/>
                </a:solidFill>
              </a:defRPr>
            </a:lvl1pPr>
          </a:lstStyle>
          <a:p>
            <a:pPr>
              <a:defRPr/>
            </a:pPr>
            <a:endParaRPr lang="en-CA"/>
          </a:p>
        </p:txBody>
      </p:sp>
      <p:sp>
        <p:nvSpPr>
          <p:cNvPr id="15" name="Rectangle 15">
            <a:extLst>
              <a:ext uri="{FF2B5EF4-FFF2-40B4-BE49-F238E27FC236}">
                <a16:creationId xmlns:a16="http://schemas.microsoft.com/office/drawing/2014/main" id="{E2DCA63D-B89E-4F7B-A115-978F3FEC41DE}"/>
              </a:ext>
            </a:extLst>
          </p:cNvPr>
          <p:cNvSpPr>
            <a:spLocks noGrp="1" noChangeArrowheads="1"/>
          </p:cNvSpPr>
          <p:nvPr>
            <p:ph type="ftr" sz="quarter" idx="11"/>
          </p:nvPr>
        </p:nvSpPr>
        <p:spPr>
          <a:xfrm>
            <a:off x="3124200" y="9525"/>
            <a:ext cx="2895600" cy="457200"/>
          </a:xfrm>
        </p:spPr>
        <p:txBody>
          <a:bodyPr/>
          <a:lstStyle>
            <a:lvl1pPr>
              <a:defRPr>
                <a:solidFill>
                  <a:srgbClr val="FFFFCC"/>
                </a:solidFill>
              </a:defRPr>
            </a:lvl1pPr>
          </a:lstStyle>
          <a:p>
            <a:pPr>
              <a:defRPr/>
            </a:pPr>
            <a:endParaRPr lang="en-CA"/>
          </a:p>
        </p:txBody>
      </p:sp>
      <p:sp>
        <p:nvSpPr>
          <p:cNvPr id="16" name="Rectangle 16">
            <a:extLst>
              <a:ext uri="{FF2B5EF4-FFF2-40B4-BE49-F238E27FC236}">
                <a16:creationId xmlns:a16="http://schemas.microsoft.com/office/drawing/2014/main" id="{98828027-CB0F-45AA-A2C2-0E0CACB2CDF4}"/>
              </a:ext>
            </a:extLst>
          </p:cNvPr>
          <p:cNvSpPr>
            <a:spLocks noGrp="1" noChangeArrowheads="1"/>
          </p:cNvSpPr>
          <p:nvPr>
            <p:ph type="sldNum" sz="quarter" idx="12"/>
          </p:nvPr>
        </p:nvSpPr>
        <p:spPr>
          <a:xfrm>
            <a:off x="6727825" y="9525"/>
            <a:ext cx="1905000" cy="457200"/>
          </a:xfrm>
        </p:spPr>
        <p:txBody>
          <a:bodyPr/>
          <a:lstStyle>
            <a:lvl1pPr>
              <a:defRPr/>
            </a:lvl1pPr>
          </a:lstStyle>
          <a:p>
            <a:pPr>
              <a:defRPr/>
            </a:pPr>
            <a:fld id="{E64392E2-0191-4B92-AA21-8EAB305ABCDC}" type="slidenum">
              <a:rPr lang="en-CA" altLang="cs-CZ"/>
              <a:pPr>
                <a:defRPr/>
              </a:pPr>
              <a:t>‹#›</a:t>
            </a:fld>
            <a:endParaRPr lang="en-CA" altLang="cs-CZ"/>
          </a:p>
        </p:txBody>
      </p:sp>
    </p:spTree>
    <p:extLst>
      <p:ext uri="{BB962C8B-B14F-4D97-AF65-F5344CB8AC3E}">
        <p14:creationId xmlns:p14="http://schemas.microsoft.com/office/powerpoint/2010/main" val="593771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id="{B2795F86-9455-429F-875B-1210BF39E908}"/>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E5427672-7000-4F71-9C94-27DDE5E4BCCE}"/>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6D72DECC-B189-4F4C-BDFE-B97B50148839}"/>
              </a:ext>
            </a:extLst>
          </p:cNvPr>
          <p:cNvSpPr>
            <a:spLocks noGrp="1" noChangeArrowheads="1"/>
          </p:cNvSpPr>
          <p:nvPr>
            <p:ph type="sldNum" sz="quarter" idx="12"/>
          </p:nvPr>
        </p:nvSpPr>
        <p:spPr>
          <a:ln/>
        </p:spPr>
        <p:txBody>
          <a:bodyPr/>
          <a:lstStyle>
            <a:lvl1pPr>
              <a:defRPr/>
            </a:lvl1pPr>
          </a:lstStyle>
          <a:p>
            <a:pPr>
              <a:defRPr/>
            </a:pPr>
            <a:fld id="{DF523C36-30E6-4CBE-8C17-AFB3AFD5BC36}" type="slidenum">
              <a:rPr lang="en-CA" altLang="cs-CZ"/>
              <a:pPr>
                <a:defRPr/>
              </a:pPr>
              <a:t>‹#›</a:t>
            </a:fld>
            <a:endParaRPr lang="en-CA" altLang="cs-CZ"/>
          </a:p>
        </p:txBody>
      </p:sp>
    </p:spTree>
    <p:extLst>
      <p:ext uri="{BB962C8B-B14F-4D97-AF65-F5344CB8AC3E}">
        <p14:creationId xmlns:p14="http://schemas.microsoft.com/office/powerpoint/2010/main" val="2524920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81838" y="381000"/>
            <a:ext cx="1943100" cy="57150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1252538" y="381000"/>
            <a:ext cx="5676900" cy="57150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id="{CC0EB0F3-6F6E-47AA-83A4-858425BBCF01}"/>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7281717D-0D67-4E81-858F-FD900D088BFA}"/>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2629B151-AC32-46E7-8AA3-51463C75635A}"/>
              </a:ext>
            </a:extLst>
          </p:cNvPr>
          <p:cNvSpPr>
            <a:spLocks noGrp="1" noChangeArrowheads="1"/>
          </p:cNvSpPr>
          <p:nvPr>
            <p:ph type="sldNum" sz="quarter" idx="12"/>
          </p:nvPr>
        </p:nvSpPr>
        <p:spPr>
          <a:ln/>
        </p:spPr>
        <p:txBody>
          <a:bodyPr/>
          <a:lstStyle>
            <a:lvl1pPr>
              <a:defRPr/>
            </a:lvl1pPr>
          </a:lstStyle>
          <a:p>
            <a:pPr>
              <a:defRPr/>
            </a:pPr>
            <a:fld id="{62CA896E-9B85-430B-881A-8450225D4218}" type="slidenum">
              <a:rPr lang="en-CA" altLang="cs-CZ"/>
              <a:pPr>
                <a:defRPr/>
              </a:pPr>
              <a:t>‹#›</a:t>
            </a:fld>
            <a:endParaRPr lang="en-CA" altLang="cs-CZ"/>
          </a:p>
        </p:txBody>
      </p:sp>
    </p:spTree>
    <p:extLst>
      <p:ext uri="{BB962C8B-B14F-4D97-AF65-F5344CB8AC3E}">
        <p14:creationId xmlns:p14="http://schemas.microsoft.com/office/powerpoint/2010/main" val="1295637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1252538" y="381000"/>
            <a:ext cx="7772400" cy="13716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1252538" y="1981200"/>
            <a:ext cx="3810000" cy="41148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5214938" y="1981200"/>
            <a:ext cx="3810000" cy="4114800"/>
          </a:xfrm>
        </p:spPr>
        <p:txBody>
          <a:bodyPr/>
          <a:lstStyle/>
          <a:p>
            <a:pPr lvl="0"/>
            <a:endParaRPr lang="cs-CZ" noProof="0"/>
          </a:p>
        </p:txBody>
      </p:sp>
      <p:sp>
        <p:nvSpPr>
          <p:cNvPr id="5" name="Rectangle 55">
            <a:extLst>
              <a:ext uri="{FF2B5EF4-FFF2-40B4-BE49-F238E27FC236}">
                <a16:creationId xmlns:a16="http://schemas.microsoft.com/office/drawing/2014/main" id="{A6DC1061-9D06-4A7C-B13F-45C829A53653}"/>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1E663C55-FF56-4391-9B4D-98814224D9C6}"/>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6F221DFD-8EF7-4560-AF6D-DF5DC22F8360}"/>
              </a:ext>
            </a:extLst>
          </p:cNvPr>
          <p:cNvSpPr>
            <a:spLocks noGrp="1" noChangeArrowheads="1"/>
          </p:cNvSpPr>
          <p:nvPr>
            <p:ph type="sldNum" sz="quarter" idx="12"/>
          </p:nvPr>
        </p:nvSpPr>
        <p:spPr>
          <a:ln/>
        </p:spPr>
        <p:txBody>
          <a:bodyPr/>
          <a:lstStyle>
            <a:lvl1pPr>
              <a:defRPr/>
            </a:lvl1pPr>
          </a:lstStyle>
          <a:p>
            <a:pPr>
              <a:defRPr/>
            </a:pPr>
            <a:fld id="{09368D86-0BE1-4B66-8966-DB1CDC0812B3}" type="slidenum">
              <a:rPr lang="en-CA" altLang="cs-CZ"/>
              <a:pPr>
                <a:defRPr/>
              </a:pPr>
              <a:t>‹#›</a:t>
            </a:fld>
            <a:endParaRPr lang="en-CA" altLang="cs-CZ"/>
          </a:p>
        </p:txBody>
      </p:sp>
    </p:spTree>
    <p:extLst>
      <p:ext uri="{BB962C8B-B14F-4D97-AF65-F5344CB8AC3E}">
        <p14:creationId xmlns:p14="http://schemas.microsoft.com/office/powerpoint/2010/main" val="1440991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Rectangle 4">
            <a:extLst>
              <a:ext uri="{FF2B5EF4-FFF2-40B4-BE49-F238E27FC236}">
                <a16:creationId xmlns:a16="http://schemas.microsoft.com/office/drawing/2014/main" id="{4776EBC5-5BE6-4AA8-A23C-A7C8A7CAC759}"/>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5" name="Rectangle 5">
            <a:extLst>
              <a:ext uri="{FF2B5EF4-FFF2-40B4-BE49-F238E27FC236}">
                <a16:creationId xmlns:a16="http://schemas.microsoft.com/office/drawing/2014/main" id="{B4E5D724-F999-442B-BD1A-ABDB49871013}"/>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6" name="Rectangle 6">
            <a:extLst>
              <a:ext uri="{FF2B5EF4-FFF2-40B4-BE49-F238E27FC236}">
                <a16:creationId xmlns:a16="http://schemas.microsoft.com/office/drawing/2014/main" id="{502F54F9-C080-475C-BCC6-B687252CEEC8}"/>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2A4EFD5-C6CB-4B07-94C9-86DA130FDF6B}" type="slidenum">
              <a:rPr lang="cs-CZ" altLang="cs-CZ"/>
              <a:pPr>
                <a:defRPr/>
              </a:pPr>
              <a:t>‹#›</a:t>
            </a:fld>
            <a:endParaRPr lang="cs-CZ" altLang="cs-CZ"/>
          </a:p>
        </p:txBody>
      </p:sp>
    </p:spTree>
    <p:extLst>
      <p:ext uri="{BB962C8B-B14F-4D97-AF65-F5344CB8AC3E}">
        <p14:creationId xmlns:p14="http://schemas.microsoft.com/office/powerpoint/2010/main" val="4197015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6FE6E4D4-0A65-480B-A021-1C5A4D8C4CA4}"/>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5" name="Rectangle 5">
            <a:extLst>
              <a:ext uri="{FF2B5EF4-FFF2-40B4-BE49-F238E27FC236}">
                <a16:creationId xmlns:a16="http://schemas.microsoft.com/office/drawing/2014/main" id="{D624821D-7C65-4DCC-A362-C2F8E5488DAD}"/>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6" name="Rectangle 6">
            <a:extLst>
              <a:ext uri="{FF2B5EF4-FFF2-40B4-BE49-F238E27FC236}">
                <a16:creationId xmlns:a16="http://schemas.microsoft.com/office/drawing/2014/main" id="{861C398E-10AD-41DD-8A0D-9D4565912F66}"/>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6982626E-13CD-4823-BA25-91C475873D14}" type="slidenum">
              <a:rPr lang="cs-CZ" altLang="cs-CZ"/>
              <a:pPr>
                <a:defRPr/>
              </a:pPr>
              <a:t>‹#›</a:t>
            </a:fld>
            <a:endParaRPr lang="cs-CZ" altLang="cs-CZ"/>
          </a:p>
        </p:txBody>
      </p:sp>
    </p:spTree>
    <p:extLst>
      <p:ext uri="{BB962C8B-B14F-4D97-AF65-F5344CB8AC3E}">
        <p14:creationId xmlns:p14="http://schemas.microsoft.com/office/powerpoint/2010/main" val="3390088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Kliknutím lze upravit styly předlohy textu.</a:t>
            </a:r>
          </a:p>
        </p:txBody>
      </p:sp>
      <p:sp>
        <p:nvSpPr>
          <p:cNvPr id="4" name="Rectangle 4">
            <a:extLst>
              <a:ext uri="{FF2B5EF4-FFF2-40B4-BE49-F238E27FC236}">
                <a16:creationId xmlns:a16="http://schemas.microsoft.com/office/drawing/2014/main" id="{683D0F3B-8176-4AA0-9243-8AB2A85E33C4}"/>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5" name="Rectangle 5">
            <a:extLst>
              <a:ext uri="{FF2B5EF4-FFF2-40B4-BE49-F238E27FC236}">
                <a16:creationId xmlns:a16="http://schemas.microsoft.com/office/drawing/2014/main" id="{68155B39-EABC-4CFA-BFDE-EE925323D373}"/>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6" name="Rectangle 6">
            <a:extLst>
              <a:ext uri="{FF2B5EF4-FFF2-40B4-BE49-F238E27FC236}">
                <a16:creationId xmlns:a16="http://schemas.microsoft.com/office/drawing/2014/main" id="{DAD56337-74D6-46AB-89BC-C48DEA27DF85}"/>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38F3AE0F-452D-4BF6-BEE4-19EAFB691D4A}" type="slidenum">
              <a:rPr lang="cs-CZ" altLang="cs-CZ"/>
              <a:pPr>
                <a:defRPr/>
              </a:pPr>
              <a:t>‹#›</a:t>
            </a:fld>
            <a:endParaRPr lang="cs-CZ" altLang="cs-CZ"/>
          </a:p>
        </p:txBody>
      </p:sp>
    </p:spTree>
    <p:extLst>
      <p:ext uri="{BB962C8B-B14F-4D97-AF65-F5344CB8AC3E}">
        <p14:creationId xmlns:p14="http://schemas.microsoft.com/office/powerpoint/2010/main" val="264748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77151777-4403-466D-8D89-32CF777E8163}"/>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6" name="Rectangle 5">
            <a:extLst>
              <a:ext uri="{FF2B5EF4-FFF2-40B4-BE49-F238E27FC236}">
                <a16:creationId xmlns:a16="http://schemas.microsoft.com/office/drawing/2014/main" id="{CDA2D670-8E0D-4844-BD0B-F99D86A307E6}"/>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7" name="Rectangle 6">
            <a:extLst>
              <a:ext uri="{FF2B5EF4-FFF2-40B4-BE49-F238E27FC236}">
                <a16:creationId xmlns:a16="http://schemas.microsoft.com/office/drawing/2014/main" id="{D55F240F-ADE8-4B89-9FD1-92F3A292A0CF}"/>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B73432AD-C80B-4AA9-862A-DF5DE4303AC0}" type="slidenum">
              <a:rPr lang="cs-CZ" altLang="cs-CZ"/>
              <a:pPr>
                <a:defRPr/>
              </a:pPr>
              <a:t>‹#›</a:t>
            </a:fld>
            <a:endParaRPr lang="cs-CZ" altLang="cs-CZ"/>
          </a:p>
        </p:txBody>
      </p:sp>
    </p:spTree>
    <p:extLst>
      <p:ext uri="{BB962C8B-B14F-4D97-AF65-F5344CB8AC3E}">
        <p14:creationId xmlns:p14="http://schemas.microsoft.com/office/powerpoint/2010/main" val="2636235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CBF045FE-46BF-400E-940A-F1F77CE22304}"/>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8" name="Rectangle 5">
            <a:extLst>
              <a:ext uri="{FF2B5EF4-FFF2-40B4-BE49-F238E27FC236}">
                <a16:creationId xmlns:a16="http://schemas.microsoft.com/office/drawing/2014/main" id="{8C9F08A8-56D9-427D-87DD-0313FD11741B}"/>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9" name="Rectangle 6">
            <a:extLst>
              <a:ext uri="{FF2B5EF4-FFF2-40B4-BE49-F238E27FC236}">
                <a16:creationId xmlns:a16="http://schemas.microsoft.com/office/drawing/2014/main" id="{0D2E91CF-1935-44B2-8317-D778A7EAF191}"/>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FC1A4933-908F-40BE-A1CE-627C1D7C7D57}" type="slidenum">
              <a:rPr lang="cs-CZ" altLang="cs-CZ"/>
              <a:pPr>
                <a:defRPr/>
              </a:pPr>
              <a:t>‹#›</a:t>
            </a:fld>
            <a:endParaRPr lang="cs-CZ" altLang="cs-CZ"/>
          </a:p>
        </p:txBody>
      </p:sp>
    </p:spTree>
    <p:extLst>
      <p:ext uri="{BB962C8B-B14F-4D97-AF65-F5344CB8AC3E}">
        <p14:creationId xmlns:p14="http://schemas.microsoft.com/office/powerpoint/2010/main" val="3474748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a:extLst>
              <a:ext uri="{FF2B5EF4-FFF2-40B4-BE49-F238E27FC236}">
                <a16:creationId xmlns:a16="http://schemas.microsoft.com/office/drawing/2014/main" id="{B2880166-DB88-4361-B4BA-83A6AA8C7EAF}"/>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4" name="Rectangle 5">
            <a:extLst>
              <a:ext uri="{FF2B5EF4-FFF2-40B4-BE49-F238E27FC236}">
                <a16:creationId xmlns:a16="http://schemas.microsoft.com/office/drawing/2014/main" id="{AAA8F83F-001C-479B-9E2D-824E33110305}"/>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5" name="Rectangle 6">
            <a:extLst>
              <a:ext uri="{FF2B5EF4-FFF2-40B4-BE49-F238E27FC236}">
                <a16:creationId xmlns:a16="http://schemas.microsoft.com/office/drawing/2014/main" id="{3FC1630D-6B60-432A-8E5F-5A63CFFA044D}"/>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1810DA1F-452B-4D69-9EE0-B470EC826F99}" type="slidenum">
              <a:rPr lang="cs-CZ" altLang="cs-CZ"/>
              <a:pPr>
                <a:defRPr/>
              </a:pPr>
              <a:t>‹#›</a:t>
            </a:fld>
            <a:endParaRPr lang="cs-CZ" altLang="cs-CZ"/>
          </a:p>
        </p:txBody>
      </p:sp>
    </p:spTree>
    <p:extLst>
      <p:ext uri="{BB962C8B-B14F-4D97-AF65-F5344CB8AC3E}">
        <p14:creationId xmlns:p14="http://schemas.microsoft.com/office/powerpoint/2010/main" val="2733744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32A1252-7079-4880-B70B-03861CF21C74}"/>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3" name="Rectangle 5">
            <a:extLst>
              <a:ext uri="{FF2B5EF4-FFF2-40B4-BE49-F238E27FC236}">
                <a16:creationId xmlns:a16="http://schemas.microsoft.com/office/drawing/2014/main" id="{716EBB63-4C94-4460-AECC-055B7F20A4DB}"/>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4" name="Rectangle 6">
            <a:extLst>
              <a:ext uri="{FF2B5EF4-FFF2-40B4-BE49-F238E27FC236}">
                <a16:creationId xmlns:a16="http://schemas.microsoft.com/office/drawing/2014/main" id="{4CC05A81-A657-40FB-A5AC-151CCC5409E5}"/>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A41E7A05-F1D0-4875-87C7-0ED24472E588}" type="slidenum">
              <a:rPr lang="cs-CZ" altLang="cs-CZ"/>
              <a:pPr>
                <a:defRPr/>
              </a:pPr>
              <a:t>‹#›</a:t>
            </a:fld>
            <a:endParaRPr lang="cs-CZ" altLang="cs-CZ"/>
          </a:p>
        </p:txBody>
      </p:sp>
    </p:spTree>
    <p:extLst>
      <p:ext uri="{BB962C8B-B14F-4D97-AF65-F5344CB8AC3E}">
        <p14:creationId xmlns:p14="http://schemas.microsoft.com/office/powerpoint/2010/main" val="1026430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5">
            <a:extLst>
              <a:ext uri="{FF2B5EF4-FFF2-40B4-BE49-F238E27FC236}">
                <a16:creationId xmlns:a16="http://schemas.microsoft.com/office/drawing/2014/main" id="{B019C5D4-BDE7-4962-8621-851ED2EC6712}"/>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FF98D2EC-3FFA-4C9A-BEF6-0F214BD0B3E7}"/>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5FE24C51-7B6F-4DEC-873D-B0E496112032}"/>
              </a:ext>
            </a:extLst>
          </p:cNvPr>
          <p:cNvSpPr>
            <a:spLocks noGrp="1" noChangeArrowheads="1"/>
          </p:cNvSpPr>
          <p:nvPr>
            <p:ph type="sldNum" sz="quarter" idx="12"/>
          </p:nvPr>
        </p:nvSpPr>
        <p:spPr>
          <a:ln/>
        </p:spPr>
        <p:txBody>
          <a:bodyPr/>
          <a:lstStyle>
            <a:lvl1pPr>
              <a:defRPr/>
            </a:lvl1pPr>
          </a:lstStyle>
          <a:p>
            <a:pPr>
              <a:defRPr/>
            </a:pPr>
            <a:fld id="{24E443C2-9616-4DF7-BD52-BF47D9DF9F5E}" type="slidenum">
              <a:rPr lang="en-CA" altLang="cs-CZ"/>
              <a:pPr>
                <a:defRPr/>
              </a:pPr>
              <a:t>‹#›</a:t>
            </a:fld>
            <a:endParaRPr lang="en-CA" altLang="cs-CZ"/>
          </a:p>
        </p:txBody>
      </p:sp>
    </p:spTree>
    <p:extLst>
      <p:ext uri="{BB962C8B-B14F-4D97-AF65-F5344CB8AC3E}">
        <p14:creationId xmlns:p14="http://schemas.microsoft.com/office/powerpoint/2010/main" val="3321305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4">
            <a:extLst>
              <a:ext uri="{FF2B5EF4-FFF2-40B4-BE49-F238E27FC236}">
                <a16:creationId xmlns:a16="http://schemas.microsoft.com/office/drawing/2014/main" id="{2F6C9F8D-8117-4D72-9AA7-ACACF7E8B398}"/>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6" name="Rectangle 5">
            <a:extLst>
              <a:ext uri="{FF2B5EF4-FFF2-40B4-BE49-F238E27FC236}">
                <a16:creationId xmlns:a16="http://schemas.microsoft.com/office/drawing/2014/main" id="{00F7FBA5-C755-4E4E-BA5D-0663379C6718}"/>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7" name="Rectangle 6">
            <a:extLst>
              <a:ext uri="{FF2B5EF4-FFF2-40B4-BE49-F238E27FC236}">
                <a16:creationId xmlns:a16="http://schemas.microsoft.com/office/drawing/2014/main" id="{AC3FFA51-B264-42B2-874E-4F3D140ADD60}"/>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FAECC7C0-B8F5-4358-BB07-C5B1BF312538}" type="slidenum">
              <a:rPr lang="cs-CZ" altLang="cs-CZ"/>
              <a:pPr>
                <a:defRPr/>
              </a:pPr>
              <a:t>‹#›</a:t>
            </a:fld>
            <a:endParaRPr lang="cs-CZ" altLang="cs-CZ"/>
          </a:p>
        </p:txBody>
      </p:sp>
    </p:spTree>
    <p:extLst>
      <p:ext uri="{BB962C8B-B14F-4D97-AF65-F5344CB8AC3E}">
        <p14:creationId xmlns:p14="http://schemas.microsoft.com/office/powerpoint/2010/main" val="2122974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Rectangle 4">
            <a:extLst>
              <a:ext uri="{FF2B5EF4-FFF2-40B4-BE49-F238E27FC236}">
                <a16:creationId xmlns:a16="http://schemas.microsoft.com/office/drawing/2014/main" id="{39B32E9E-99BF-4937-AF3B-24AB3EABB866}"/>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6" name="Rectangle 5">
            <a:extLst>
              <a:ext uri="{FF2B5EF4-FFF2-40B4-BE49-F238E27FC236}">
                <a16:creationId xmlns:a16="http://schemas.microsoft.com/office/drawing/2014/main" id="{5282F418-7C35-4337-A531-B9CEB6E9596A}"/>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7" name="Rectangle 6">
            <a:extLst>
              <a:ext uri="{FF2B5EF4-FFF2-40B4-BE49-F238E27FC236}">
                <a16:creationId xmlns:a16="http://schemas.microsoft.com/office/drawing/2014/main" id="{44879DB2-DA32-4C4F-BDA9-009A1CF3D474}"/>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D15FC03B-9941-4A56-A4AF-9F3E890414BB}" type="slidenum">
              <a:rPr lang="cs-CZ" altLang="cs-CZ"/>
              <a:pPr>
                <a:defRPr/>
              </a:pPr>
              <a:t>‹#›</a:t>
            </a:fld>
            <a:endParaRPr lang="cs-CZ" altLang="cs-CZ"/>
          </a:p>
        </p:txBody>
      </p:sp>
    </p:spTree>
    <p:extLst>
      <p:ext uri="{BB962C8B-B14F-4D97-AF65-F5344CB8AC3E}">
        <p14:creationId xmlns:p14="http://schemas.microsoft.com/office/powerpoint/2010/main" val="1951550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A4971832-8F04-4B90-94FB-3EFA854A5581}"/>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5" name="Rectangle 5">
            <a:extLst>
              <a:ext uri="{FF2B5EF4-FFF2-40B4-BE49-F238E27FC236}">
                <a16:creationId xmlns:a16="http://schemas.microsoft.com/office/drawing/2014/main" id="{85F5300F-D275-4BC9-A013-BECE8EBE3031}"/>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6" name="Rectangle 6">
            <a:extLst>
              <a:ext uri="{FF2B5EF4-FFF2-40B4-BE49-F238E27FC236}">
                <a16:creationId xmlns:a16="http://schemas.microsoft.com/office/drawing/2014/main" id="{FBF54D9A-9587-405C-964C-42530D7FF08F}"/>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F87A17D0-E373-4E18-BC12-C6537F2C60D1}" type="slidenum">
              <a:rPr lang="cs-CZ" altLang="cs-CZ"/>
              <a:pPr>
                <a:defRPr/>
              </a:pPr>
              <a:t>‹#›</a:t>
            </a:fld>
            <a:endParaRPr lang="cs-CZ" altLang="cs-CZ"/>
          </a:p>
        </p:txBody>
      </p:sp>
    </p:spTree>
    <p:extLst>
      <p:ext uri="{BB962C8B-B14F-4D97-AF65-F5344CB8AC3E}">
        <p14:creationId xmlns:p14="http://schemas.microsoft.com/office/powerpoint/2010/main" val="2587117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B4438E8A-ACA4-4A51-B82F-75AFE7AEE479}"/>
              </a:ext>
            </a:extLst>
          </p:cNvPr>
          <p:cNvSpPr>
            <a:spLocks noGrp="1" noChangeArrowheads="1"/>
          </p:cNvSpPr>
          <p:nvPr>
            <p:ph type="dt" sz="half" idx="10"/>
          </p:nvPr>
        </p:nvSpPr>
        <p:spPr/>
        <p:txBody>
          <a:bodyPr/>
          <a:lstStyle>
            <a:lvl1pPr>
              <a:defRPr>
                <a:latin typeface="Times New Roman" panose="02020603050405020304" pitchFamily="18" charset="0"/>
              </a:defRPr>
            </a:lvl1pPr>
          </a:lstStyle>
          <a:p>
            <a:pPr>
              <a:defRPr/>
            </a:pPr>
            <a:endParaRPr lang="cs-CZ" altLang="cs-CZ"/>
          </a:p>
        </p:txBody>
      </p:sp>
      <p:sp>
        <p:nvSpPr>
          <p:cNvPr id="5" name="Rectangle 5">
            <a:extLst>
              <a:ext uri="{FF2B5EF4-FFF2-40B4-BE49-F238E27FC236}">
                <a16:creationId xmlns:a16="http://schemas.microsoft.com/office/drawing/2014/main" id="{AF078DF2-7A55-4511-A99C-734627004E21}"/>
              </a:ext>
            </a:extLst>
          </p:cNvPr>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ltLang="cs-CZ"/>
          </a:p>
        </p:txBody>
      </p:sp>
      <p:sp>
        <p:nvSpPr>
          <p:cNvPr id="6" name="Rectangle 6">
            <a:extLst>
              <a:ext uri="{FF2B5EF4-FFF2-40B4-BE49-F238E27FC236}">
                <a16:creationId xmlns:a16="http://schemas.microsoft.com/office/drawing/2014/main" id="{76508C5A-54B0-49EB-90D4-531A1FA5A661}"/>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505EECB3-285C-4504-BEAD-089C6577B55A}" type="slidenum">
              <a:rPr lang="cs-CZ" altLang="cs-CZ"/>
              <a:pPr>
                <a:defRPr/>
              </a:pPr>
              <a:t>‹#›</a:t>
            </a:fld>
            <a:endParaRPr lang="cs-CZ" altLang="cs-CZ"/>
          </a:p>
        </p:txBody>
      </p:sp>
    </p:spTree>
    <p:extLst>
      <p:ext uri="{BB962C8B-B14F-4D97-AF65-F5344CB8AC3E}">
        <p14:creationId xmlns:p14="http://schemas.microsoft.com/office/powerpoint/2010/main" val="3499386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55">
            <a:extLst>
              <a:ext uri="{FF2B5EF4-FFF2-40B4-BE49-F238E27FC236}">
                <a16:creationId xmlns:a16="http://schemas.microsoft.com/office/drawing/2014/main" id="{8B1DBE75-2F60-473A-9715-1B0D5E75C67D}"/>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6">
            <a:extLst>
              <a:ext uri="{FF2B5EF4-FFF2-40B4-BE49-F238E27FC236}">
                <a16:creationId xmlns:a16="http://schemas.microsoft.com/office/drawing/2014/main" id="{27DEB9A8-B9E5-45F4-9FA4-44B633320CE5}"/>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57">
            <a:extLst>
              <a:ext uri="{FF2B5EF4-FFF2-40B4-BE49-F238E27FC236}">
                <a16:creationId xmlns:a16="http://schemas.microsoft.com/office/drawing/2014/main" id="{1E2F6B5D-029D-4D53-8ECD-0E2F8CE671E4}"/>
              </a:ext>
            </a:extLst>
          </p:cNvPr>
          <p:cNvSpPr>
            <a:spLocks noGrp="1" noChangeArrowheads="1"/>
          </p:cNvSpPr>
          <p:nvPr>
            <p:ph type="sldNum" sz="quarter" idx="12"/>
          </p:nvPr>
        </p:nvSpPr>
        <p:spPr>
          <a:ln/>
        </p:spPr>
        <p:txBody>
          <a:bodyPr/>
          <a:lstStyle>
            <a:lvl1pPr>
              <a:defRPr/>
            </a:lvl1pPr>
          </a:lstStyle>
          <a:p>
            <a:pPr>
              <a:defRPr/>
            </a:pPr>
            <a:fld id="{E47FFDA7-4625-41B6-A3E1-2E5BF076CBA2}" type="slidenum">
              <a:rPr lang="en-CA" altLang="cs-CZ"/>
              <a:pPr>
                <a:defRPr/>
              </a:pPr>
              <a:t>‹#›</a:t>
            </a:fld>
            <a:endParaRPr lang="en-CA" altLang="cs-CZ"/>
          </a:p>
        </p:txBody>
      </p:sp>
    </p:spTree>
    <p:extLst>
      <p:ext uri="{BB962C8B-B14F-4D97-AF65-F5344CB8AC3E}">
        <p14:creationId xmlns:p14="http://schemas.microsoft.com/office/powerpoint/2010/main" val="516866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1252538"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214938"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5">
            <a:extLst>
              <a:ext uri="{FF2B5EF4-FFF2-40B4-BE49-F238E27FC236}">
                <a16:creationId xmlns:a16="http://schemas.microsoft.com/office/drawing/2014/main" id="{C9AA2764-276E-4C49-A78E-CCBF93D7B847}"/>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44651E2F-23EE-4FD3-B681-D79773B6C4FC}"/>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6C544A8E-28CF-4446-969D-9D9C4825FA61}"/>
              </a:ext>
            </a:extLst>
          </p:cNvPr>
          <p:cNvSpPr>
            <a:spLocks noGrp="1" noChangeArrowheads="1"/>
          </p:cNvSpPr>
          <p:nvPr>
            <p:ph type="sldNum" sz="quarter" idx="12"/>
          </p:nvPr>
        </p:nvSpPr>
        <p:spPr>
          <a:ln/>
        </p:spPr>
        <p:txBody>
          <a:bodyPr/>
          <a:lstStyle>
            <a:lvl1pPr>
              <a:defRPr/>
            </a:lvl1pPr>
          </a:lstStyle>
          <a:p>
            <a:pPr>
              <a:defRPr/>
            </a:pPr>
            <a:fld id="{B0508398-D4D1-4AB8-A249-BAA830B520EA}" type="slidenum">
              <a:rPr lang="en-CA" altLang="cs-CZ"/>
              <a:pPr>
                <a:defRPr/>
              </a:pPr>
              <a:t>‹#›</a:t>
            </a:fld>
            <a:endParaRPr lang="en-CA" altLang="cs-CZ"/>
          </a:p>
        </p:txBody>
      </p:sp>
    </p:spTree>
    <p:extLst>
      <p:ext uri="{BB962C8B-B14F-4D97-AF65-F5344CB8AC3E}">
        <p14:creationId xmlns:p14="http://schemas.microsoft.com/office/powerpoint/2010/main" val="3526315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55">
            <a:extLst>
              <a:ext uri="{FF2B5EF4-FFF2-40B4-BE49-F238E27FC236}">
                <a16:creationId xmlns:a16="http://schemas.microsoft.com/office/drawing/2014/main" id="{2ACF391F-5F73-4F43-A5BB-08F498900B45}"/>
              </a:ext>
            </a:extLst>
          </p:cNvPr>
          <p:cNvSpPr>
            <a:spLocks noGrp="1" noChangeArrowheads="1"/>
          </p:cNvSpPr>
          <p:nvPr>
            <p:ph type="dt" sz="half" idx="10"/>
          </p:nvPr>
        </p:nvSpPr>
        <p:spPr>
          <a:ln/>
        </p:spPr>
        <p:txBody>
          <a:bodyPr/>
          <a:lstStyle>
            <a:lvl1pPr>
              <a:defRPr/>
            </a:lvl1pPr>
          </a:lstStyle>
          <a:p>
            <a:pPr>
              <a:defRPr/>
            </a:pPr>
            <a:endParaRPr lang="en-CA"/>
          </a:p>
        </p:txBody>
      </p:sp>
      <p:sp>
        <p:nvSpPr>
          <p:cNvPr id="8" name="Rectangle 56">
            <a:extLst>
              <a:ext uri="{FF2B5EF4-FFF2-40B4-BE49-F238E27FC236}">
                <a16:creationId xmlns:a16="http://schemas.microsoft.com/office/drawing/2014/main" id="{7C66B712-4C81-4858-A3DE-F706A175BA27}"/>
              </a:ext>
            </a:extLst>
          </p:cNvPr>
          <p:cNvSpPr>
            <a:spLocks noGrp="1" noChangeArrowheads="1"/>
          </p:cNvSpPr>
          <p:nvPr>
            <p:ph type="ftr" sz="quarter" idx="11"/>
          </p:nvPr>
        </p:nvSpPr>
        <p:spPr>
          <a:ln/>
        </p:spPr>
        <p:txBody>
          <a:bodyPr/>
          <a:lstStyle>
            <a:lvl1pPr>
              <a:defRPr/>
            </a:lvl1pPr>
          </a:lstStyle>
          <a:p>
            <a:pPr>
              <a:defRPr/>
            </a:pPr>
            <a:endParaRPr lang="en-CA"/>
          </a:p>
        </p:txBody>
      </p:sp>
      <p:sp>
        <p:nvSpPr>
          <p:cNvPr id="9" name="Rectangle 57">
            <a:extLst>
              <a:ext uri="{FF2B5EF4-FFF2-40B4-BE49-F238E27FC236}">
                <a16:creationId xmlns:a16="http://schemas.microsoft.com/office/drawing/2014/main" id="{63BCE845-17AC-4D33-A948-AC70C6972593}"/>
              </a:ext>
            </a:extLst>
          </p:cNvPr>
          <p:cNvSpPr>
            <a:spLocks noGrp="1" noChangeArrowheads="1"/>
          </p:cNvSpPr>
          <p:nvPr>
            <p:ph type="sldNum" sz="quarter" idx="12"/>
          </p:nvPr>
        </p:nvSpPr>
        <p:spPr>
          <a:ln/>
        </p:spPr>
        <p:txBody>
          <a:bodyPr/>
          <a:lstStyle>
            <a:lvl1pPr>
              <a:defRPr/>
            </a:lvl1pPr>
          </a:lstStyle>
          <a:p>
            <a:pPr>
              <a:defRPr/>
            </a:pPr>
            <a:fld id="{8A34542F-9C82-4FC3-B6C3-39571F533448}" type="slidenum">
              <a:rPr lang="en-CA" altLang="cs-CZ"/>
              <a:pPr>
                <a:defRPr/>
              </a:pPr>
              <a:t>‹#›</a:t>
            </a:fld>
            <a:endParaRPr lang="en-CA" altLang="cs-CZ"/>
          </a:p>
        </p:txBody>
      </p:sp>
    </p:spTree>
    <p:extLst>
      <p:ext uri="{BB962C8B-B14F-4D97-AF65-F5344CB8AC3E}">
        <p14:creationId xmlns:p14="http://schemas.microsoft.com/office/powerpoint/2010/main" val="1110506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55">
            <a:extLst>
              <a:ext uri="{FF2B5EF4-FFF2-40B4-BE49-F238E27FC236}">
                <a16:creationId xmlns:a16="http://schemas.microsoft.com/office/drawing/2014/main" id="{F9D9E545-C13E-4CD1-B591-F371C488C395}"/>
              </a:ext>
            </a:extLst>
          </p:cNvPr>
          <p:cNvSpPr>
            <a:spLocks noGrp="1" noChangeArrowheads="1"/>
          </p:cNvSpPr>
          <p:nvPr>
            <p:ph type="dt" sz="half" idx="10"/>
          </p:nvPr>
        </p:nvSpPr>
        <p:spPr>
          <a:ln/>
        </p:spPr>
        <p:txBody>
          <a:bodyPr/>
          <a:lstStyle>
            <a:lvl1pPr>
              <a:defRPr/>
            </a:lvl1pPr>
          </a:lstStyle>
          <a:p>
            <a:pPr>
              <a:defRPr/>
            </a:pPr>
            <a:endParaRPr lang="en-CA"/>
          </a:p>
        </p:txBody>
      </p:sp>
      <p:sp>
        <p:nvSpPr>
          <p:cNvPr id="4" name="Rectangle 56">
            <a:extLst>
              <a:ext uri="{FF2B5EF4-FFF2-40B4-BE49-F238E27FC236}">
                <a16:creationId xmlns:a16="http://schemas.microsoft.com/office/drawing/2014/main" id="{71AB69C9-91A6-4473-B3B2-BF4A1B270958}"/>
              </a:ext>
            </a:extLst>
          </p:cNvPr>
          <p:cNvSpPr>
            <a:spLocks noGrp="1" noChangeArrowheads="1"/>
          </p:cNvSpPr>
          <p:nvPr>
            <p:ph type="ftr" sz="quarter" idx="11"/>
          </p:nvPr>
        </p:nvSpPr>
        <p:spPr>
          <a:ln/>
        </p:spPr>
        <p:txBody>
          <a:bodyPr/>
          <a:lstStyle>
            <a:lvl1pPr>
              <a:defRPr/>
            </a:lvl1pPr>
          </a:lstStyle>
          <a:p>
            <a:pPr>
              <a:defRPr/>
            </a:pPr>
            <a:endParaRPr lang="en-CA"/>
          </a:p>
        </p:txBody>
      </p:sp>
      <p:sp>
        <p:nvSpPr>
          <p:cNvPr id="5" name="Rectangle 57">
            <a:extLst>
              <a:ext uri="{FF2B5EF4-FFF2-40B4-BE49-F238E27FC236}">
                <a16:creationId xmlns:a16="http://schemas.microsoft.com/office/drawing/2014/main" id="{21766F3F-0220-4F84-B5FB-B2ACDA630D6D}"/>
              </a:ext>
            </a:extLst>
          </p:cNvPr>
          <p:cNvSpPr>
            <a:spLocks noGrp="1" noChangeArrowheads="1"/>
          </p:cNvSpPr>
          <p:nvPr>
            <p:ph type="sldNum" sz="quarter" idx="12"/>
          </p:nvPr>
        </p:nvSpPr>
        <p:spPr>
          <a:ln/>
        </p:spPr>
        <p:txBody>
          <a:bodyPr/>
          <a:lstStyle>
            <a:lvl1pPr>
              <a:defRPr/>
            </a:lvl1pPr>
          </a:lstStyle>
          <a:p>
            <a:pPr>
              <a:defRPr/>
            </a:pPr>
            <a:fld id="{A90F8E3D-4A33-49EB-BE8E-38405B142B86}" type="slidenum">
              <a:rPr lang="en-CA" altLang="cs-CZ"/>
              <a:pPr>
                <a:defRPr/>
              </a:pPr>
              <a:t>‹#›</a:t>
            </a:fld>
            <a:endParaRPr lang="en-CA" altLang="cs-CZ"/>
          </a:p>
        </p:txBody>
      </p:sp>
    </p:spTree>
    <p:extLst>
      <p:ext uri="{BB962C8B-B14F-4D97-AF65-F5344CB8AC3E}">
        <p14:creationId xmlns:p14="http://schemas.microsoft.com/office/powerpoint/2010/main" val="248008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5">
            <a:extLst>
              <a:ext uri="{FF2B5EF4-FFF2-40B4-BE49-F238E27FC236}">
                <a16:creationId xmlns:a16="http://schemas.microsoft.com/office/drawing/2014/main" id="{C735B4B4-333A-45DE-8074-1B1CE2DA2EF9}"/>
              </a:ext>
            </a:extLst>
          </p:cNvPr>
          <p:cNvSpPr>
            <a:spLocks noGrp="1" noChangeArrowheads="1"/>
          </p:cNvSpPr>
          <p:nvPr>
            <p:ph type="dt" sz="half" idx="10"/>
          </p:nvPr>
        </p:nvSpPr>
        <p:spPr>
          <a:ln/>
        </p:spPr>
        <p:txBody>
          <a:bodyPr/>
          <a:lstStyle>
            <a:lvl1pPr>
              <a:defRPr/>
            </a:lvl1pPr>
          </a:lstStyle>
          <a:p>
            <a:pPr>
              <a:defRPr/>
            </a:pPr>
            <a:endParaRPr lang="en-CA"/>
          </a:p>
        </p:txBody>
      </p:sp>
      <p:sp>
        <p:nvSpPr>
          <p:cNvPr id="3" name="Rectangle 56">
            <a:extLst>
              <a:ext uri="{FF2B5EF4-FFF2-40B4-BE49-F238E27FC236}">
                <a16:creationId xmlns:a16="http://schemas.microsoft.com/office/drawing/2014/main" id="{EA0BCFD9-B89A-42FB-BCBF-C7A7E21CCA23}"/>
              </a:ext>
            </a:extLst>
          </p:cNvPr>
          <p:cNvSpPr>
            <a:spLocks noGrp="1" noChangeArrowheads="1"/>
          </p:cNvSpPr>
          <p:nvPr>
            <p:ph type="ftr" sz="quarter" idx="11"/>
          </p:nvPr>
        </p:nvSpPr>
        <p:spPr>
          <a:ln/>
        </p:spPr>
        <p:txBody>
          <a:bodyPr/>
          <a:lstStyle>
            <a:lvl1pPr>
              <a:defRPr/>
            </a:lvl1pPr>
          </a:lstStyle>
          <a:p>
            <a:pPr>
              <a:defRPr/>
            </a:pPr>
            <a:endParaRPr lang="en-CA"/>
          </a:p>
        </p:txBody>
      </p:sp>
      <p:sp>
        <p:nvSpPr>
          <p:cNvPr id="4" name="Rectangle 57">
            <a:extLst>
              <a:ext uri="{FF2B5EF4-FFF2-40B4-BE49-F238E27FC236}">
                <a16:creationId xmlns:a16="http://schemas.microsoft.com/office/drawing/2014/main" id="{B26638BE-0656-4A0D-B6F0-C95406127ED1}"/>
              </a:ext>
            </a:extLst>
          </p:cNvPr>
          <p:cNvSpPr>
            <a:spLocks noGrp="1" noChangeArrowheads="1"/>
          </p:cNvSpPr>
          <p:nvPr>
            <p:ph type="sldNum" sz="quarter" idx="12"/>
          </p:nvPr>
        </p:nvSpPr>
        <p:spPr>
          <a:ln/>
        </p:spPr>
        <p:txBody>
          <a:bodyPr/>
          <a:lstStyle>
            <a:lvl1pPr>
              <a:defRPr/>
            </a:lvl1pPr>
          </a:lstStyle>
          <a:p>
            <a:pPr>
              <a:defRPr/>
            </a:pPr>
            <a:fld id="{3EF780A6-D545-4B94-87EA-35BFD1E57ED0}" type="slidenum">
              <a:rPr lang="en-CA" altLang="cs-CZ"/>
              <a:pPr>
                <a:defRPr/>
              </a:pPr>
              <a:t>‹#›</a:t>
            </a:fld>
            <a:endParaRPr lang="en-CA" altLang="cs-CZ"/>
          </a:p>
        </p:txBody>
      </p:sp>
    </p:spTree>
    <p:extLst>
      <p:ext uri="{BB962C8B-B14F-4D97-AF65-F5344CB8AC3E}">
        <p14:creationId xmlns:p14="http://schemas.microsoft.com/office/powerpoint/2010/main" val="3863380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5">
            <a:extLst>
              <a:ext uri="{FF2B5EF4-FFF2-40B4-BE49-F238E27FC236}">
                <a16:creationId xmlns:a16="http://schemas.microsoft.com/office/drawing/2014/main" id="{6BD2E02B-97DF-4AC1-9D2F-5D9D8DB19EC5}"/>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B1B28F4B-B75A-441D-AED4-F3E43DEAC20A}"/>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6DC1DF40-D103-44D3-B230-990E5638847A}"/>
              </a:ext>
            </a:extLst>
          </p:cNvPr>
          <p:cNvSpPr>
            <a:spLocks noGrp="1" noChangeArrowheads="1"/>
          </p:cNvSpPr>
          <p:nvPr>
            <p:ph type="sldNum" sz="quarter" idx="12"/>
          </p:nvPr>
        </p:nvSpPr>
        <p:spPr>
          <a:ln/>
        </p:spPr>
        <p:txBody>
          <a:bodyPr/>
          <a:lstStyle>
            <a:lvl1pPr>
              <a:defRPr/>
            </a:lvl1pPr>
          </a:lstStyle>
          <a:p>
            <a:pPr>
              <a:defRPr/>
            </a:pPr>
            <a:fld id="{89CC483A-3E18-403C-B85F-B8694ADE24FC}" type="slidenum">
              <a:rPr lang="en-CA" altLang="cs-CZ"/>
              <a:pPr>
                <a:defRPr/>
              </a:pPr>
              <a:t>‹#›</a:t>
            </a:fld>
            <a:endParaRPr lang="en-CA" altLang="cs-CZ"/>
          </a:p>
        </p:txBody>
      </p:sp>
    </p:spTree>
    <p:extLst>
      <p:ext uri="{BB962C8B-B14F-4D97-AF65-F5344CB8AC3E}">
        <p14:creationId xmlns:p14="http://schemas.microsoft.com/office/powerpoint/2010/main" val="1421023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55">
            <a:extLst>
              <a:ext uri="{FF2B5EF4-FFF2-40B4-BE49-F238E27FC236}">
                <a16:creationId xmlns:a16="http://schemas.microsoft.com/office/drawing/2014/main" id="{7D9037B1-5E3A-48F8-B08A-3751A4682177}"/>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6">
            <a:extLst>
              <a:ext uri="{FF2B5EF4-FFF2-40B4-BE49-F238E27FC236}">
                <a16:creationId xmlns:a16="http://schemas.microsoft.com/office/drawing/2014/main" id="{4F92CE72-074D-47E1-843C-F86956D3589A}"/>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57">
            <a:extLst>
              <a:ext uri="{FF2B5EF4-FFF2-40B4-BE49-F238E27FC236}">
                <a16:creationId xmlns:a16="http://schemas.microsoft.com/office/drawing/2014/main" id="{5A9C2688-D889-402E-B211-C7A8992DCC70}"/>
              </a:ext>
            </a:extLst>
          </p:cNvPr>
          <p:cNvSpPr>
            <a:spLocks noGrp="1" noChangeArrowheads="1"/>
          </p:cNvSpPr>
          <p:nvPr>
            <p:ph type="sldNum" sz="quarter" idx="12"/>
          </p:nvPr>
        </p:nvSpPr>
        <p:spPr>
          <a:ln/>
        </p:spPr>
        <p:txBody>
          <a:bodyPr/>
          <a:lstStyle>
            <a:lvl1pPr>
              <a:defRPr/>
            </a:lvl1pPr>
          </a:lstStyle>
          <a:p>
            <a:pPr>
              <a:defRPr/>
            </a:pPr>
            <a:fld id="{C03A984E-5762-49A7-B577-D3170E76A23D}" type="slidenum">
              <a:rPr lang="en-CA" altLang="cs-CZ"/>
              <a:pPr>
                <a:defRPr/>
              </a:pPr>
              <a:t>‹#›</a:t>
            </a:fld>
            <a:endParaRPr lang="en-CA" altLang="cs-CZ"/>
          </a:p>
        </p:txBody>
      </p:sp>
    </p:spTree>
    <p:extLst>
      <p:ext uri="{BB962C8B-B14F-4D97-AF65-F5344CB8AC3E}">
        <p14:creationId xmlns:p14="http://schemas.microsoft.com/office/powerpoint/2010/main" val="888753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5E326C8D-987B-462D-9783-4E9B8C757085}"/>
              </a:ext>
            </a:extLst>
          </p:cNvPr>
          <p:cNvGrpSpPr>
            <a:grpSpLocks/>
          </p:cNvGrpSpPr>
          <p:nvPr/>
        </p:nvGrpSpPr>
        <p:grpSpPr bwMode="auto">
          <a:xfrm>
            <a:off x="141288" y="249238"/>
            <a:ext cx="1131887" cy="6345237"/>
            <a:chOff x="89" y="157"/>
            <a:chExt cx="713" cy="3997"/>
          </a:xfrm>
        </p:grpSpPr>
        <p:sp>
          <p:nvSpPr>
            <p:cNvPr id="2056" name="Arc 3">
              <a:extLst>
                <a:ext uri="{FF2B5EF4-FFF2-40B4-BE49-F238E27FC236}">
                  <a16:creationId xmlns:a16="http://schemas.microsoft.com/office/drawing/2014/main" id="{A71DAC34-98D0-4F31-9B15-CA29A404CDCF}"/>
                </a:ext>
              </a:extLst>
            </p:cNvPr>
            <p:cNvSpPr>
              <a:spLocks/>
            </p:cNvSpPr>
            <p:nvPr/>
          </p:nvSpPr>
          <p:spPr bwMode="ltGray">
            <a:xfrm rot="2700000">
              <a:off x="347" y="157"/>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57" name="Arc 4">
              <a:extLst>
                <a:ext uri="{FF2B5EF4-FFF2-40B4-BE49-F238E27FC236}">
                  <a16:creationId xmlns:a16="http://schemas.microsoft.com/office/drawing/2014/main" id="{564DBD1C-7DEE-43A6-ABD9-201763E4E11A}"/>
                </a:ext>
              </a:extLst>
            </p:cNvPr>
            <p:cNvSpPr>
              <a:spLocks/>
            </p:cNvSpPr>
            <p:nvPr/>
          </p:nvSpPr>
          <p:spPr bwMode="ltGray">
            <a:xfrm rot="2700000">
              <a:off x="341" y="163"/>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58" name="Arc 5">
              <a:extLst>
                <a:ext uri="{FF2B5EF4-FFF2-40B4-BE49-F238E27FC236}">
                  <a16:creationId xmlns:a16="http://schemas.microsoft.com/office/drawing/2014/main" id="{68C02AA7-32BA-4C0B-A8A7-16C359DA467C}"/>
                </a:ext>
              </a:extLst>
            </p:cNvPr>
            <p:cNvSpPr>
              <a:spLocks/>
            </p:cNvSpPr>
            <p:nvPr/>
          </p:nvSpPr>
          <p:spPr bwMode="ltGray">
            <a:xfrm rot="2700000">
              <a:off x="339" y="188"/>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59" name="Arc 6">
              <a:extLst>
                <a:ext uri="{FF2B5EF4-FFF2-40B4-BE49-F238E27FC236}">
                  <a16:creationId xmlns:a16="http://schemas.microsoft.com/office/drawing/2014/main" id="{2549FCE3-8D39-493D-AB44-88F46638352C}"/>
                </a:ext>
              </a:extLst>
            </p:cNvPr>
            <p:cNvSpPr>
              <a:spLocks/>
            </p:cNvSpPr>
            <p:nvPr/>
          </p:nvSpPr>
          <p:spPr bwMode="ltGray">
            <a:xfrm rot="2700000">
              <a:off x="334" y="206"/>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60" name="Arc 7">
              <a:extLst>
                <a:ext uri="{FF2B5EF4-FFF2-40B4-BE49-F238E27FC236}">
                  <a16:creationId xmlns:a16="http://schemas.microsoft.com/office/drawing/2014/main" id="{B77E8F52-7C15-428D-AE91-BC347F277F0F}"/>
                </a:ext>
              </a:extLst>
            </p:cNvPr>
            <p:cNvSpPr>
              <a:spLocks/>
            </p:cNvSpPr>
            <p:nvPr/>
          </p:nvSpPr>
          <p:spPr bwMode="ltGray">
            <a:xfrm rot="2700000">
              <a:off x="294" y="270"/>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61" name="Arc 8">
              <a:extLst>
                <a:ext uri="{FF2B5EF4-FFF2-40B4-BE49-F238E27FC236}">
                  <a16:creationId xmlns:a16="http://schemas.microsoft.com/office/drawing/2014/main" id="{CF6D2590-F87F-4FE8-A3F7-BFE1844E92DF}"/>
                </a:ext>
              </a:extLst>
            </p:cNvPr>
            <p:cNvSpPr>
              <a:spLocks/>
            </p:cNvSpPr>
            <p:nvPr/>
          </p:nvSpPr>
          <p:spPr bwMode="ltGray">
            <a:xfrm rot="2700000">
              <a:off x="347" y="939"/>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62" name="Arc 9">
              <a:extLst>
                <a:ext uri="{FF2B5EF4-FFF2-40B4-BE49-F238E27FC236}">
                  <a16:creationId xmlns:a16="http://schemas.microsoft.com/office/drawing/2014/main" id="{0DA0E2B7-6296-4EA0-A8BC-8BB5D3192968}"/>
                </a:ext>
              </a:extLst>
            </p:cNvPr>
            <p:cNvSpPr>
              <a:spLocks/>
            </p:cNvSpPr>
            <p:nvPr/>
          </p:nvSpPr>
          <p:spPr bwMode="ltGray">
            <a:xfrm rot="2700000">
              <a:off x="341" y="945"/>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63" name="Arc 10">
              <a:extLst>
                <a:ext uri="{FF2B5EF4-FFF2-40B4-BE49-F238E27FC236}">
                  <a16:creationId xmlns:a16="http://schemas.microsoft.com/office/drawing/2014/main" id="{93EA2AE9-2BD6-489B-B7EB-5A44D1A0F59C}"/>
                </a:ext>
              </a:extLst>
            </p:cNvPr>
            <p:cNvSpPr>
              <a:spLocks/>
            </p:cNvSpPr>
            <p:nvPr/>
          </p:nvSpPr>
          <p:spPr bwMode="ltGray">
            <a:xfrm rot="2700000">
              <a:off x="339" y="970"/>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64" name="Arc 11">
              <a:extLst>
                <a:ext uri="{FF2B5EF4-FFF2-40B4-BE49-F238E27FC236}">
                  <a16:creationId xmlns:a16="http://schemas.microsoft.com/office/drawing/2014/main" id="{C3EA2107-2F3E-4E89-A8A6-F00A6098DFCD}"/>
                </a:ext>
              </a:extLst>
            </p:cNvPr>
            <p:cNvSpPr>
              <a:spLocks/>
            </p:cNvSpPr>
            <p:nvPr/>
          </p:nvSpPr>
          <p:spPr bwMode="ltGray">
            <a:xfrm rot="2700000">
              <a:off x="334" y="988"/>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65" name="Arc 12">
              <a:extLst>
                <a:ext uri="{FF2B5EF4-FFF2-40B4-BE49-F238E27FC236}">
                  <a16:creationId xmlns:a16="http://schemas.microsoft.com/office/drawing/2014/main" id="{D143FB8E-8C4B-4576-BA75-DF8935273ED2}"/>
                </a:ext>
              </a:extLst>
            </p:cNvPr>
            <p:cNvSpPr>
              <a:spLocks/>
            </p:cNvSpPr>
            <p:nvPr/>
          </p:nvSpPr>
          <p:spPr bwMode="ltGray">
            <a:xfrm rot="2700000">
              <a:off x="293" y="1056"/>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66" name="Arc 13">
              <a:extLst>
                <a:ext uri="{FF2B5EF4-FFF2-40B4-BE49-F238E27FC236}">
                  <a16:creationId xmlns:a16="http://schemas.microsoft.com/office/drawing/2014/main" id="{95546ED8-9FF3-4FBC-911D-3495C01660C6}"/>
                </a:ext>
              </a:extLst>
            </p:cNvPr>
            <p:cNvSpPr>
              <a:spLocks/>
            </p:cNvSpPr>
            <p:nvPr/>
          </p:nvSpPr>
          <p:spPr bwMode="ltGray">
            <a:xfrm rot="2700000">
              <a:off x="347" y="1727"/>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67" name="Arc 14">
              <a:extLst>
                <a:ext uri="{FF2B5EF4-FFF2-40B4-BE49-F238E27FC236}">
                  <a16:creationId xmlns:a16="http://schemas.microsoft.com/office/drawing/2014/main" id="{012175D7-F3B1-452A-B79C-153B09C4AE27}"/>
                </a:ext>
              </a:extLst>
            </p:cNvPr>
            <p:cNvSpPr>
              <a:spLocks/>
            </p:cNvSpPr>
            <p:nvPr/>
          </p:nvSpPr>
          <p:spPr bwMode="ltGray">
            <a:xfrm rot="2700000">
              <a:off x="347" y="2518"/>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68" name="Arc 15">
              <a:extLst>
                <a:ext uri="{FF2B5EF4-FFF2-40B4-BE49-F238E27FC236}">
                  <a16:creationId xmlns:a16="http://schemas.microsoft.com/office/drawing/2014/main" id="{914AAAAD-3737-44F4-9635-7188142953B2}"/>
                </a:ext>
              </a:extLst>
            </p:cNvPr>
            <p:cNvSpPr>
              <a:spLocks/>
            </p:cNvSpPr>
            <p:nvPr/>
          </p:nvSpPr>
          <p:spPr bwMode="ltGray">
            <a:xfrm rot="2700000">
              <a:off x="341" y="2524"/>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69" name="Arc 16">
              <a:extLst>
                <a:ext uri="{FF2B5EF4-FFF2-40B4-BE49-F238E27FC236}">
                  <a16:creationId xmlns:a16="http://schemas.microsoft.com/office/drawing/2014/main" id="{C8A4B9EB-3DB8-48ED-8851-BAC82C24E36C}"/>
                </a:ext>
              </a:extLst>
            </p:cNvPr>
            <p:cNvSpPr>
              <a:spLocks/>
            </p:cNvSpPr>
            <p:nvPr/>
          </p:nvSpPr>
          <p:spPr bwMode="ltGray">
            <a:xfrm rot="2700000">
              <a:off x="339" y="2549"/>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70" name="Arc 17">
              <a:extLst>
                <a:ext uri="{FF2B5EF4-FFF2-40B4-BE49-F238E27FC236}">
                  <a16:creationId xmlns:a16="http://schemas.microsoft.com/office/drawing/2014/main" id="{080D8F28-D595-4C27-93DA-3DC0937ED77E}"/>
                </a:ext>
              </a:extLst>
            </p:cNvPr>
            <p:cNvSpPr>
              <a:spLocks/>
            </p:cNvSpPr>
            <p:nvPr/>
          </p:nvSpPr>
          <p:spPr bwMode="ltGray">
            <a:xfrm rot="2700000">
              <a:off x="334" y="2567"/>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71" name="Arc 18">
              <a:extLst>
                <a:ext uri="{FF2B5EF4-FFF2-40B4-BE49-F238E27FC236}">
                  <a16:creationId xmlns:a16="http://schemas.microsoft.com/office/drawing/2014/main" id="{A0CADBB9-668E-43F8-97A2-85EAD703CA4F}"/>
                </a:ext>
              </a:extLst>
            </p:cNvPr>
            <p:cNvSpPr>
              <a:spLocks/>
            </p:cNvSpPr>
            <p:nvPr/>
          </p:nvSpPr>
          <p:spPr bwMode="ltGray">
            <a:xfrm rot="2700000">
              <a:off x="293" y="263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72" name="Arc 19">
              <a:extLst>
                <a:ext uri="{FF2B5EF4-FFF2-40B4-BE49-F238E27FC236}">
                  <a16:creationId xmlns:a16="http://schemas.microsoft.com/office/drawing/2014/main" id="{BCF7DD62-DA69-44E9-93E7-D3CF41A54034}"/>
                </a:ext>
              </a:extLst>
            </p:cNvPr>
            <p:cNvSpPr>
              <a:spLocks/>
            </p:cNvSpPr>
            <p:nvPr/>
          </p:nvSpPr>
          <p:spPr bwMode="ltGray">
            <a:xfrm rot="2700000">
              <a:off x="347" y="330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73" name="Arc 20">
              <a:extLst>
                <a:ext uri="{FF2B5EF4-FFF2-40B4-BE49-F238E27FC236}">
                  <a16:creationId xmlns:a16="http://schemas.microsoft.com/office/drawing/2014/main" id="{80AA12F0-04D5-40A5-8CF9-CBD9F1CE1A26}"/>
                </a:ext>
              </a:extLst>
            </p:cNvPr>
            <p:cNvSpPr>
              <a:spLocks/>
            </p:cNvSpPr>
            <p:nvPr/>
          </p:nvSpPr>
          <p:spPr bwMode="ltGray">
            <a:xfrm rot="-2700000">
              <a:off x="89" y="55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74" name="Arc 21">
              <a:extLst>
                <a:ext uri="{FF2B5EF4-FFF2-40B4-BE49-F238E27FC236}">
                  <a16:creationId xmlns:a16="http://schemas.microsoft.com/office/drawing/2014/main" id="{132A2CA0-9262-4DEA-8079-3FB3B01E057D}"/>
                </a:ext>
              </a:extLst>
            </p:cNvPr>
            <p:cNvSpPr>
              <a:spLocks/>
            </p:cNvSpPr>
            <p:nvPr/>
          </p:nvSpPr>
          <p:spPr bwMode="ltGray">
            <a:xfrm rot="-2700000">
              <a:off x="98" y="560"/>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75" name="Arc 22">
              <a:extLst>
                <a:ext uri="{FF2B5EF4-FFF2-40B4-BE49-F238E27FC236}">
                  <a16:creationId xmlns:a16="http://schemas.microsoft.com/office/drawing/2014/main" id="{F532FC54-EE62-457E-B0B5-DF566BE191DC}"/>
                </a:ext>
              </a:extLst>
            </p:cNvPr>
            <p:cNvSpPr>
              <a:spLocks/>
            </p:cNvSpPr>
            <p:nvPr/>
          </p:nvSpPr>
          <p:spPr bwMode="ltGray">
            <a:xfrm rot="-2700000">
              <a:off x="139" y="581"/>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76" name="Arc 23">
              <a:extLst>
                <a:ext uri="{FF2B5EF4-FFF2-40B4-BE49-F238E27FC236}">
                  <a16:creationId xmlns:a16="http://schemas.microsoft.com/office/drawing/2014/main" id="{D577180E-E7E4-4C75-B511-EA848F32B760}"/>
                </a:ext>
              </a:extLst>
            </p:cNvPr>
            <p:cNvSpPr>
              <a:spLocks/>
            </p:cNvSpPr>
            <p:nvPr/>
          </p:nvSpPr>
          <p:spPr bwMode="ltGray">
            <a:xfrm rot="-2700000">
              <a:off x="197" y="602"/>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77" name="Arc 24">
              <a:extLst>
                <a:ext uri="{FF2B5EF4-FFF2-40B4-BE49-F238E27FC236}">
                  <a16:creationId xmlns:a16="http://schemas.microsoft.com/office/drawing/2014/main" id="{5AA8D505-8C67-426A-8955-17A6C369BBE6}"/>
                </a:ext>
              </a:extLst>
            </p:cNvPr>
            <p:cNvSpPr>
              <a:spLocks/>
            </p:cNvSpPr>
            <p:nvPr/>
          </p:nvSpPr>
          <p:spPr bwMode="ltGray">
            <a:xfrm rot="-2700000">
              <a:off x="389" y="67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78" name="Arc 25">
              <a:extLst>
                <a:ext uri="{FF2B5EF4-FFF2-40B4-BE49-F238E27FC236}">
                  <a16:creationId xmlns:a16="http://schemas.microsoft.com/office/drawing/2014/main" id="{8D6121CE-5743-413F-9B43-750ED6280E14}"/>
                </a:ext>
              </a:extLst>
            </p:cNvPr>
            <p:cNvSpPr>
              <a:spLocks/>
            </p:cNvSpPr>
            <p:nvPr/>
          </p:nvSpPr>
          <p:spPr bwMode="ltGray">
            <a:xfrm rot="-2700000">
              <a:off x="95" y="1335"/>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79" name="Arc 26">
              <a:extLst>
                <a:ext uri="{FF2B5EF4-FFF2-40B4-BE49-F238E27FC236}">
                  <a16:creationId xmlns:a16="http://schemas.microsoft.com/office/drawing/2014/main" id="{D828CD16-5510-49C1-B73D-D75D3C3651D1}"/>
                </a:ext>
              </a:extLst>
            </p:cNvPr>
            <p:cNvSpPr>
              <a:spLocks/>
            </p:cNvSpPr>
            <p:nvPr/>
          </p:nvSpPr>
          <p:spPr bwMode="ltGray">
            <a:xfrm rot="-2700000">
              <a:off x="104" y="1342"/>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80" name="Arc 27">
              <a:extLst>
                <a:ext uri="{FF2B5EF4-FFF2-40B4-BE49-F238E27FC236}">
                  <a16:creationId xmlns:a16="http://schemas.microsoft.com/office/drawing/2014/main" id="{7DE88A23-190F-4BC5-9AFC-364407E468E5}"/>
                </a:ext>
              </a:extLst>
            </p:cNvPr>
            <p:cNvSpPr>
              <a:spLocks/>
            </p:cNvSpPr>
            <p:nvPr/>
          </p:nvSpPr>
          <p:spPr bwMode="ltGray">
            <a:xfrm rot="-2700000">
              <a:off x="145" y="1363"/>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81" name="Arc 28">
              <a:extLst>
                <a:ext uri="{FF2B5EF4-FFF2-40B4-BE49-F238E27FC236}">
                  <a16:creationId xmlns:a16="http://schemas.microsoft.com/office/drawing/2014/main" id="{BA8CAC85-AE78-405B-AE1D-FBD8BEE81280}"/>
                </a:ext>
              </a:extLst>
            </p:cNvPr>
            <p:cNvSpPr>
              <a:spLocks/>
            </p:cNvSpPr>
            <p:nvPr/>
          </p:nvSpPr>
          <p:spPr bwMode="ltGray">
            <a:xfrm rot="-2700000">
              <a:off x="200" y="1384"/>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82" name="Arc 29">
              <a:extLst>
                <a:ext uri="{FF2B5EF4-FFF2-40B4-BE49-F238E27FC236}">
                  <a16:creationId xmlns:a16="http://schemas.microsoft.com/office/drawing/2014/main" id="{ECCC67D8-9013-4AAA-A242-E4D7FA743387}"/>
                </a:ext>
              </a:extLst>
            </p:cNvPr>
            <p:cNvSpPr>
              <a:spLocks/>
            </p:cNvSpPr>
            <p:nvPr/>
          </p:nvSpPr>
          <p:spPr bwMode="ltGray">
            <a:xfrm rot="-2700000">
              <a:off x="389" y="1454"/>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83" name="Arc 30">
              <a:extLst>
                <a:ext uri="{FF2B5EF4-FFF2-40B4-BE49-F238E27FC236}">
                  <a16:creationId xmlns:a16="http://schemas.microsoft.com/office/drawing/2014/main" id="{2E427501-3DEA-4B7D-B388-A33940C908F6}"/>
                </a:ext>
              </a:extLst>
            </p:cNvPr>
            <p:cNvSpPr>
              <a:spLocks/>
            </p:cNvSpPr>
            <p:nvPr/>
          </p:nvSpPr>
          <p:spPr bwMode="ltGray">
            <a:xfrm rot="2700000">
              <a:off x="341" y="1733"/>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84" name="Arc 31">
              <a:extLst>
                <a:ext uri="{FF2B5EF4-FFF2-40B4-BE49-F238E27FC236}">
                  <a16:creationId xmlns:a16="http://schemas.microsoft.com/office/drawing/2014/main" id="{8842B51D-34C2-4B3B-8759-C776BC101AB6}"/>
                </a:ext>
              </a:extLst>
            </p:cNvPr>
            <p:cNvSpPr>
              <a:spLocks/>
            </p:cNvSpPr>
            <p:nvPr/>
          </p:nvSpPr>
          <p:spPr bwMode="ltGray">
            <a:xfrm rot="2700000">
              <a:off x="339" y="1758"/>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85" name="Arc 32">
              <a:extLst>
                <a:ext uri="{FF2B5EF4-FFF2-40B4-BE49-F238E27FC236}">
                  <a16:creationId xmlns:a16="http://schemas.microsoft.com/office/drawing/2014/main" id="{3BE46590-A0A0-44D0-AB1D-509146AFDFB9}"/>
                </a:ext>
              </a:extLst>
            </p:cNvPr>
            <p:cNvSpPr>
              <a:spLocks/>
            </p:cNvSpPr>
            <p:nvPr/>
          </p:nvSpPr>
          <p:spPr bwMode="ltGray">
            <a:xfrm rot="2700000">
              <a:off x="337" y="1776"/>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86" name="Arc 33">
              <a:extLst>
                <a:ext uri="{FF2B5EF4-FFF2-40B4-BE49-F238E27FC236}">
                  <a16:creationId xmlns:a16="http://schemas.microsoft.com/office/drawing/2014/main" id="{EF398924-2259-45C0-8BC4-07A6D2FB6E9B}"/>
                </a:ext>
              </a:extLst>
            </p:cNvPr>
            <p:cNvSpPr>
              <a:spLocks/>
            </p:cNvSpPr>
            <p:nvPr/>
          </p:nvSpPr>
          <p:spPr bwMode="ltGray">
            <a:xfrm rot="2700000">
              <a:off x="293" y="1844"/>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87" name="Arc 34">
              <a:extLst>
                <a:ext uri="{FF2B5EF4-FFF2-40B4-BE49-F238E27FC236}">
                  <a16:creationId xmlns:a16="http://schemas.microsoft.com/office/drawing/2014/main" id="{B1514863-0C78-4454-AF41-80B4D619CF65}"/>
                </a:ext>
              </a:extLst>
            </p:cNvPr>
            <p:cNvSpPr>
              <a:spLocks/>
            </p:cNvSpPr>
            <p:nvPr/>
          </p:nvSpPr>
          <p:spPr bwMode="ltGray">
            <a:xfrm rot="-2700000">
              <a:off x="98" y="2123"/>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88" name="Arc 35">
              <a:extLst>
                <a:ext uri="{FF2B5EF4-FFF2-40B4-BE49-F238E27FC236}">
                  <a16:creationId xmlns:a16="http://schemas.microsoft.com/office/drawing/2014/main" id="{C626AFB0-852E-4F00-8759-AC7215EF848C}"/>
                </a:ext>
              </a:extLst>
            </p:cNvPr>
            <p:cNvSpPr>
              <a:spLocks/>
            </p:cNvSpPr>
            <p:nvPr/>
          </p:nvSpPr>
          <p:spPr bwMode="ltGray">
            <a:xfrm rot="-2700000">
              <a:off x="113" y="2130"/>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89" name="Arc 36">
              <a:extLst>
                <a:ext uri="{FF2B5EF4-FFF2-40B4-BE49-F238E27FC236}">
                  <a16:creationId xmlns:a16="http://schemas.microsoft.com/office/drawing/2014/main" id="{1D92DF22-424F-494A-BF45-C1E2E1125E16}"/>
                </a:ext>
              </a:extLst>
            </p:cNvPr>
            <p:cNvSpPr>
              <a:spLocks/>
            </p:cNvSpPr>
            <p:nvPr/>
          </p:nvSpPr>
          <p:spPr bwMode="ltGray">
            <a:xfrm rot="-2700000">
              <a:off x="148" y="2151"/>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90" name="Arc 37">
              <a:extLst>
                <a:ext uri="{FF2B5EF4-FFF2-40B4-BE49-F238E27FC236}">
                  <a16:creationId xmlns:a16="http://schemas.microsoft.com/office/drawing/2014/main" id="{AECB6813-5F8A-41D1-A672-90488F56B9F6}"/>
                </a:ext>
              </a:extLst>
            </p:cNvPr>
            <p:cNvSpPr>
              <a:spLocks/>
            </p:cNvSpPr>
            <p:nvPr/>
          </p:nvSpPr>
          <p:spPr bwMode="ltGray">
            <a:xfrm rot="-2700000">
              <a:off x="203" y="2172"/>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91" name="Arc 38">
              <a:extLst>
                <a:ext uri="{FF2B5EF4-FFF2-40B4-BE49-F238E27FC236}">
                  <a16:creationId xmlns:a16="http://schemas.microsoft.com/office/drawing/2014/main" id="{E8E9724B-B183-4891-81BC-4E5CEDB79411}"/>
                </a:ext>
              </a:extLst>
            </p:cNvPr>
            <p:cNvSpPr>
              <a:spLocks/>
            </p:cNvSpPr>
            <p:nvPr/>
          </p:nvSpPr>
          <p:spPr bwMode="ltGray">
            <a:xfrm rot="-2700000">
              <a:off x="392" y="2242"/>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92" name="Arc 39">
              <a:extLst>
                <a:ext uri="{FF2B5EF4-FFF2-40B4-BE49-F238E27FC236}">
                  <a16:creationId xmlns:a16="http://schemas.microsoft.com/office/drawing/2014/main" id="{DAEB4A51-64A0-4601-B8A3-A7DFE3B68790}"/>
                </a:ext>
              </a:extLst>
            </p:cNvPr>
            <p:cNvSpPr>
              <a:spLocks/>
            </p:cNvSpPr>
            <p:nvPr/>
          </p:nvSpPr>
          <p:spPr bwMode="ltGray">
            <a:xfrm rot="-2700000">
              <a:off x="95" y="2914"/>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93" name="Arc 40">
              <a:extLst>
                <a:ext uri="{FF2B5EF4-FFF2-40B4-BE49-F238E27FC236}">
                  <a16:creationId xmlns:a16="http://schemas.microsoft.com/office/drawing/2014/main" id="{EC2F1DD3-9708-4DFA-96E3-4F6B61FBB055}"/>
                </a:ext>
              </a:extLst>
            </p:cNvPr>
            <p:cNvSpPr>
              <a:spLocks/>
            </p:cNvSpPr>
            <p:nvPr/>
          </p:nvSpPr>
          <p:spPr bwMode="ltGray">
            <a:xfrm rot="-2700000">
              <a:off x="104" y="2921"/>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94" name="Arc 41">
              <a:extLst>
                <a:ext uri="{FF2B5EF4-FFF2-40B4-BE49-F238E27FC236}">
                  <a16:creationId xmlns:a16="http://schemas.microsoft.com/office/drawing/2014/main" id="{33EBA266-0E7D-467B-B25A-D36220B1E158}"/>
                </a:ext>
              </a:extLst>
            </p:cNvPr>
            <p:cNvSpPr>
              <a:spLocks/>
            </p:cNvSpPr>
            <p:nvPr/>
          </p:nvSpPr>
          <p:spPr bwMode="ltGray">
            <a:xfrm rot="-2700000">
              <a:off x="145" y="2942"/>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95" name="Arc 42">
              <a:extLst>
                <a:ext uri="{FF2B5EF4-FFF2-40B4-BE49-F238E27FC236}">
                  <a16:creationId xmlns:a16="http://schemas.microsoft.com/office/drawing/2014/main" id="{88CCD114-D085-4E5D-B378-6EB947AB596F}"/>
                </a:ext>
              </a:extLst>
            </p:cNvPr>
            <p:cNvSpPr>
              <a:spLocks/>
            </p:cNvSpPr>
            <p:nvPr/>
          </p:nvSpPr>
          <p:spPr bwMode="ltGray">
            <a:xfrm rot="-2700000">
              <a:off x="203" y="2963"/>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96" name="Arc 43">
              <a:extLst>
                <a:ext uri="{FF2B5EF4-FFF2-40B4-BE49-F238E27FC236}">
                  <a16:creationId xmlns:a16="http://schemas.microsoft.com/office/drawing/2014/main" id="{0720673C-94DF-432B-9A8A-2754A98DDE6C}"/>
                </a:ext>
              </a:extLst>
            </p:cNvPr>
            <p:cNvSpPr>
              <a:spLocks/>
            </p:cNvSpPr>
            <p:nvPr/>
          </p:nvSpPr>
          <p:spPr bwMode="ltGray">
            <a:xfrm rot="-2700000">
              <a:off x="389" y="3033"/>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97" name="Arc 44">
              <a:extLst>
                <a:ext uri="{FF2B5EF4-FFF2-40B4-BE49-F238E27FC236}">
                  <a16:creationId xmlns:a16="http://schemas.microsoft.com/office/drawing/2014/main" id="{98BCF6A1-2645-4642-AED6-6BE6C289160A}"/>
                </a:ext>
              </a:extLst>
            </p:cNvPr>
            <p:cNvSpPr>
              <a:spLocks/>
            </p:cNvSpPr>
            <p:nvPr/>
          </p:nvSpPr>
          <p:spPr bwMode="ltGray">
            <a:xfrm rot="2700000">
              <a:off x="341" y="3309"/>
              <a:ext cx="438" cy="435"/>
            </a:xfrm>
            <a:custGeom>
              <a:avLst/>
              <a:gdLst>
                <a:gd name="T0" fmla="*/ 0 w 20808"/>
                <a:gd name="T1" fmla="*/ 0 h 20673"/>
                <a:gd name="T2" fmla="*/ 0 w 20808"/>
                <a:gd name="T3" fmla="*/ 0 h 20673"/>
                <a:gd name="T4" fmla="*/ 0 w 20808"/>
                <a:gd name="T5" fmla="*/ 0 h 20673"/>
                <a:gd name="T6" fmla="*/ 0 60000 65536"/>
                <a:gd name="T7" fmla="*/ 0 60000 65536"/>
                <a:gd name="T8" fmla="*/ 0 60000 65536"/>
              </a:gdLst>
              <a:ahLst/>
              <a:cxnLst>
                <a:cxn ang="T6">
                  <a:pos x="T0" y="T1"/>
                </a:cxn>
                <a:cxn ang="T7">
                  <a:pos x="T2" y="T3"/>
                </a:cxn>
                <a:cxn ang="T8">
                  <a:pos x="T4" y="T5"/>
                </a:cxn>
              </a:cxnLst>
              <a:rect l="0" t="0" r="r" b="b"/>
              <a:pathLst>
                <a:path w="20808" h="20673" fill="none" extrusionOk="0">
                  <a:moveTo>
                    <a:pt x="6259" y="-1"/>
                  </a:moveTo>
                  <a:cubicBezTo>
                    <a:pt x="13335" y="2142"/>
                    <a:pt x="18823" y="7754"/>
                    <a:pt x="20807" y="14877"/>
                  </a:cubicBezTo>
                </a:path>
                <a:path w="20808" h="20673" stroke="0" extrusionOk="0">
                  <a:moveTo>
                    <a:pt x="6259" y="-1"/>
                  </a:moveTo>
                  <a:cubicBezTo>
                    <a:pt x="13335" y="2142"/>
                    <a:pt x="18823" y="7754"/>
                    <a:pt x="20807" y="14877"/>
                  </a:cubicBezTo>
                  <a:lnTo>
                    <a:pt x="0" y="20673"/>
                  </a:lnTo>
                  <a:lnTo>
                    <a:pt x="6259" y="-1"/>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98" name="Arc 45">
              <a:extLst>
                <a:ext uri="{FF2B5EF4-FFF2-40B4-BE49-F238E27FC236}">
                  <a16:creationId xmlns:a16="http://schemas.microsoft.com/office/drawing/2014/main" id="{09C5029B-2D05-4FEE-9290-0252A9B115FE}"/>
                </a:ext>
              </a:extLst>
            </p:cNvPr>
            <p:cNvSpPr>
              <a:spLocks/>
            </p:cNvSpPr>
            <p:nvPr/>
          </p:nvSpPr>
          <p:spPr bwMode="ltGray">
            <a:xfrm rot="2700000">
              <a:off x="339" y="3334"/>
              <a:ext cx="410" cy="400"/>
            </a:xfrm>
            <a:custGeom>
              <a:avLst/>
              <a:gdLst>
                <a:gd name="T0" fmla="*/ 0 w 19469"/>
                <a:gd name="T1" fmla="*/ 0 h 18986"/>
                <a:gd name="T2" fmla="*/ 0 w 19469"/>
                <a:gd name="T3" fmla="*/ 0 h 18986"/>
                <a:gd name="T4" fmla="*/ 0 w 19469"/>
                <a:gd name="T5" fmla="*/ 0 h 18986"/>
                <a:gd name="T6" fmla="*/ 0 60000 65536"/>
                <a:gd name="T7" fmla="*/ 0 60000 65536"/>
                <a:gd name="T8" fmla="*/ 0 60000 65536"/>
              </a:gdLst>
              <a:ahLst/>
              <a:cxnLst>
                <a:cxn ang="T6">
                  <a:pos x="T0" y="T1"/>
                </a:cxn>
                <a:cxn ang="T7">
                  <a:pos x="T2" y="T3"/>
                </a:cxn>
                <a:cxn ang="T8">
                  <a:pos x="T4" y="T5"/>
                </a:cxn>
              </a:cxnLst>
              <a:rect l="0" t="0" r="r" b="b"/>
              <a:pathLst>
                <a:path w="19469" h="18986" fill="none" extrusionOk="0">
                  <a:moveTo>
                    <a:pt x="10300" y="-1"/>
                  </a:moveTo>
                  <a:cubicBezTo>
                    <a:pt x="14293" y="2166"/>
                    <a:pt x="17501" y="5536"/>
                    <a:pt x="19469" y="9630"/>
                  </a:cubicBezTo>
                </a:path>
                <a:path w="19469" h="18986" stroke="0" extrusionOk="0">
                  <a:moveTo>
                    <a:pt x="10300" y="-1"/>
                  </a:moveTo>
                  <a:cubicBezTo>
                    <a:pt x="14293" y="2166"/>
                    <a:pt x="17501" y="5536"/>
                    <a:pt x="19469" y="9630"/>
                  </a:cubicBezTo>
                  <a:lnTo>
                    <a:pt x="0" y="18986"/>
                  </a:lnTo>
                  <a:lnTo>
                    <a:pt x="10300" y="-1"/>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099" name="Arc 46">
              <a:extLst>
                <a:ext uri="{FF2B5EF4-FFF2-40B4-BE49-F238E27FC236}">
                  <a16:creationId xmlns:a16="http://schemas.microsoft.com/office/drawing/2014/main" id="{30704866-193E-4BFA-9BB4-64BB798CC093}"/>
                </a:ext>
              </a:extLst>
            </p:cNvPr>
            <p:cNvSpPr>
              <a:spLocks/>
            </p:cNvSpPr>
            <p:nvPr/>
          </p:nvSpPr>
          <p:spPr bwMode="ltGray">
            <a:xfrm rot="2700000">
              <a:off x="334" y="3352"/>
              <a:ext cx="361" cy="357"/>
            </a:xfrm>
            <a:custGeom>
              <a:avLst/>
              <a:gdLst>
                <a:gd name="T0" fmla="*/ 0 w 17119"/>
                <a:gd name="T1" fmla="*/ 0 h 16950"/>
                <a:gd name="T2" fmla="*/ 0 w 17119"/>
                <a:gd name="T3" fmla="*/ 0 h 16950"/>
                <a:gd name="T4" fmla="*/ 0 w 17119"/>
                <a:gd name="T5" fmla="*/ 0 h 16950"/>
                <a:gd name="T6" fmla="*/ 0 60000 65536"/>
                <a:gd name="T7" fmla="*/ 0 60000 65536"/>
                <a:gd name="T8" fmla="*/ 0 60000 65536"/>
              </a:gdLst>
              <a:ahLst/>
              <a:cxnLst>
                <a:cxn ang="T6">
                  <a:pos x="T0" y="T1"/>
                </a:cxn>
                <a:cxn ang="T7">
                  <a:pos x="T2" y="T3"/>
                </a:cxn>
                <a:cxn ang="T8">
                  <a:pos x="T4" y="T5"/>
                </a:cxn>
              </a:cxnLst>
              <a:rect l="0" t="0" r="r" b="b"/>
              <a:pathLst>
                <a:path w="17119" h="16950" fill="none" extrusionOk="0">
                  <a:moveTo>
                    <a:pt x="13388" y="0"/>
                  </a:moveTo>
                  <a:cubicBezTo>
                    <a:pt x="14782" y="1101"/>
                    <a:pt x="16035" y="2370"/>
                    <a:pt x="17118" y="3778"/>
                  </a:cubicBezTo>
                </a:path>
                <a:path w="17119" h="16950" stroke="0" extrusionOk="0">
                  <a:moveTo>
                    <a:pt x="13388" y="0"/>
                  </a:moveTo>
                  <a:cubicBezTo>
                    <a:pt x="14782" y="1101"/>
                    <a:pt x="16035" y="2370"/>
                    <a:pt x="17118" y="3778"/>
                  </a:cubicBezTo>
                  <a:lnTo>
                    <a:pt x="0" y="16950"/>
                  </a:lnTo>
                  <a:lnTo>
                    <a:pt x="13388" y="0"/>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100" name="Arc 47">
              <a:extLst>
                <a:ext uri="{FF2B5EF4-FFF2-40B4-BE49-F238E27FC236}">
                  <a16:creationId xmlns:a16="http://schemas.microsoft.com/office/drawing/2014/main" id="{7C40D0EF-84C5-439E-89B8-89647B34CCFE}"/>
                </a:ext>
              </a:extLst>
            </p:cNvPr>
            <p:cNvSpPr>
              <a:spLocks/>
            </p:cNvSpPr>
            <p:nvPr/>
          </p:nvSpPr>
          <p:spPr bwMode="ltGray">
            <a:xfrm rot="2700000">
              <a:off x="293" y="3420"/>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890" y="0"/>
                    <a:pt x="21544" y="9609"/>
                    <a:pt x="21599" y="21500"/>
                  </a:cubicBezTo>
                </a:path>
                <a:path w="21600" h="21600" stroke="0" extrusionOk="0">
                  <a:moveTo>
                    <a:pt x="-1" y="0"/>
                  </a:moveTo>
                  <a:cubicBezTo>
                    <a:pt x="11890" y="0"/>
                    <a:pt x="21544" y="9609"/>
                    <a:pt x="21599" y="21500"/>
                  </a:cubicBezTo>
                  <a:lnTo>
                    <a:pt x="0" y="21600"/>
                  </a:lnTo>
                  <a:lnTo>
                    <a:pt x="-1" y="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101" name="Arc 48">
              <a:extLst>
                <a:ext uri="{FF2B5EF4-FFF2-40B4-BE49-F238E27FC236}">
                  <a16:creationId xmlns:a16="http://schemas.microsoft.com/office/drawing/2014/main" id="{6F80E953-E875-453D-B89F-C16A9A16E6E3}"/>
                </a:ext>
              </a:extLst>
            </p:cNvPr>
            <p:cNvSpPr>
              <a:spLocks/>
            </p:cNvSpPr>
            <p:nvPr/>
          </p:nvSpPr>
          <p:spPr bwMode="ltGray">
            <a:xfrm rot="-2700000">
              <a:off x="95" y="3699"/>
              <a:ext cx="455" cy="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53"/>
                  </a:moveTo>
                  <a:cubicBezTo>
                    <a:pt x="25" y="9642"/>
                    <a:pt x="9688" y="0"/>
                    <a:pt x="21599" y="0"/>
                  </a:cubicBezTo>
                </a:path>
                <a:path w="21600" h="21600" stroke="0" extrusionOk="0">
                  <a:moveTo>
                    <a:pt x="0" y="21553"/>
                  </a:moveTo>
                  <a:cubicBezTo>
                    <a:pt x="25" y="9642"/>
                    <a:pt x="9688" y="0"/>
                    <a:pt x="21599" y="0"/>
                  </a:cubicBezTo>
                  <a:lnTo>
                    <a:pt x="21600" y="21600"/>
                  </a:lnTo>
                  <a:lnTo>
                    <a:pt x="0" y="21553"/>
                  </a:lnTo>
                  <a:close/>
                </a:path>
              </a:pathLst>
            </a:custGeom>
            <a:solidFill>
              <a:schemeClr val="accent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102" name="Arc 49">
              <a:extLst>
                <a:ext uri="{FF2B5EF4-FFF2-40B4-BE49-F238E27FC236}">
                  <a16:creationId xmlns:a16="http://schemas.microsoft.com/office/drawing/2014/main" id="{63043A76-6434-44ED-9A69-9DCC353CF927}"/>
                </a:ext>
              </a:extLst>
            </p:cNvPr>
            <p:cNvSpPr>
              <a:spLocks/>
            </p:cNvSpPr>
            <p:nvPr/>
          </p:nvSpPr>
          <p:spPr bwMode="ltGray">
            <a:xfrm rot="-2700000">
              <a:off x="104" y="3706"/>
              <a:ext cx="443" cy="442"/>
            </a:xfrm>
            <a:custGeom>
              <a:avLst/>
              <a:gdLst>
                <a:gd name="T0" fmla="*/ 0 w 21031"/>
                <a:gd name="T1" fmla="*/ 0 h 20972"/>
                <a:gd name="T2" fmla="*/ 0 w 21031"/>
                <a:gd name="T3" fmla="*/ 0 h 20972"/>
                <a:gd name="T4" fmla="*/ 0 w 21031"/>
                <a:gd name="T5" fmla="*/ 0 h 20972"/>
                <a:gd name="T6" fmla="*/ 0 60000 65536"/>
                <a:gd name="T7" fmla="*/ 0 60000 65536"/>
                <a:gd name="T8" fmla="*/ 0 60000 65536"/>
              </a:gdLst>
              <a:ahLst/>
              <a:cxnLst>
                <a:cxn ang="T6">
                  <a:pos x="T0" y="T1"/>
                </a:cxn>
                <a:cxn ang="T7">
                  <a:pos x="T2" y="T3"/>
                </a:cxn>
                <a:cxn ang="T8">
                  <a:pos x="T4" y="T5"/>
                </a:cxn>
              </a:cxnLst>
              <a:rect l="0" t="0" r="r" b="b"/>
              <a:pathLst>
                <a:path w="21031" h="20972" fill="none" extrusionOk="0">
                  <a:moveTo>
                    <a:pt x="0" y="16046"/>
                  </a:moveTo>
                  <a:cubicBezTo>
                    <a:pt x="1851" y="8142"/>
                    <a:pt x="7977" y="1943"/>
                    <a:pt x="15859" y="0"/>
                  </a:cubicBezTo>
                </a:path>
                <a:path w="21031" h="20972" stroke="0" extrusionOk="0">
                  <a:moveTo>
                    <a:pt x="0" y="16046"/>
                  </a:moveTo>
                  <a:cubicBezTo>
                    <a:pt x="1851" y="8142"/>
                    <a:pt x="7977" y="1943"/>
                    <a:pt x="15859" y="0"/>
                  </a:cubicBezTo>
                  <a:lnTo>
                    <a:pt x="21031" y="20972"/>
                  </a:lnTo>
                  <a:lnTo>
                    <a:pt x="0" y="16046"/>
                  </a:lnTo>
                  <a:close/>
                </a:path>
              </a:pathLst>
            </a:custGeom>
            <a:solidFill>
              <a:schemeClr val="fo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103" name="Arc 50">
              <a:extLst>
                <a:ext uri="{FF2B5EF4-FFF2-40B4-BE49-F238E27FC236}">
                  <a16:creationId xmlns:a16="http://schemas.microsoft.com/office/drawing/2014/main" id="{AA465142-EFBD-415C-A78F-253D8A4091CB}"/>
                </a:ext>
              </a:extLst>
            </p:cNvPr>
            <p:cNvSpPr>
              <a:spLocks/>
            </p:cNvSpPr>
            <p:nvPr/>
          </p:nvSpPr>
          <p:spPr bwMode="ltGray">
            <a:xfrm rot="-2700000">
              <a:off x="145" y="3727"/>
              <a:ext cx="414" cy="404"/>
            </a:xfrm>
            <a:custGeom>
              <a:avLst/>
              <a:gdLst>
                <a:gd name="T0" fmla="*/ 0 w 19657"/>
                <a:gd name="T1" fmla="*/ 0 h 19195"/>
                <a:gd name="T2" fmla="*/ 0 w 19657"/>
                <a:gd name="T3" fmla="*/ 0 h 19195"/>
                <a:gd name="T4" fmla="*/ 0 w 19657"/>
                <a:gd name="T5" fmla="*/ 0 h 19195"/>
                <a:gd name="T6" fmla="*/ 0 60000 65536"/>
                <a:gd name="T7" fmla="*/ 0 60000 65536"/>
                <a:gd name="T8" fmla="*/ 0 60000 65536"/>
              </a:gdLst>
              <a:ahLst/>
              <a:cxnLst>
                <a:cxn ang="T6">
                  <a:pos x="T0" y="T1"/>
                </a:cxn>
                <a:cxn ang="T7">
                  <a:pos x="T2" y="T3"/>
                </a:cxn>
                <a:cxn ang="T8">
                  <a:pos x="T4" y="T5"/>
                </a:cxn>
              </a:cxnLst>
              <a:rect l="0" t="0" r="r" b="b"/>
              <a:pathLst>
                <a:path w="19657" h="19195" fill="none" extrusionOk="0">
                  <a:moveTo>
                    <a:pt x="-1" y="10242"/>
                  </a:moveTo>
                  <a:cubicBezTo>
                    <a:pt x="2008" y="5830"/>
                    <a:pt x="5443" y="2223"/>
                    <a:pt x="9751" y="-1"/>
                  </a:cubicBezTo>
                </a:path>
                <a:path w="19657" h="19195" stroke="0" extrusionOk="0">
                  <a:moveTo>
                    <a:pt x="-1" y="10242"/>
                  </a:moveTo>
                  <a:cubicBezTo>
                    <a:pt x="2008" y="5830"/>
                    <a:pt x="5443" y="2223"/>
                    <a:pt x="9751" y="-1"/>
                  </a:cubicBezTo>
                  <a:lnTo>
                    <a:pt x="19657" y="19195"/>
                  </a:lnTo>
                  <a:lnTo>
                    <a:pt x="-1" y="10242"/>
                  </a:lnTo>
                  <a:close/>
                </a:path>
              </a:pathLst>
            </a:custGeom>
            <a:solidFill>
              <a:schemeClr val="hlink"/>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104" name="Arc 51">
              <a:extLst>
                <a:ext uri="{FF2B5EF4-FFF2-40B4-BE49-F238E27FC236}">
                  <a16:creationId xmlns:a16="http://schemas.microsoft.com/office/drawing/2014/main" id="{53B11407-1F21-41FC-BA88-D9ADA954C8F0}"/>
                </a:ext>
              </a:extLst>
            </p:cNvPr>
            <p:cNvSpPr>
              <a:spLocks/>
            </p:cNvSpPr>
            <p:nvPr/>
          </p:nvSpPr>
          <p:spPr bwMode="ltGray">
            <a:xfrm rot="-2700000">
              <a:off x="200" y="3748"/>
              <a:ext cx="361" cy="359"/>
            </a:xfrm>
            <a:custGeom>
              <a:avLst/>
              <a:gdLst>
                <a:gd name="T0" fmla="*/ 0 w 17137"/>
                <a:gd name="T1" fmla="*/ 0 h 17032"/>
                <a:gd name="T2" fmla="*/ 0 w 17137"/>
                <a:gd name="T3" fmla="*/ 0 h 17032"/>
                <a:gd name="T4" fmla="*/ 0 w 17137"/>
                <a:gd name="T5" fmla="*/ 0 h 17032"/>
                <a:gd name="T6" fmla="*/ 0 60000 65536"/>
                <a:gd name="T7" fmla="*/ 0 60000 65536"/>
                <a:gd name="T8" fmla="*/ 0 60000 65536"/>
              </a:gdLst>
              <a:ahLst/>
              <a:cxnLst>
                <a:cxn ang="T6">
                  <a:pos x="T0" y="T1"/>
                </a:cxn>
                <a:cxn ang="T7">
                  <a:pos x="T2" y="T3"/>
                </a:cxn>
                <a:cxn ang="T8">
                  <a:pos x="T4" y="T5"/>
                </a:cxn>
              </a:cxnLst>
              <a:rect l="0" t="0" r="r" b="b"/>
              <a:pathLst>
                <a:path w="17137" h="17032" fill="none" extrusionOk="0">
                  <a:moveTo>
                    <a:pt x="0" y="3883"/>
                  </a:moveTo>
                  <a:cubicBezTo>
                    <a:pt x="1114" y="2430"/>
                    <a:pt x="2409" y="1125"/>
                    <a:pt x="3852" y="-1"/>
                  </a:cubicBezTo>
                </a:path>
                <a:path w="17137" h="17032" stroke="0" extrusionOk="0">
                  <a:moveTo>
                    <a:pt x="0" y="3883"/>
                  </a:moveTo>
                  <a:cubicBezTo>
                    <a:pt x="1114" y="2430"/>
                    <a:pt x="2409" y="1125"/>
                    <a:pt x="3852" y="-1"/>
                  </a:cubicBezTo>
                  <a:lnTo>
                    <a:pt x="17137" y="17032"/>
                  </a:lnTo>
                  <a:lnTo>
                    <a:pt x="0" y="3883"/>
                  </a:lnTo>
                  <a:close/>
                </a:path>
              </a:pathLst>
            </a:custGeom>
            <a:solidFill>
              <a:schemeClr val="accent2"/>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sp>
          <p:nvSpPr>
            <p:cNvPr id="2105" name="Arc 52">
              <a:extLst>
                <a:ext uri="{FF2B5EF4-FFF2-40B4-BE49-F238E27FC236}">
                  <a16:creationId xmlns:a16="http://schemas.microsoft.com/office/drawing/2014/main" id="{F773FBB4-6933-43E8-B90A-C9626CDB2307}"/>
                </a:ext>
              </a:extLst>
            </p:cNvPr>
            <p:cNvSpPr>
              <a:spLocks/>
            </p:cNvSpPr>
            <p:nvPr/>
          </p:nvSpPr>
          <p:spPr bwMode="ltGray">
            <a:xfrm rot="-2700000">
              <a:off x="389" y="3818"/>
              <a:ext cx="215" cy="2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00"/>
                  </a:moveTo>
                  <a:cubicBezTo>
                    <a:pt x="55" y="9609"/>
                    <a:pt x="9709" y="0"/>
                    <a:pt x="21599" y="0"/>
                  </a:cubicBezTo>
                </a:path>
                <a:path w="21600" h="21600" stroke="0" extrusionOk="0">
                  <a:moveTo>
                    <a:pt x="0" y="21500"/>
                  </a:moveTo>
                  <a:cubicBezTo>
                    <a:pt x="55" y="9609"/>
                    <a:pt x="9709" y="0"/>
                    <a:pt x="21599" y="0"/>
                  </a:cubicBezTo>
                  <a:lnTo>
                    <a:pt x="21600" y="21600"/>
                  </a:lnTo>
                  <a:lnTo>
                    <a:pt x="0" y="21500"/>
                  </a:lnTo>
                  <a:close/>
                </a:path>
              </a:pathLst>
            </a:custGeom>
            <a:solidFill>
              <a:schemeClr val="bg1"/>
            </a:solidFill>
            <a:ln>
              <a:noFill/>
            </a:ln>
            <a:extLst>
              <a:ext uri="{91240B29-F687-4F45-9708-019B960494DF}">
                <a14:hiddenLine xmlns:a14="http://schemas.microsoft.com/office/drawing/2010/main" w="9525" cap="rnd">
                  <a:solidFill>
                    <a:srgbClr val="000000"/>
                  </a:solidFill>
                  <a:round/>
                  <a:headEnd type="none" w="sm" len="sm"/>
                  <a:tailEnd type="none" w="sm" len="sm"/>
                </a14:hiddenLine>
              </a:ext>
            </a:extLst>
          </p:spPr>
          <p:txBody>
            <a:bodyPr wrap="none" anchor="ctr"/>
            <a:lstStyle/>
            <a:p>
              <a:endParaRPr lang="en-GB"/>
            </a:p>
          </p:txBody>
        </p:sp>
      </p:grpSp>
      <p:sp>
        <p:nvSpPr>
          <p:cNvPr id="2051" name="Rectangle 53">
            <a:extLst>
              <a:ext uri="{FF2B5EF4-FFF2-40B4-BE49-F238E27FC236}">
                <a16:creationId xmlns:a16="http://schemas.microsoft.com/office/drawing/2014/main" id="{EE95A0E5-8782-470C-93B6-275445BEBFDF}"/>
              </a:ext>
            </a:extLst>
          </p:cNvPr>
          <p:cNvSpPr>
            <a:spLocks noGrp="1" noChangeArrowheads="1"/>
          </p:cNvSpPr>
          <p:nvPr>
            <p:ph type="title"/>
          </p:nvPr>
        </p:nvSpPr>
        <p:spPr bwMode="auto">
          <a:xfrm>
            <a:off x="1252538" y="381000"/>
            <a:ext cx="7772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CA" altLang="cs-CZ"/>
              <a:t>Klepnutím upravíte styl předlohy nadpisu.</a:t>
            </a:r>
          </a:p>
        </p:txBody>
      </p:sp>
      <p:sp>
        <p:nvSpPr>
          <p:cNvPr id="2052" name="Rectangle 54">
            <a:extLst>
              <a:ext uri="{FF2B5EF4-FFF2-40B4-BE49-F238E27FC236}">
                <a16:creationId xmlns:a16="http://schemas.microsoft.com/office/drawing/2014/main" id="{0978E52D-F2A2-42BC-9AE1-87DDC7286A1F}"/>
              </a:ext>
            </a:extLst>
          </p:cNvPr>
          <p:cNvSpPr>
            <a:spLocks noGrp="1" noChangeArrowheads="1"/>
          </p:cNvSpPr>
          <p:nvPr>
            <p:ph type="body" idx="1"/>
          </p:nvPr>
        </p:nvSpPr>
        <p:spPr bwMode="auto">
          <a:xfrm>
            <a:off x="1252538"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CA" altLang="cs-CZ"/>
              <a:t>Klepnutím upravíte styly předlohy textu.</a:t>
            </a:r>
          </a:p>
          <a:p>
            <a:pPr lvl="1"/>
            <a:r>
              <a:rPr lang="en-CA" altLang="cs-CZ"/>
              <a:t>Druhá úroveň</a:t>
            </a:r>
          </a:p>
          <a:p>
            <a:pPr lvl="2"/>
            <a:r>
              <a:rPr lang="en-CA" altLang="cs-CZ"/>
              <a:t>Třetí úroveň</a:t>
            </a:r>
          </a:p>
          <a:p>
            <a:pPr lvl="3"/>
            <a:r>
              <a:rPr lang="en-CA" altLang="cs-CZ"/>
              <a:t>Čtvrtá úroveň</a:t>
            </a:r>
          </a:p>
          <a:p>
            <a:pPr lvl="4"/>
            <a:r>
              <a:rPr lang="en-CA" altLang="cs-CZ"/>
              <a:t>Pátá úroveň</a:t>
            </a:r>
          </a:p>
        </p:txBody>
      </p:sp>
      <p:sp>
        <p:nvSpPr>
          <p:cNvPr id="33847" name="Rectangle 55">
            <a:extLst>
              <a:ext uri="{FF2B5EF4-FFF2-40B4-BE49-F238E27FC236}">
                <a16:creationId xmlns:a16="http://schemas.microsoft.com/office/drawing/2014/main" id="{3ADB455A-008E-49B4-89D8-C14C9CACC897}"/>
              </a:ext>
            </a:extLst>
          </p:cNvPr>
          <p:cNvSpPr>
            <a:spLocks noGrp="1" noChangeArrowheads="1"/>
          </p:cNvSpPr>
          <p:nvPr>
            <p:ph type="dt" sz="half" idx="2"/>
          </p:nvPr>
        </p:nvSpPr>
        <p:spPr bwMode="auto">
          <a:xfrm>
            <a:off x="1252538"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FFFFCC"/>
                </a:solidFill>
              </a:defRPr>
            </a:lvl1pPr>
          </a:lstStyle>
          <a:p>
            <a:pPr>
              <a:defRPr/>
            </a:pPr>
            <a:endParaRPr lang="en-CA"/>
          </a:p>
        </p:txBody>
      </p:sp>
      <p:sp>
        <p:nvSpPr>
          <p:cNvPr id="33848" name="Rectangle 56">
            <a:extLst>
              <a:ext uri="{FF2B5EF4-FFF2-40B4-BE49-F238E27FC236}">
                <a16:creationId xmlns:a16="http://schemas.microsoft.com/office/drawing/2014/main" id="{2A65324F-743B-48F1-983D-F83360CEEF11}"/>
              </a:ext>
            </a:extLst>
          </p:cNvPr>
          <p:cNvSpPr>
            <a:spLocks noGrp="1" noChangeArrowheads="1"/>
          </p:cNvSpPr>
          <p:nvPr>
            <p:ph type="ftr" sz="quarter" idx="3"/>
          </p:nvPr>
        </p:nvSpPr>
        <p:spPr bwMode="auto">
          <a:xfrm>
            <a:off x="3690938"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FFFFCC"/>
                </a:solidFill>
              </a:defRPr>
            </a:lvl1pPr>
          </a:lstStyle>
          <a:p>
            <a:pPr>
              <a:defRPr/>
            </a:pPr>
            <a:endParaRPr lang="en-CA"/>
          </a:p>
        </p:txBody>
      </p:sp>
      <p:sp>
        <p:nvSpPr>
          <p:cNvPr id="33849" name="Rectangle 57">
            <a:extLst>
              <a:ext uri="{FF2B5EF4-FFF2-40B4-BE49-F238E27FC236}">
                <a16:creationId xmlns:a16="http://schemas.microsoft.com/office/drawing/2014/main" id="{DBC73014-177C-4865-8D4E-37158B2D9A80}"/>
              </a:ext>
            </a:extLst>
          </p:cNvPr>
          <p:cNvSpPr>
            <a:spLocks noGrp="1" noChangeArrowheads="1"/>
          </p:cNvSpPr>
          <p:nvPr>
            <p:ph type="sldNum" sz="quarter" idx="4"/>
          </p:nvPr>
        </p:nvSpPr>
        <p:spPr bwMode="auto">
          <a:xfrm>
            <a:off x="7119938"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FFFFCC"/>
                </a:solidFill>
              </a:defRPr>
            </a:lvl1pPr>
          </a:lstStyle>
          <a:p>
            <a:pPr>
              <a:defRPr/>
            </a:pPr>
            <a:fld id="{60C65152-E859-4611-9DEF-05BF9EA5CF16}" type="slidenum">
              <a:rPr lang="en-CA" altLang="cs-CZ"/>
              <a:pPr>
                <a:defRPr/>
              </a:pPr>
              <a:t>‹#›</a:t>
            </a:fld>
            <a:endParaRPr lang="en-CA" altLang="cs-CZ"/>
          </a:p>
        </p:txBody>
      </p:sp>
    </p:spTree>
  </p:cSld>
  <p:clrMap bg1="dk2" tx1="lt1" bg2="dk1" tx2="lt2" accent1="accent1" accent2="accent2" accent3="accent3" accent4="accent4" accent5="accent5" accent6="accent6" hlink="hlink" folHlink="folHlink"/>
  <p:sldLayoutIdLst>
    <p:sldLayoutId id="2147483883"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eaLnBrk="0" fontAlgn="base" hangingPunct="0">
        <a:spcBef>
          <a:spcPct val="0"/>
        </a:spcBef>
        <a:spcAft>
          <a:spcPct val="0"/>
        </a:spcAft>
        <a:defRPr sz="4400" i="1">
          <a:solidFill>
            <a:schemeClr val="tx2"/>
          </a:solidFill>
          <a:latin typeface="Times New Roman" pitchFamily="18" charset="0"/>
        </a:defRPr>
      </a:lvl6pPr>
      <a:lvl7pPr marL="914400" algn="l" rtl="0" eaLnBrk="0" fontAlgn="base" hangingPunct="0">
        <a:spcBef>
          <a:spcPct val="0"/>
        </a:spcBef>
        <a:spcAft>
          <a:spcPct val="0"/>
        </a:spcAft>
        <a:defRPr sz="4400" i="1">
          <a:solidFill>
            <a:schemeClr val="tx2"/>
          </a:solidFill>
          <a:latin typeface="Times New Roman" pitchFamily="18" charset="0"/>
        </a:defRPr>
      </a:lvl7pPr>
      <a:lvl8pPr marL="1371600" algn="l" rtl="0" eaLnBrk="0" fontAlgn="base" hangingPunct="0">
        <a:spcBef>
          <a:spcPct val="0"/>
        </a:spcBef>
        <a:spcAft>
          <a:spcPct val="0"/>
        </a:spcAft>
        <a:defRPr sz="4400" i="1">
          <a:solidFill>
            <a:schemeClr val="tx2"/>
          </a:solidFill>
          <a:latin typeface="Times New Roman" pitchFamily="18" charset="0"/>
        </a:defRPr>
      </a:lvl8pPr>
      <a:lvl9pPr marL="1828800" algn="l" rtl="0" eaLnBrk="0" fontAlgn="base" hangingPunct="0">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80000"/>
        <a:buFont typeface="Monotype Sorts" pitchFamily="2" charset="2"/>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800">
          <a:solidFill>
            <a:schemeClr val="tx1"/>
          </a:solidFill>
          <a:latin typeface="+mn-lt"/>
        </a:defRPr>
      </a:lvl2pPr>
      <a:lvl3pPr marL="1143000" indent="-228600" algn="l" rtl="0" eaLnBrk="0" fontAlgn="base" hangingPunct="0">
        <a:spcBef>
          <a:spcPct val="20000"/>
        </a:spcBef>
        <a:spcAft>
          <a:spcPct val="0"/>
        </a:spcAft>
        <a:buClr>
          <a:schemeClr val="folHlink"/>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0CB93EF-B21B-4011-98F6-04210B5615DB}"/>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3075" name="Rectangle 3">
            <a:extLst>
              <a:ext uri="{FF2B5EF4-FFF2-40B4-BE49-F238E27FC236}">
                <a16:creationId xmlns:a16="http://schemas.microsoft.com/office/drawing/2014/main" id="{5FFCCA04-DD71-4808-A472-7B290EA8D17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6DFBE2E6-BD15-4002-A0C8-1A6416826DFF}"/>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a:defRPr/>
            </a:pPr>
            <a:endParaRPr lang="cs-CZ" altLang="cs-CZ"/>
          </a:p>
        </p:txBody>
      </p:sp>
      <p:sp>
        <p:nvSpPr>
          <p:cNvPr id="1029" name="Rectangle 5">
            <a:extLst>
              <a:ext uri="{FF2B5EF4-FFF2-40B4-BE49-F238E27FC236}">
                <a16:creationId xmlns:a16="http://schemas.microsoft.com/office/drawing/2014/main" id="{0CDFC0D3-2E84-4CE1-98C6-6A84C7306F18}"/>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a:defRPr/>
            </a:pPr>
            <a:endParaRPr lang="cs-CZ" altLang="cs-CZ"/>
          </a:p>
        </p:txBody>
      </p:sp>
      <p:sp>
        <p:nvSpPr>
          <p:cNvPr id="1030" name="Rectangle 6">
            <a:extLst>
              <a:ext uri="{FF2B5EF4-FFF2-40B4-BE49-F238E27FC236}">
                <a16:creationId xmlns:a16="http://schemas.microsoft.com/office/drawing/2014/main" id="{ABE4BFB5-7A0D-436C-A57D-AD4304D80BBD}"/>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pPr>
              <a:defRPr/>
            </a:pPr>
            <a:fld id="{1009CC42-1E38-4E51-A8A5-44DD49FC22C7}"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1.wav"/><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6.png"/><Relationship Id="rId9"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7.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9.gif"/></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58.jpe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70.jpeg"/><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72.jpeg"/><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60.jpeg"/><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60.jpeg"/><Relationship Id="rId4" Type="http://schemas.openxmlformats.org/officeDocument/2006/relationships/image" Target="../media/image75.jpeg"/></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77.jpeg"/><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79.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46AE8BA-D033-444F-9FC9-3DBCE90097E3}"/>
              </a:ext>
            </a:extLst>
          </p:cNvPr>
          <p:cNvSpPr>
            <a:spLocks noGrp="1" noChangeArrowheads="1"/>
          </p:cNvSpPr>
          <p:nvPr>
            <p:ph type="ctrTitle" idx="4294967295"/>
          </p:nvPr>
        </p:nvSpPr>
        <p:spPr>
          <a:xfrm>
            <a:off x="684213" y="506413"/>
            <a:ext cx="7772400" cy="955675"/>
          </a:xfrm>
        </p:spPr>
        <p:txBody>
          <a:bodyPr lIns="92075" tIns="46038" rIns="92075" bIns="46038" anchor="b"/>
          <a:lstStyle/>
          <a:p>
            <a:pPr eaLnBrk="1" hangingPunct="1"/>
            <a:r>
              <a:rPr lang="en-GB" altLang="cs-CZ" b="1" i="1">
                <a:solidFill>
                  <a:srgbClr val="008000"/>
                </a:solidFill>
                <a:latin typeface="Calibri" panose="020F0502020204030204" pitchFamily="34" charset="0"/>
                <a:cs typeface="Calibri" panose="020F0502020204030204" pitchFamily="34" charset="0"/>
              </a:rPr>
              <a:t>Pharmacognosy </a:t>
            </a:r>
            <a:br>
              <a:rPr lang="en-GB" altLang="cs-CZ" b="1" i="1">
                <a:solidFill>
                  <a:srgbClr val="008000"/>
                </a:solidFill>
                <a:latin typeface="Calibri" panose="020F0502020204030204" pitchFamily="34" charset="0"/>
                <a:cs typeface="Calibri" panose="020F0502020204030204" pitchFamily="34" charset="0"/>
              </a:rPr>
            </a:br>
            <a:r>
              <a:rPr lang="en-GB" altLang="cs-CZ" b="1" i="1">
                <a:solidFill>
                  <a:srgbClr val="008000"/>
                </a:solidFill>
                <a:latin typeface="Calibri" panose="020F0502020204030204" pitchFamily="34" charset="0"/>
                <a:cs typeface="Calibri" panose="020F0502020204030204" pitchFamily="34" charset="0"/>
              </a:rPr>
              <a:t>lab exercise 2</a:t>
            </a:r>
            <a:endParaRPr lang="en-GB" altLang="cs-CZ" b="1" i="1">
              <a:latin typeface="Calibri" panose="020F0502020204030204" pitchFamily="34" charset="0"/>
              <a:cs typeface="Calibri" panose="020F0502020204030204" pitchFamily="34" charset="0"/>
            </a:endParaRPr>
          </a:p>
        </p:txBody>
      </p:sp>
      <p:sp>
        <p:nvSpPr>
          <p:cNvPr id="18435" name="Rectangle 3">
            <a:extLst>
              <a:ext uri="{FF2B5EF4-FFF2-40B4-BE49-F238E27FC236}">
                <a16:creationId xmlns:a16="http://schemas.microsoft.com/office/drawing/2014/main" id="{A4DFB502-562B-4645-86DD-FF250416EEEE}"/>
              </a:ext>
            </a:extLst>
          </p:cNvPr>
          <p:cNvSpPr>
            <a:spLocks noGrp="1" noChangeArrowheads="1"/>
          </p:cNvSpPr>
          <p:nvPr>
            <p:ph type="subTitle" idx="4294967295"/>
          </p:nvPr>
        </p:nvSpPr>
        <p:spPr>
          <a:xfrm>
            <a:off x="669925" y="3957638"/>
            <a:ext cx="7593013" cy="2008187"/>
          </a:xfrm>
        </p:spPr>
        <p:txBody>
          <a:bodyPr lIns="92075" tIns="46038" rIns="92075" bIns="46038" anchor="b"/>
          <a:lstStyle/>
          <a:p>
            <a:pPr marL="0" indent="0" algn="ctr" eaLnBrk="1" hangingPunct="1">
              <a:buFontTx/>
              <a:buNone/>
            </a:pPr>
            <a:r>
              <a:rPr lang="en-GB" altLang="cs-CZ" b="1">
                <a:solidFill>
                  <a:srgbClr val="800000"/>
                </a:solidFill>
                <a:latin typeface="Calibri" panose="020F0502020204030204" pitchFamily="34" charset="0"/>
                <a:cs typeface="Calibri" panose="020F0502020204030204" pitchFamily="34" charset="0"/>
              </a:rPr>
              <a:t>Amorphous drugs</a:t>
            </a:r>
          </a:p>
          <a:p>
            <a:pPr marL="0" indent="0" algn="ctr" eaLnBrk="1" hangingPunct="1">
              <a:buFontTx/>
              <a:buNone/>
            </a:pPr>
            <a:r>
              <a:rPr lang="en-GB" altLang="cs-CZ" b="1">
                <a:solidFill>
                  <a:srgbClr val="800000"/>
                </a:solidFill>
                <a:latin typeface="Calibri" panose="020F0502020204030204" pitchFamily="34" charset="0"/>
                <a:cs typeface="Calibri" panose="020F0502020204030204" pitchFamily="34" charset="0"/>
              </a:rPr>
              <a:t>Natural fibers</a:t>
            </a:r>
          </a:p>
          <a:p>
            <a:pPr marL="0" indent="0" algn="ctr" eaLnBrk="1" hangingPunct="1">
              <a:buFontTx/>
              <a:buNone/>
            </a:pPr>
            <a:r>
              <a:rPr lang="en-GB" altLang="cs-CZ" b="1">
                <a:solidFill>
                  <a:srgbClr val="800000"/>
                </a:solidFill>
                <a:latin typeface="Calibri" panose="020F0502020204030204" pitchFamily="34" charset="0"/>
                <a:cs typeface="Calibri" panose="020F0502020204030204" pitchFamily="34" charset="0"/>
              </a:rPr>
              <a:t>Natural antidiabetics</a:t>
            </a:r>
          </a:p>
        </p:txBody>
      </p:sp>
      <p:pic>
        <p:nvPicPr>
          <p:cNvPr id="18436" name="Picture 4">
            <a:extLst>
              <a:ext uri="{FF2B5EF4-FFF2-40B4-BE49-F238E27FC236}">
                <a16:creationId xmlns:a16="http://schemas.microsoft.com/office/drawing/2014/main" id="{C4BECF8A-95A5-4C82-92B6-2E58C9676C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0063" y="1562100"/>
            <a:ext cx="3060700" cy="2295525"/>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671BA32A-F17B-43F5-BEA0-6998D5261007}"/>
              </a:ext>
            </a:extLst>
          </p:cNvPr>
          <p:cNvSpPr>
            <a:spLocks noGrp="1" noChangeArrowheads="1"/>
          </p:cNvSpPr>
          <p:nvPr>
            <p:ph type="title"/>
          </p:nvPr>
        </p:nvSpPr>
        <p:spPr>
          <a:xfrm>
            <a:off x="2025650" y="260350"/>
            <a:ext cx="6883400" cy="952500"/>
          </a:xfrm>
        </p:spPr>
        <p:txBody>
          <a:bodyPr/>
          <a:lstStyle/>
          <a:p>
            <a:r>
              <a:rPr lang="en-GB" altLang="cs-CZ" b="1">
                <a:solidFill>
                  <a:srgbClr val="800000"/>
                </a:solidFill>
                <a:latin typeface="Calibri" panose="020F0502020204030204" pitchFamily="34" charset="0"/>
                <a:cs typeface="Calibri" panose="020F0502020204030204" pitchFamily="34" charset="0"/>
              </a:rPr>
              <a:t>Maydis amylum CzPh 2017</a:t>
            </a:r>
          </a:p>
        </p:txBody>
      </p:sp>
      <p:sp>
        <p:nvSpPr>
          <p:cNvPr id="23555" name="Rectangle 3">
            <a:extLst>
              <a:ext uri="{FF2B5EF4-FFF2-40B4-BE49-F238E27FC236}">
                <a16:creationId xmlns:a16="http://schemas.microsoft.com/office/drawing/2014/main" id="{48F14D79-D611-41CA-9C75-B76FEDEADD5E}"/>
              </a:ext>
            </a:extLst>
          </p:cNvPr>
          <p:cNvSpPr>
            <a:spLocks noGrp="1" noChangeArrowheads="1"/>
          </p:cNvSpPr>
          <p:nvPr>
            <p:ph type="body" sz="half" idx="1"/>
          </p:nvPr>
        </p:nvSpPr>
        <p:spPr>
          <a:xfrm>
            <a:off x="168275" y="1741488"/>
            <a:ext cx="5051425" cy="3892550"/>
          </a:xfrm>
        </p:spPr>
        <p:txBody>
          <a:bodyPr/>
          <a:lstStyle/>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Mother plant</a:t>
            </a:r>
            <a:r>
              <a:rPr lang="en-GB" altLang="cs-CZ" sz="2400" dirty="0">
                <a:solidFill>
                  <a:srgbClr val="006600"/>
                </a:solidFill>
                <a:latin typeface="Calibri" panose="020F0502020204030204" pitchFamily="34" charset="0"/>
                <a:cs typeface="Calibri" panose="020F0502020204030204" pitchFamily="34" charset="0"/>
              </a:rPr>
              <a:t>: </a:t>
            </a:r>
            <a:r>
              <a:rPr lang="en-GB" altLang="cs-CZ" sz="2400" b="1" i="1" dirty="0" err="1">
                <a:solidFill>
                  <a:srgbClr val="800000"/>
                </a:solidFill>
                <a:latin typeface="Calibri" panose="020F0502020204030204" pitchFamily="34" charset="0"/>
                <a:cs typeface="Calibri" panose="020F0502020204030204" pitchFamily="34" charset="0"/>
              </a:rPr>
              <a:t>Zea</a:t>
            </a:r>
            <a:r>
              <a:rPr lang="en-GB" altLang="cs-CZ" sz="2400" b="1" i="1" dirty="0">
                <a:solidFill>
                  <a:srgbClr val="800000"/>
                </a:solidFill>
                <a:latin typeface="Calibri" panose="020F0502020204030204" pitchFamily="34" charset="0"/>
                <a:cs typeface="Calibri" panose="020F0502020204030204" pitchFamily="34" charset="0"/>
              </a:rPr>
              <a:t> mays</a:t>
            </a:r>
          </a:p>
          <a:p>
            <a:pPr marL="0" indent="0">
              <a:buClr>
                <a:srgbClr val="006600"/>
              </a:buClr>
              <a:buSzPct val="100000"/>
              <a:buFont typeface="Monotype Sorts" pitchFamily="2" charset="2"/>
              <a:buNone/>
              <a:defRPr/>
            </a:pPr>
            <a:r>
              <a:rPr lang="en-GB" altLang="cs-CZ" sz="2400" b="1" dirty="0">
                <a:solidFill>
                  <a:srgbClr val="800000"/>
                </a:solidFill>
                <a:latin typeface="Calibri" panose="020F0502020204030204" pitchFamily="34" charset="0"/>
                <a:cs typeface="Calibri" panose="020F0502020204030204" pitchFamily="34" charset="0"/>
              </a:rPr>
              <a:t>		     Poaceae </a:t>
            </a:r>
            <a:r>
              <a:rPr lang="en-GB" altLang="cs-CZ" sz="2400" dirty="0">
                <a:solidFill>
                  <a:srgbClr val="000008"/>
                </a:solidFill>
                <a:latin typeface="Calibri" panose="020F0502020204030204" pitchFamily="34" charset="0"/>
                <a:cs typeface="Calibri" panose="020F0502020204030204" pitchFamily="34" charset="0"/>
              </a:rPr>
              <a:t>(corn)</a:t>
            </a:r>
          </a:p>
          <a:p>
            <a:pPr marL="0" indent="0">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Macroscopy:</a:t>
            </a:r>
            <a:r>
              <a:rPr lang="en-GB" altLang="cs-CZ" sz="2400" dirty="0">
                <a:solidFill>
                  <a:srgbClr val="0000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Calibri" panose="020F0502020204030204" pitchFamily="34" charset="0"/>
              </a:rPr>
              <a:t>very smooth white to yellowish powder, squeaking when </a:t>
            </a:r>
            <a:r>
              <a:rPr lang="sk-SK" altLang="en-US" sz="2400" dirty="0" err="1">
                <a:solidFill>
                  <a:srgbClr val="000000"/>
                </a:solidFill>
                <a:latin typeface="Calibri" panose="020F0502020204030204" pitchFamily="34" charset="0"/>
                <a:cs typeface="Calibri" panose="020F0502020204030204" pitchFamily="34" charset="0"/>
              </a:rPr>
              <a:t>pressed</a:t>
            </a:r>
            <a:r>
              <a:rPr lang="en-GB" altLang="en-US" sz="2400" dirty="0">
                <a:solidFill>
                  <a:srgbClr val="000000"/>
                </a:solidFill>
                <a:latin typeface="Calibri" panose="020F0502020204030204" pitchFamily="34" charset="0"/>
                <a:cs typeface="Calibri" panose="020F0502020204030204" pitchFamily="34" charset="0"/>
              </a:rPr>
              <a:t>, without taste and smell </a:t>
            </a:r>
          </a:p>
          <a:p>
            <a:pPr marL="0" indent="0">
              <a:buClr>
                <a:srgbClr val="006600"/>
              </a:buClr>
              <a:buSzPct val="100000"/>
              <a:buFont typeface="Monotype Sorts" pitchFamily="2" charset="2"/>
              <a:buNone/>
              <a:defRPr/>
            </a:pPr>
            <a:endParaRPr lang="en-GB" altLang="cs-CZ" sz="24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Usage:</a:t>
            </a:r>
            <a:r>
              <a:rPr lang="en-GB" altLang="en-US" sz="2400" dirty="0">
                <a:solidFill>
                  <a:srgbClr val="000000"/>
                </a:solidFill>
                <a:latin typeface="Calibri" panose="020F0502020204030204" pitchFamily="34" charset="0"/>
                <a:cs typeface="Calibri" panose="020F0502020204030204" pitchFamily="34" charset="0"/>
              </a:rPr>
              <a:t> adjuvant in pharmacy</a:t>
            </a:r>
            <a:endParaRPr lang="en-GB" altLang="cs-CZ"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5844" name="Picture 3">
            <a:extLst>
              <a:ext uri="{FF2B5EF4-FFF2-40B4-BE49-F238E27FC236}">
                <a16:creationId xmlns:a16="http://schemas.microsoft.com/office/drawing/2014/main" id="{A07F6256-CE7E-4D92-817C-32CCD6586A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5845" name="Straight Connector 4">
            <a:extLst>
              <a:ext uri="{FF2B5EF4-FFF2-40B4-BE49-F238E27FC236}">
                <a16:creationId xmlns:a16="http://schemas.microsoft.com/office/drawing/2014/main" id="{C11CF47D-2D6C-449A-93A4-9C4DBD76CD18}"/>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5846" name="AutoShape 2" descr="Výsledek obrázku pro petroselini radix">
            <a:extLst>
              <a:ext uri="{FF2B5EF4-FFF2-40B4-BE49-F238E27FC236}">
                <a16:creationId xmlns:a16="http://schemas.microsoft.com/office/drawing/2014/main" id="{DF15FA9E-037F-4C91-8956-7AF62438B184}"/>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35847" name="Picture 5" descr="zea">
            <a:extLst>
              <a:ext uri="{FF2B5EF4-FFF2-40B4-BE49-F238E27FC236}">
                <a16:creationId xmlns:a16="http://schemas.microsoft.com/office/drawing/2014/main" id="{F3113001-A10A-45ED-9C59-2209700173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350" y="1717675"/>
            <a:ext cx="3302000"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6F2929A-284F-4FFC-A8C9-2C45C29BE3FC}"/>
              </a:ext>
            </a:extLst>
          </p:cNvPr>
          <p:cNvSpPr>
            <a:spLocks noGrp="1" noChangeArrowheads="1"/>
          </p:cNvSpPr>
          <p:nvPr>
            <p:ph type="title"/>
          </p:nvPr>
        </p:nvSpPr>
        <p:spPr>
          <a:xfrm>
            <a:off x="2025650" y="260350"/>
            <a:ext cx="6883400" cy="952500"/>
          </a:xfrm>
        </p:spPr>
        <p:txBody>
          <a:bodyPr/>
          <a:lstStyle/>
          <a:p>
            <a:r>
              <a:rPr lang="en-GB" altLang="cs-CZ" b="1">
                <a:solidFill>
                  <a:srgbClr val="800000"/>
                </a:solidFill>
                <a:latin typeface="Calibri" panose="020F0502020204030204" pitchFamily="34" charset="0"/>
                <a:cs typeface="Calibri" panose="020F0502020204030204" pitchFamily="34" charset="0"/>
              </a:rPr>
              <a:t>Maydis amylum CzPh 2017</a:t>
            </a:r>
          </a:p>
        </p:txBody>
      </p:sp>
      <p:sp>
        <p:nvSpPr>
          <p:cNvPr id="37891" name="Rectangle 3">
            <a:extLst>
              <a:ext uri="{FF2B5EF4-FFF2-40B4-BE49-F238E27FC236}">
                <a16:creationId xmlns:a16="http://schemas.microsoft.com/office/drawing/2014/main" id="{50DA9B78-84BC-4967-AF01-4D22925BE0B8}"/>
              </a:ext>
            </a:extLst>
          </p:cNvPr>
          <p:cNvSpPr>
            <a:spLocks noGrp="1" noChangeArrowheads="1"/>
          </p:cNvSpPr>
          <p:nvPr>
            <p:ph type="body" sz="half" idx="1"/>
          </p:nvPr>
        </p:nvSpPr>
        <p:spPr>
          <a:xfrm>
            <a:off x="168275" y="1741488"/>
            <a:ext cx="8389938" cy="1111250"/>
          </a:xfrm>
        </p:spPr>
        <p:txBody>
          <a:bodyPr/>
          <a:lstStyle/>
          <a:p>
            <a:pPr>
              <a:buClr>
                <a:srgbClr val="006600"/>
              </a:buClr>
              <a:buSzPct val="100000"/>
              <a:buFont typeface="Wingdings" panose="05000000000000000000" pitchFamily="2" charset="2"/>
              <a:buChar char="§"/>
            </a:pPr>
            <a:r>
              <a:rPr lang="en-GB" altLang="cs-CZ" sz="2400" u="sng" dirty="0">
                <a:solidFill>
                  <a:srgbClr val="006600"/>
                </a:solidFill>
                <a:latin typeface="Calibri" panose="020F0502020204030204" pitchFamily="34" charset="0"/>
                <a:cs typeface="Calibri" panose="020F0502020204030204" pitchFamily="34" charset="0"/>
              </a:rPr>
              <a:t>Microscopy:</a:t>
            </a:r>
            <a:r>
              <a:rPr lang="en-GB" altLang="cs-CZ" sz="2400" dirty="0">
                <a:solidFill>
                  <a:srgbClr val="006600"/>
                </a:solidFill>
                <a:latin typeface="Calibri" panose="020F0502020204030204" pitchFamily="34" charset="0"/>
                <a:cs typeface="Calibri" panose="020F0502020204030204" pitchFamily="34" charset="0"/>
              </a:rPr>
              <a:t> </a:t>
            </a:r>
            <a:r>
              <a:rPr lang="en-GB" altLang="en-US" sz="2400" dirty="0" err="1">
                <a:solidFill>
                  <a:srgbClr val="000000"/>
                </a:solidFill>
                <a:latin typeface="Calibri" panose="020F0502020204030204" pitchFamily="34" charset="0"/>
                <a:cs typeface="Calibri" panose="020F0502020204030204" pitchFamily="34" charset="0"/>
              </a:rPr>
              <a:t>mult</a:t>
            </a:r>
            <a:r>
              <a:rPr lang="sk-SK" altLang="en-US" sz="2400" dirty="0">
                <a:solidFill>
                  <a:srgbClr val="000000"/>
                </a:solidFill>
                <a:latin typeface="Calibri" panose="020F0502020204030204" pitchFamily="34" charset="0"/>
                <a:cs typeface="Calibri" panose="020F0502020204030204" pitchFamily="34" charset="0"/>
              </a:rPr>
              <a:t>i-</a:t>
            </a:r>
            <a:r>
              <a:rPr lang="en-GB" altLang="en-US" sz="2400" dirty="0">
                <a:solidFill>
                  <a:srgbClr val="000000"/>
                </a:solidFill>
                <a:latin typeface="Calibri" panose="020F0502020204030204" pitchFamily="34" charset="0"/>
                <a:cs typeface="Calibri" panose="020F0502020204030204" pitchFamily="34" charset="0"/>
              </a:rPr>
              <a:t>angular cornered grains with </a:t>
            </a:r>
            <a:r>
              <a:rPr lang="sk-SK" altLang="en-US" sz="2400" dirty="0">
                <a:solidFill>
                  <a:srgbClr val="000000"/>
                </a:solidFill>
                <a:latin typeface="Calibri" panose="020F0502020204030204" pitchFamily="34" charset="0"/>
                <a:cs typeface="Calibri" panose="020F0502020204030204" pitchFamily="34" charset="0"/>
              </a:rPr>
              <a:t>diameter</a:t>
            </a:r>
            <a:r>
              <a:rPr lang="en-GB" altLang="en-US" sz="2400" dirty="0">
                <a:solidFill>
                  <a:srgbClr val="000000"/>
                </a:solidFill>
                <a:latin typeface="Calibri" panose="020F0502020204030204" pitchFamily="34" charset="0"/>
                <a:cs typeface="Calibri" panose="020F0502020204030204" pitchFamily="34" charset="0"/>
              </a:rPr>
              <a:t> 2-23 mm, or rounded grains with size 25-32 mm, with distinct central two to five </a:t>
            </a:r>
            <a:r>
              <a:rPr lang="sk-SK" altLang="en-US" sz="2400" dirty="0" err="1">
                <a:solidFill>
                  <a:srgbClr val="FFC000"/>
                </a:solidFill>
                <a:latin typeface="Calibri" panose="020F0502020204030204" pitchFamily="34" charset="0"/>
                <a:cs typeface="Calibri" panose="020F0502020204030204" pitchFamily="34" charset="0"/>
              </a:rPr>
              <a:t>star</a:t>
            </a:r>
            <a:r>
              <a:rPr lang="sk-SK" altLang="en-US" sz="2400" dirty="0">
                <a:solidFill>
                  <a:srgbClr val="FFC000"/>
                </a:solidFill>
                <a:latin typeface="Calibri" panose="020F0502020204030204" pitchFamily="34" charset="0"/>
                <a:cs typeface="Calibri" panose="020F0502020204030204" pitchFamily="34" charset="0"/>
              </a:rPr>
              <a:t> </a:t>
            </a:r>
            <a:r>
              <a:rPr lang="sk-SK" altLang="en-US" sz="2400" dirty="0" err="1">
                <a:solidFill>
                  <a:srgbClr val="FFC000"/>
                </a:solidFill>
                <a:latin typeface="Calibri" panose="020F0502020204030204" pitchFamily="34" charset="0"/>
                <a:cs typeface="Calibri" panose="020F0502020204030204" pitchFamily="34" charset="0"/>
              </a:rPr>
              <a:t>shaped</a:t>
            </a:r>
            <a:r>
              <a:rPr lang="sk-SK" altLang="en-US" sz="2400" dirty="0">
                <a:solidFill>
                  <a:srgbClr val="FFC000"/>
                </a:solidFill>
                <a:latin typeface="Calibri" panose="020F0502020204030204" pitchFamily="34" charset="0"/>
                <a:cs typeface="Calibri" panose="020F0502020204030204" pitchFamily="34" charset="0"/>
              </a:rPr>
              <a:t> </a:t>
            </a:r>
            <a:r>
              <a:rPr lang="en-GB" altLang="en-US" sz="2400" dirty="0">
                <a:solidFill>
                  <a:srgbClr val="FFC000"/>
                </a:solidFill>
                <a:latin typeface="Calibri" panose="020F0502020204030204" pitchFamily="34" charset="0"/>
                <a:cs typeface="Calibri" panose="020F0502020204030204" pitchFamily="34" charset="0"/>
              </a:rPr>
              <a:t>disruptions</a:t>
            </a:r>
            <a:endParaRPr lang="en-GB" altLang="cs-CZ" sz="2400" dirty="0">
              <a:solidFill>
                <a:srgbClr val="FFC000"/>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pPr>
            <a:endParaRPr lang="en-GB" altLang="cs-CZ" sz="2400" dirty="0">
              <a:solidFill>
                <a:srgbClr val="000008"/>
              </a:solidFill>
              <a:latin typeface="Calibri" panose="020F0502020204030204" pitchFamily="34" charset="0"/>
              <a:cs typeface="Calibri" panose="020F0502020204030204" pitchFamily="34" charset="0"/>
            </a:endParaRPr>
          </a:p>
          <a:p>
            <a:pPr>
              <a:buFont typeface="Wingdings" panose="05000000000000000000" pitchFamily="2" charset="2"/>
              <a:buChar char="§"/>
            </a:pPr>
            <a:endParaRPr lang="en-GB" altLang="cs-CZ" sz="240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pPr>
            <a:endParaRPr lang="en-GB" altLang="cs-CZ" sz="2400" dirty="0">
              <a:solidFill>
                <a:srgbClr val="000008"/>
              </a:solidFill>
              <a:latin typeface="Calibri" panose="020F0502020204030204" pitchFamily="34" charset="0"/>
              <a:cs typeface="Calibri" panose="020F0502020204030204" pitchFamily="34" charset="0"/>
            </a:endParaRPr>
          </a:p>
        </p:txBody>
      </p:sp>
      <p:pic>
        <p:nvPicPr>
          <p:cNvPr id="37892" name="Picture 3">
            <a:extLst>
              <a:ext uri="{FF2B5EF4-FFF2-40B4-BE49-F238E27FC236}">
                <a16:creationId xmlns:a16="http://schemas.microsoft.com/office/drawing/2014/main" id="{4DBBDB2B-87E0-4548-B714-869E663239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7893" name="Straight Connector 4">
            <a:extLst>
              <a:ext uri="{FF2B5EF4-FFF2-40B4-BE49-F238E27FC236}">
                <a16:creationId xmlns:a16="http://schemas.microsoft.com/office/drawing/2014/main" id="{D5DEC981-F4E2-472D-AF1B-24B9B40A04E2}"/>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7894" name="AutoShape 2" descr="Výsledek obrázku pro petroselini radix">
            <a:extLst>
              <a:ext uri="{FF2B5EF4-FFF2-40B4-BE49-F238E27FC236}">
                <a16:creationId xmlns:a16="http://schemas.microsoft.com/office/drawing/2014/main" id="{610D6457-C971-4498-936C-CA549D6C8CCB}"/>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37895" name="Picture 5" descr="amymay">
            <a:extLst>
              <a:ext uri="{FF2B5EF4-FFF2-40B4-BE49-F238E27FC236}">
                <a16:creationId xmlns:a16="http://schemas.microsoft.com/office/drawing/2014/main" id="{55A58817-A07B-441B-9BC7-D523C04123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3398838"/>
            <a:ext cx="4232275"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0" descr="Picture 012">
            <a:extLst>
              <a:ext uri="{FF2B5EF4-FFF2-40B4-BE49-F238E27FC236}">
                <a16:creationId xmlns:a16="http://schemas.microsoft.com/office/drawing/2014/main" id="{EE913A36-0C6C-45B0-93AD-6F893F987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3398838"/>
            <a:ext cx="3810000" cy="285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5BBBB54-921F-432C-9C53-4F1FDBFFAD93}"/>
              </a:ext>
            </a:extLst>
          </p:cNvPr>
          <p:cNvSpPr>
            <a:spLocks noGrp="1" noChangeArrowheads="1"/>
          </p:cNvSpPr>
          <p:nvPr>
            <p:ph type="title"/>
          </p:nvPr>
        </p:nvSpPr>
        <p:spPr>
          <a:xfrm>
            <a:off x="2025650" y="260350"/>
            <a:ext cx="6883400" cy="952500"/>
          </a:xfrm>
        </p:spPr>
        <p:txBody>
          <a:bodyPr/>
          <a:lstStyle/>
          <a:p>
            <a:r>
              <a:rPr lang="en-GB" altLang="cs-CZ" b="1">
                <a:solidFill>
                  <a:srgbClr val="800000"/>
                </a:solidFill>
                <a:latin typeface="Calibri" panose="020F0502020204030204" pitchFamily="34" charset="0"/>
                <a:cs typeface="Calibri" panose="020F0502020204030204" pitchFamily="34" charset="0"/>
              </a:rPr>
              <a:t>Marantae amylum </a:t>
            </a:r>
          </a:p>
        </p:txBody>
      </p:sp>
      <p:sp>
        <p:nvSpPr>
          <p:cNvPr id="23555" name="Rectangle 3">
            <a:extLst>
              <a:ext uri="{FF2B5EF4-FFF2-40B4-BE49-F238E27FC236}">
                <a16:creationId xmlns:a16="http://schemas.microsoft.com/office/drawing/2014/main" id="{3772C7FE-D47B-497B-86FF-2A1471D4F110}"/>
              </a:ext>
            </a:extLst>
          </p:cNvPr>
          <p:cNvSpPr>
            <a:spLocks noGrp="1" noChangeArrowheads="1"/>
          </p:cNvSpPr>
          <p:nvPr>
            <p:ph type="body" sz="half" idx="1"/>
          </p:nvPr>
        </p:nvSpPr>
        <p:spPr>
          <a:xfrm>
            <a:off x="168275" y="1741488"/>
            <a:ext cx="5124450" cy="4711700"/>
          </a:xfrm>
        </p:spPr>
        <p:txBody>
          <a:bodyPr/>
          <a:lstStyle/>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Mother plant</a:t>
            </a:r>
            <a:r>
              <a:rPr lang="en-GB" altLang="cs-CZ" sz="2400" dirty="0">
                <a:solidFill>
                  <a:srgbClr val="006600"/>
                </a:solidFill>
                <a:latin typeface="Calibri" panose="020F0502020204030204" pitchFamily="34" charset="0"/>
                <a:cs typeface="Calibri" panose="020F0502020204030204" pitchFamily="34" charset="0"/>
              </a:rPr>
              <a:t>: </a:t>
            </a:r>
            <a:r>
              <a:rPr lang="en-GB" altLang="cs-CZ" sz="2400" b="1" i="1" dirty="0" err="1">
                <a:solidFill>
                  <a:srgbClr val="800000"/>
                </a:solidFill>
                <a:latin typeface="Calibri" panose="020F0502020204030204" pitchFamily="34" charset="0"/>
                <a:cs typeface="Calibri" panose="020F0502020204030204" pitchFamily="34" charset="0"/>
              </a:rPr>
              <a:t>Maranta</a:t>
            </a:r>
            <a:r>
              <a:rPr lang="en-GB" altLang="cs-CZ" sz="2400" b="1" i="1" dirty="0">
                <a:solidFill>
                  <a:srgbClr val="800000"/>
                </a:solidFill>
                <a:latin typeface="Calibri" panose="020F0502020204030204" pitchFamily="34" charset="0"/>
                <a:cs typeface="Calibri" panose="020F0502020204030204" pitchFamily="34" charset="0"/>
              </a:rPr>
              <a:t> </a:t>
            </a:r>
            <a:r>
              <a:rPr lang="en-GB" altLang="cs-CZ" sz="2400" b="1" i="1" dirty="0" err="1">
                <a:solidFill>
                  <a:srgbClr val="800000"/>
                </a:solidFill>
                <a:latin typeface="Calibri" panose="020F0502020204030204" pitchFamily="34" charset="0"/>
                <a:cs typeface="Calibri" panose="020F0502020204030204" pitchFamily="34" charset="0"/>
              </a:rPr>
              <a:t>arundinacea</a:t>
            </a:r>
            <a:r>
              <a:rPr lang="en-GB" altLang="cs-CZ" sz="2400" b="1" i="1" dirty="0">
                <a:solidFill>
                  <a:srgbClr val="800000"/>
                </a:solidFill>
                <a:latin typeface="Calibri" panose="020F0502020204030204" pitchFamily="34" charset="0"/>
                <a:cs typeface="Calibri" panose="020F0502020204030204" pitchFamily="34" charset="0"/>
              </a:rPr>
              <a:t> </a:t>
            </a:r>
          </a:p>
          <a:p>
            <a:pPr marL="0" indent="0">
              <a:buClr>
                <a:srgbClr val="006600"/>
              </a:buClr>
              <a:buSzPct val="100000"/>
              <a:buFont typeface="Monotype Sorts" pitchFamily="2" charset="2"/>
              <a:buNone/>
              <a:defRPr/>
            </a:pPr>
            <a:r>
              <a:rPr lang="en-GB" altLang="cs-CZ" sz="2400" b="1" dirty="0">
                <a:solidFill>
                  <a:srgbClr val="800000"/>
                </a:solidFill>
                <a:latin typeface="Calibri" panose="020F0502020204030204" pitchFamily="34" charset="0"/>
                <a:cs typeface="Calibri" panose="020F0502020204030204" pitchFamily="34" charset="0"/>
              </a:rPr>
              <a:t>		     </a:t>
            </a:r>
            <a:r>
              <a:rPr lang="en-GB" altLang="cs-CZ" sz="2400" b="1" dirty="0" err="1">
                <a:solidFill>
                  <a:srgbClr val="800000"/>
                </a:solidFill>
                <a:latin typeface="Calibri" panose="020F0502020204030204" pitchFamily="34" charset="0"/>
                <a:cs typeface="Calibri" panose="020F0502020204030204" pitchFamily="34" charset="0"/>
              </a:rPr>
              <a:t>Marantaceae</a:t>
            </a:r>
            <a:r>
              <a:rPr lang="en-GB" altLang="cs-CZ" sz="2400" b="1" dirty="0">
                <a:solidFill>
                  <a:srgbClr val="800000"/>
                </a:solidFill>
                <a:latin typeface="Calibri" panose="020F0502020204030204" pitchFamily="34" charset="0"/>
                <a:cs typeface="Calibri" panose="020F0502020204030204" pitchFamily="34" charset="0"/>
              </a:rPr>
              <a:t>                		     </a:t>
            </a:r>
            <a:r>
              <a:rPr lang="en-GB" altLang="cs-CZ" sz="2400" dirty="0">
                <a:solidFill>
                  <a:srgbClr val="000008"/>
                </a:solidFill>
                <a:latin typeface="Calibri" panose="020F0502020204030204" pitchFamily="34" charset="0"/>
                <a:cs typeface="Calibri" panose="020F0502020204030204" pitchFamily="34" charset="0"/>
              </a:rPr>
              <a:t>(arrowroot)</a:t>
            </a:r>
          </a:p>
          <a:p>
            <a:pPr marL="0" indent="0">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Macroscopy:</a:t>
            </a:r>
            <a:r>
              <a:rPr lang="en-GB" altLang="cs-CZ" sz="2400" dirty="0">
                <a:solidFill>
                  <a:srgbClr val="0000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Calibri" panose="020F0502020204030204" pitchFamily="34" charset="0"/>
              </a:rPr>
              <a:t>very smooth soft white powder, squeaking when </a:t>
            </a:r>
            <a:r>
              <a:rPr lang="sk-SK" altLang="en-US" sz="2400" dirty="0" err="1">
                <a:solidFill>
                  <a:srgbClr val="000000"/>
                </a:solidFill>
                <a:latin typeface="Calibri" panose="020F0502020204030204" pitchFamily="34" charset="0"/>
                <a:cs typeface="Calibri" panose="020F0502020204030204" pitchFamily="34" charset="0"/>
              </a:rPr>
              <a:t>pressed</a:t>
            </a:r>
            <a:r>
              <a:rPr lang="en-GB" altLang="en-US" sz="2400" dirty="0">
                <a:solidFill>
                  <a:srgbClr val="000000"/>
                </a:solidFill>
                <a:latin typeface="Calibri" panose="020F0502020204030204" pitchFamily="34" charset="0"/>
                <a:cs typeface="Calibri" panose="020F0502020204030204" pitchFamily="34" charset="0"/>
              </a:rPr>
              <a:t>, without taste and smell</a:t>
            </a:r>
          </a:p>
          <a:p>
            <a:pPr marL="0" indent="0">
              <a:buClr>
                <a:srgbClr val="006600"/>
              </a:buClr>
              <a:buSzPct val="100000"/>
              <a:buFont typeface="Monotype Sorts" pitchFamily="2" charset="2"/>
              <a:buNone/>
              <a:defRPr/>
            </a:pPr>
            <a:endParaRPr lang="en-GB" altLang="cs-CZ" sz="24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Usage: </a:t>
            </a:r>
            <a:r>
              <a:rPr lang="en-GB" altLang="en-US" sz="2400" dirty="0">
                <a:solidFill>
                  <a:srgbClr val="000000"/>
                </a:solidFill>
                <a:latin typeface="Calibri" panose="020F0502020204030204" pitchFamily="34" charset="0"/>
                <a:cs typeface="Calibri" panose="020F0502020204030204" pitchFamily="34" charset="0"/>
              </a:rPr>
              <a:t>starch, dietetics</a:t>
            </a:r>
            <a:endParaRPr lang="en-GB" altLang="cs-CZ"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9940" name="Picture 3">
            <a:extLst>
              <a:ext uri="{FF2B5EF4-FFF2-40B4-BE49-F238E27FC236}">
                <a16:creationId xmlns:a16="http://schemas.microsoft.com/office/drawing/2014/main" id="{A0265360-2821-483A-B088-74CA74E868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9941" name="Straight Connector 4">
            <a:extLst>
              <a:ext uri="{FF2B5EF4-FFF2-40B4-BE49-F238E27FC236}">
                <a16:creationId xmlns:a16="http://schemas.microsoft.com/office/drawing/2014/main" id="{CA6B5236-2831-4815-8807-EDF994080BE9}"/>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9942" name="AutoShape 2" descr="Výsledek obrázku pro petroselini radix">
            <a:extLst>
              <a:ext uri="{FF2B5EF4-FFF2-40B4-BE49-F238E27FC236}">
                <a16:creationId xmlns:a16="http://schemas.microsoft.com/office/drawing/2014/main" id="{64261820-73F8-425F-B9E3-5981B2DBA6BC}"/>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39943" name="Obrázok 2" descr="Obrázok, na ktorom je keramický riad&#10;&#10;Automaticky generovaný popis">
            <a:extLst>
              <a:ext uri="{FF2B5EF4-FFF2-40B4-BE49-F238E27FC236}">
                <a16:creationId xmlns:a16="http://schemas.microsoft.com/office/drawing/2014/main" id="{57D0E8ED-A5AD-4458-8398-8C0A2AE4A8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1719263"/>
            <a:ext cx="323532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74745CD-9831-4B7B-ADD8-E443C9814279}"/>
              </a:ext>
            </a:extLst>
          </p:cNvPr>
          <p:cNvSpPr>
            <a:spLocks noGrp="1" noChangeArrowheads="1"/>
          </p:cNvSpPr>
          <p:nvPr>
            <p:ph type="title"/>
          </p:nvPr>
        </p:nvSpPr>
        <p:spPr>
          <a:xfrm>
            <a:off x="2025650" y="260350"/>
            <a:ext cx="6883400" cy="952500"/>
          </a:xfrm>
        </p:spPr>
        <p:txBody>
          <a:bodyPr/>
          <a:lstStyle/>
          <a:p>
            <a:r>
              <a:rPr lang="en-GB" altLang="cs-CZ" b="1">
                <a:solidFill>
                  <a:srgbClr val="800000"/>
                </a:solidFill>
                <a:latin typeface="Calibri" panose="020F0502020204030204" pitchFamily="34" charset="0"/>
                <a:cs typeface="Calibri" panose="020F0502020204030204" pitchFamily="34" charset="0"/>
              </a:rPr>
              <a:t>Marantae amylum</a:t>
            </a:r>
          </a:p>
        </p:txBody>
      </p:sp>
      <p:sp>
        <p:nvSpPr>
          <p:cNvPr id="41987" name="Rectangle 3">
            <a:extLst>
              <a:ext uri="{FF2B5EF4-FFF2-40B4-BE49-F238E27FC236}">
                <a16:creationId xmlns:a16="http://schemas.microsoft.com/office/drawing/2014/main" id="{6A2E060E-3952-48FD-93B4-1DAB0C957E0A}"/>
              </a:ext>
            </a:extLst>
          </p:cNvPr>
          <p:cNvSpPr>
            <a:spLocks noGrp="1" noChangeArrowheads="1"/>
          </p:cNvSpPr>
          <p:nvPr>
            <p:ph type="body" sz="half" idx="1"/>
          </p:nvPr>
        </p:nvSpPr>
        <p:spPr>
          <a:xfrm>
            <a:off x="168275" y="1741488"/>
            <a:ext cx="8580438" cy="1111250"/>
          </a:xfrm>
        </p:spPr>
        <p:txBody>
          <a:bodyPr/>
          <a:lstStyle/>
          <a:p>
            <a:pPr>
              <a:buClr>
                <a:srgbClr val="006600"/>
              </a:buClr>
              <a:buSzPct val="100000"/>
              <a:buFont typeface="Wingdings" panose="05000000000000000000" pitchFamily="2" charset="2"/>
              <a:buChar char="§"/>
            </a:pPr>
            <a:r>
              <a:rPr lang="en-GB" altLang="cs-CZ" sz="2400" u="sng" dirty="0">
                <a:solidFill>
                  <a:srgbClr val="006600"/>
                </a:solidFill>
                <a:latin typeface="Calibri" panose="020F0502020204030204" pitchFamily="34" charset="0"/>
                <a:cs typeface="Calibri" panose="020F0502020204030204" pitchFamily="34" charset="0"/>
              </a:rPr>
              <a:t>Microscopy:</a:t>
            </a:r>
            <a:r>
              <a:rPr lang="en-GB" altLang="cs-CZ" sz="240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Calibri" panose="020F0502020204030204" pitchFamily="34" charset="0"/>
              </a:rPr>
              <a:t>starch grains egg-shaped, ellipsoid, pear-shaped, or spindle</a:t>
            </a:r>
            <a:r>
              <a:rPr lang="sk-SK" altLang="en-US" sz="2400" dirty="0">
                <a:solidFill>
                  <a:srgbClr val="000000"/>
                </a:solidFill>
                <a:latin typeface="Calibri" panose="020F0502020204030204" pitchFamily="34" charset="0"/>
                <a:cs typeface="Calibri" panose="020F0502020204030204" pitchFamily="34" charset="0"/>
              </a:rPr>
              <a:t>-</a:t>
            </a:r>
            <a:r>
              <a:rPr lang="en-GB" altLang="en-US" sz="2400" dirty="0">
                <a:solidFill>
                  <a:srgbClr val="000000"/>
                </a:solidFill>
                <a:latin typeface="Calibri" panose="020F0502020204030204" pitchFamily="34" charset="0"/>
                <a:cs typeface="Calibri" panose="020F0502020204030204" pitchFamily="34" charset="0"/>
              </a:rPr>
              <a:t>like with a central disruptions </a:t>
            </a:r>
            <a:r>
              <a:rPr lang="sk-SK" altLang="en-US" sz="2400" dirty="0" err="1">
                <a:solidFill>
                  <a:srgbClr val="000000"/>
                </a:solidFill>
                <a:latin typeface="Calibri" panose="020F0502020204030204" pitchFamily="34" charset="0"/>
                <a:cs typeface="Calibri" panose="020F0502020204030204" pitchFamily="34" charset="0"/>
              </a:rPr>
              <a:t>with</a:t>
            </a:r>
            <a:r>
              <a:rPr lang="sk-SK" altLang="en-US" sz="2400" dirty="0">
                <a:solidFill>
                  <a:srgbClr val="000000"/>
                </a:solidFill>
                <a:latin typeface="Calibri" panose="020F0502020204030204" pitchFamily="34" charset="0"/>
                <a:cs typeface="Calibri" panose="020F0502020204030204" pitchFamily="34" charset="0"/>
              </a:rPr>
              <a:t> a </a:t>
            </a:r>
            <a:r>
              <a:rPr lang="sk-SK" altLang="en-US" sz="2400" dirty="0" err="1">
                <a:solidFill>
                  <a:srgbClr val="FFC000"/>
                </a:solidFill>
                <a:latin typeface="Calibri" panose="020F0502020204030204" pitchFamily="34" charset="0"/>
                <a:cs typeface="Calibri" panose="020F0502020204030204" pitchFamily="34" charset="0"/>
              </a:rPr>
              <a:t>shape</a:t>
            </a:r>
            <a:r>
              <a:rPr lang="sk-SK" altLang="en-US" sz="2400" dirty="0">
                <a:solidFill>
                  <a:srgbClr val="FFC000"/>
                </a:solidFill>
                <a:latin typeface="Calibri" panose="020F0502020204030204" pitchFamily="34" charset="0"/>
                <a:cs typeface="Calibri" panose="020F0502020204030204" pitchFamily="34" charset="0"/>
              </a:rPr>
              <a:t> </a:t>
            </a:r>
            <a:r>
              <a:rPr lang="sk-SK" altLang="en-US" sz="2400" dirty="0" err="1">
                <a:solidFill>
                  <a:srgbClr val="FFC000"/>
                </a:solidFill>
                <a:latin typeface="Calibri" panose="020F0502020204030204" pitchFamily="34" charset="0"/>
                <a:cs typeface="Calibri" panose="020F0502020204030204" pitchFamily="34" charset="0"/>
              </a:rPr>
              <a:t>of</a:t>
            </a:r>
            <a:r>
              <a:rPr lang="sk-SK" altLang="en-US" sz="2400" dirty="0">
                <a:solidFill>
                  <a:srgbClr val="FFC000"/>
                </a:solidFill>
                <a:latin typeface="Calibri" panose="020F0502020204030204" pitchFamily="34" charset="0"/>
                <a:cs typeface="Calibri" panose="020F0502020204030204" pitchFamily="34" charset="0"/>
              </a:rPr>
              <a:t> </a:t>
            </a:r>
            <a:r>
              <a:rPr lang="sk-SK" altLang="en-US" sz="2400" dirty="0" err="1">
                <a:solidFill>
                  <a:srgbClr val="FFC000"/>
                </a:solidFill>
                <a:latin typeface="Calibri" panose="020F0502020204030204" pitchFamily="34" charset="0"/>
                <a:cs typeface="Calibri" panose="020F0502020204030204" pitchFamily="34" charset="0"/>
              </a:rPr>
              <a:t>flying</a:t>
            </a:r>
            <a:r>
              <a:rPr lang="sk-SK" altLang="en-US" sz="2400" dirty="0">
                <a:solidFill>
                  <a:srgbClr val="FFC000"/>
                </a:solidFill>
                <a:latin typeface="Calibri" panose="020F0502020204030204" pitchFamily="34" charset="0"/>
                <a:cs typeface="Calibri" panose="020F0502020204030204" pitchFamily="34" charset="0"/>
              </a:rPr>
              <a:t> </a:t>
            </a:r>
            <a:r>
              <a:rPr lang="sk-SK" altLang="en-US" sz="2400" dirty="0" err="1">
                <a:solidFill>
                  <a:srgbClr val="FFC000"/>
                </a:solidFill>
                <a:latin typeface="Calibri" panose="020F0502020204030204" pitchFamily="34" charset="0"/>
                <a:cs typeface="Calibri" panose="020F0502020204030204" pitchFamily="34" charset="0"/>
              </a:rPr>
              <a:t>bird</a:t>
            </a:r>
            <a:r>
              <a:rPr lang="sk-SK" altLang="en-US" sz="2400" dirty="0">
                <a:solidFill>
                  <a:srgbClr val="FFC0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Calibri" panose="020F0502020204030204" pitchFamily="34" charset="0"/>
              </a:rPr>
              <a:t>, concentric or eccentric, size 10 - 60 </a:t>
            </a:r>
            <a:r>
              <a:rPr lang="en-GB" altLang="en-US" sz="2400" dirty="0">
                <a:solidFill>
                  <a:srgbClr val="000000"/>
                </a:solidFill>
                <a:latin typeface="Calibri" panose="020F0502020204030204" pitchFamily="34" charset="0"/>
                <a:cs typeface="Calibri" panose="020F0502020204030204" pitchFamily="34" charset="0"/>
                <a:sym typeface="Symbol" panose="05050102010706020507" pitchFamily="18" charset="2"/>
              </a:rPr>
              <a:t></a:t>
            </a:r>
            <a:r>
              <a:rPr lang="en-GB" altLang="en-US" sz="2400" dirty="0">
                <a:solidFill>
                  <a:srgbClr val="000000"/>
                </a:solidFill>
                <a:latin typeface="Calibri" panose="020F0502020204030204" pitchFamily="34" charset="0"/>
                <a:cs typeface="Calibri" panose="020F0502020204030204" pitchFamily="34" charset="0"/>
              </a:rPr>
              <a:t>m </a:t>
            </a:r>
            <a:endParaRPr lang="en-GB" altLang="cs-CZ" sz="2400" dirty="0">
              <a:solidFill>
                <a:srgbClr val="000008"/>
              </a:solidFill>
              <a:latin typeface="Calibri" panose="020F0502020204030204" pitchFamily="34" charset="0"/>
              <a:cs typeface="Calibri" panose="020F0502020204030204" pitchFamily="34" charset="0"/>
            </a:endParaRPr>
          </a:p>
        </p:txBody>
      </p:sp>
      <p:pic>
        <p:nvPicPr>
          <p:cNvPr id="41988" name="Picture 3">
            <a:extLst>
              <a:ext uri="{FF2B5EF4-FFF2-40B4-BE49-F238E27FC236}">
                <a16:creationId xmlns:a16="http://schemas.microsoft.com/office/drawing/2014/main" id="{C555384B-9D7E-4A65-AADF-CEB0BF3ACD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1989" name="Straight Connector 4">
            <a:extLst>
              <a:ext uri="{FF2B5EF4-FFF2-40B4-BE49-F238E27FC236}">
                <a16:creationId xmlns:a16="http://schemas.microsoft.com/office/drawing/2014/main" id="{C7D655B5-1C8D-49DD-AB19-2AB30DDEE364}"/>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1990" name="AutoShape 2" descr="Výsledek obrázku pro petroselini radix">
            <a:extLst>
              <a:ext uri="{FF2B5EF4-FFF2-40B4-BE49-F238E27FC236}">
                <a16:creationId xmlns:a16="http://schemas.microsoft.com/office/drawing/2014/main" id="{84131CEC-6180-450F-9DC8-7308227F5839}"/>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12" name="Picture 5" descr="maranta">
            <a:extLst>
              <a:ext uri="{FF2B5EF4-FFF2-40B4-BE49-F238E27FC236}">
                <a16:creationId xmlns:a16="http://schemas.microsoft.com/office/drawing/2014/main" id="{9109054B-FB0F-4FD3-9904-A2CE03AA6A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3602038"/>
            <a:ext cx="3124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6" descr="amymar">
            <a:extLst>
              <a:ext uri="{FF2B5EF4-FFF2-40B4-BE49-F238E27FC236}">
                <a16:creationId xmlns:a16="http://schemas.microsoft.com/office/drawing/2014/main" id="{113C6D38-8DF6-4134-892E-16F85950B4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0750" y="3141663"/>
            <a:ext cx="38100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K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895D8B39-B5AD-4D27-BE2E-C40B256C06C4}"/>
              </a:ext>
            </a:extLst>
          </p:cNvPr>
          <p:cNvSpPr>
            <a:spLocks noGrp="1" noChangeArrowheads="1"/>
          </p:cNvSpPr>
          <p:nvPr>
            <p:ph type="title"/>
          </p:nvPr>
        </p:nvSpPr>
        <p:spPr>
          <a:xfrm>
            <a:off x="2025650" y="260350"/>
            <a:ext cx="6883400" cy="952500"/>
          </a:xfrm>
        </p:spPr>
        <p:txBody>
          <a:bodyPr/>
          <a:lstStyle/>
          <a:p>
            <a:r>
              <a:rPr lang="en-GB" altLang="cs-CZ" b="1">
                <a:solidFill>
                  <a:srgbClr val="800000"/>
                </a:solidFill>
                <a:latin typeface="Calibri" panose="020F0502020204030204" pitchFamily="34" charset="0"/>
                <a:cs typeface="Calibri" panose="020F0502020204030204" pitchFamily="34" charset="0"/>
              </a:rPr>
              <a:t>Lycopodium</a:t>
            </a:r>
          </a:p>
        </p:txBody>
      </p:sp>
      <p:sp>
        <p:nvSpPr>
          <p:cNvPr id="23555" name="Rectangle 3">
            <a:extLst>
              <a:ext uri="{FF2B5EF4-FFF2-40B4-BE49-F238E27FC236}">
                <a16:creationId xmlns:a16="http://schemas.microsoft.com/office/drawing/2014/main" id="{7AC4BD26-A960-46D5-8BE1-C36395D8B22E}"/>
              </a:ext>
            </a:extLst>
          </p:cNvPr>
          <p:cNvSpPr>
            <a:spLocks noGrp="1" noChangeArrowheads="1"/>
          </p:cNvSpPr>
          <p:nvPr>
            <p:ph type="body" sz="half" idx="1"/>
          </p:nvPr>
        </p:nvSpPr>
        <p:spPr>
          <a:xfrm>
            <a:off x="168275" y="1403350"/>
            <a:ext cx="5772150" cy="4186238"/>
          </a:xfrm>
        </p:spPr>
        <p:txBody>
          <a:bodyPr/>
          <a:lstStyle/>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Mother plant</a:t>
            </a:r>
            <a:r>
              <a:rPr lang="en-GB" altLang="cs-CZ" sz="2400" dirty="0">
                <a:solidFill>
                  <a:srgbClr val="006600"/>
                </a:solidFill>
                <a:latin typeface="Calibri" panose="020F0502020204030204" pitchFamily="34" charset="0"/>
                <a:cs typeface="Calibri" panose="020F0502020204030204" pitchFamily="34" charset="0"/>
              </a:rPr>
              <a:t>: </a:t>
            </a:r>
            <a:r>
              <a:rPr lang="en-GB" altLang="cs-CZ" sz="2400" b="1" i="1" dirty="0">
                <a:solidFill>
                  <a:srgbClr val="800000"/>
                </a:solidFill>
                <a:latin typeface="Calibri" panose="020F0502020204030204" pitchFamily="34" charset="0"/>
                <a:cs typeface="Calibri" panose="020F0502020204030204" pitchFamily="34" charset="0"/>
              </a:rPr>
              <a:t>Lycopodium clavatum</a:t>
            </a:r>
          </a:p>
          <a:p>
            <a:pPr marL="0" indent="0">
              <a:buClr>
                <a:srgbClr val="006600"/>
              </a:buClr>
              <a:buSzPct val="100000"/>
              <a:buFont typeface="Monotype Sorts" pitchFamily="2" charset="2"/>
              <a:buNone/>
              <a:defRPr/>
            </a:pPr>
            <a:r>
              <a:rPr lang="en-GB" altLang="cs-CZ" sz="2400" b="1" dirty="0">
                <a:solidFill>
                  <a:srgbClr val="800000"/>
                </a:solidFill>
                <a:latin typeface="Calibri" panose="020F0502020204030204" pitchFamily="34" charset="0"/>
                <a:cs typeface="Calibri" panose="020F0502020204030204" pitchFamily="34" charset="0"/>
              </a:rPr>
              <a:t>		     Lycopodiaceae </a:t>
            </a:r>
          </a:p>
          <a:p>
            <a:pPr marL="0" indent="0">
              <a:buClr>
                <a:srgbClr val="006600"/>
              </a:buClr>
              <a:buSzPct val="100000"/>
              <a:buFont typeface="Monotype Sorts" pitchFamily="2" charset="2"/>
              <a:buNone/>
              <a:defRPr/>
            </a:pPr>
            <a:r>
              <a:rPr lang="en-GB" altLang="cs-CZ" sz="2400" b="1" dirty="0">
                <a:solidFill>
                  <a:srgbClr val="800000"/>
                </a:solidFill>
                <a:latin typeface="Calibri" panose="020F0502020204030204" pitchFamily="34" charset="0"/>
                <a:cs typeface="Calibri" panose="020F0502020204030204" pitchFamily="34" charset="0"/>
              </a:rPr>
              <a:t> 		    </a:t>
            </a:r>
            <a:r>
              <a:rPr lang="en-GB" altLang="cs-CZ" sz="2400" dirty="0">
                <a:solidFill>
                  <a:srgbClr val="000008"/>
                </a:solidFill>
                <a:latin typeface="Calibri" panose="020F0502020204030204" pitchFamily="34" charset="0"/>
                <a:cs typeface="Calibri" panose="020F0502020204030204" pitchFamily="34" charset="0"/>
              </a:rPr>
              <a:t>(common club moss)</a:t>
            </a:r>
          </a:p>
          <a:p>
            <a:pPr marL="0" indent="0">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Macroscopy:</a:t>
            </a:r>
            <a:r>
              <a:rPr lang="en-GB" altLang="cs-CZ" sz="2400" dirty="0">
                <a:solidFill>
                  <a:srgbClr val="0000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Calibri" panose="020F0502020204030204" pitchFamily="34" charset="0"/>
              </a:rPr>
              <a:t>smooth soft yellow powder</a:t>
            </a:r>
            <a:r>
              <a:rPr lang="sk-SK" altLang="en-US" sz="2400" dirty="0">
                <a:solidFill>
                  <a:srgbClr val="000000"/>
                </a:solidFill>
                <a:latin typeface="Calibri" panose="020F0502020204030204" pitchFamily="34" charset="0"/>
                <a:cs typeface="Calibri" panose="020F0502020204030204" pitchFamily="34" charset="0"/>
              </a:rPr>
              <a:t> </a:t>
            </a:r>
            <a:r>
              <a:rPr lang="sk-SK" altLang="en-US" sz="2400" dirty="0" err="1">
                <a:solidFill>
                  <a:srgbClr val="000000"/>
                </a:solidFill>
                <a:latin typeface="Calibri" panose="020F0502020204030204" pitchFamily="34" charset="0"/>
                <a:cs typeface="Calibri" panose="020F0502020204030204" pitchFamily="34" charset="0"/>
              </a:rPr>
              <a:t>floating</a:t>
            </a:r>
            <a:r>
              <a:rPr lang="sk-SK" altLang="en-US" sz="2400" dirty="0">
                <a:solidFill>
                  <a:srgbClr val="000000"/>
                </a:solidFill>
                <a:latin typeface="Calibri" panose="020F0502020204030204" pitchFamily="34" charset="0"/>
                <a:cs typeface="Calibri" panose="020F0502020204030204" pitchFamily="34" charset="0"/>
              </a:rPr>
              <a:t> on </a:t>
            </a:r>
            <a:r>
              <a:rPr lang="sk-SK" altLang="en-US" sz="2400" dirty="0" err="1">
                <a:solidFill>
                  <a:srgbClr val="000000"/>
                </a:solidFill>
                <a:latin typeface="Calibri" panose="020F0502020204030204" pitchFamily="34" charset="0"/>
                <a:cs typeface="Calibri" panose="020F0502020204030204" pitchFamily="34" charset="0"/>
              </a:rPr>
              <a:t>the</a:t>
            </a:r>
            <a:r>
              <a:rPr lang="sk-SK" altLang="en-US" sz="2400" dirty="0">
                <a:solidFill>
                  <a:srgbClr val="000000"/>
                </a:solidFill>
                <a:latin typeface="Calibri" panose="020F0502020204030204" pitchFamily="34" charset="0"/>
                <a:cs typeface="Calibri" panose="020F0502020204030204" pitchFamily="34" charset="0"/>
              </a:rPr>
              <a:t> </a:t>
            </a:r>
            <a:r>
              <a:rPr lang="sk-SK" altLang="en-US" sz="2400" dirty="0" err="1">
                <a:solidFill>
                  <a:srgbClr val="000000"/>
                </a:solidFill>
                <a:latin typeface="Calibri" panose="020F0502020204030204" pitchFamily="34" charset="0"/>
                <a:cs typeface="Calibri" panose="020F0502020204030204" pitchFamily="34" charset="0"/>
              </a:rPr>
              <a:t>water</a:t>
            </a:r>
            <a:r>
              <a:rPr lang="en-GB" altLang="en-US" sz="2400" dirty="0">
                <a:solidFill>
                  <a:srgbClr val="000000"/>
                </a:solidFill>
                <a:latin typeface="Calibri" panose="020F0502020204030204" pitchFamily="34" charset="0"/>
                <a:cs typeface="Calibri" panose="020F0502020204030204" pitchFamily="34" charset="0"/>
              </a:rPr>
              <a:t>, ad</a:t>
            </a:r>
            <a:r>
              <a:rPr lang="sk-SK" altLang="en-US" sz="2400" dirty="0" err="1">
                <a:solidFill>
                  <a:srgbClr val="000000"/>
                </a:solidFill>
                <a:latin typeface="Calibri" panose="020F0502020204030204" pitchFamily="34" charset="0"/>
                <a:cs typeface="Calibri" panose="020F0502020204030204" pitchFamily="34" charset="0"/>
              </a:rPr>
              <a:t>hesive</a:t>
            </a:r>
            <a:r>
              <a:rPr lang="en-GB" altLang="en-US" sz="2400" dirty="0">
                <a:solidFill>
                  <a:srgbClr val="000000"/>
                </a:solidFill>
                <a:latin typeface="Calibri" panose="020F0502020204030204" pitchFamily="34" charset="0"/>
                <a:cs typeface="Calibri" panose="020F0502020204030204" pitchFamily="34" charset="0"/>
              </a:rPr>
              <a:t>, without taste and </a:t>
            </a:r>
            <a:r>
              <a:rPr lang="sk-SK" altLang="en-US" sz="2400" dirty="0" err="1">
                <a:solidFill>
                  <a:srgbClr val="000000"/>
                </a:solidFill>
                <a:latin typeface="Calibri" panose="020F0502020204030204" pitchFamily="34" charset="0"/>
                <a:cs typeface="Calibri" panose="020F0502020204030204" pitchFamily="34" charset="0"/>
              </a:rPr>
              <a:t>smell</a:t>
            </a:r>
            <a:endParaRPr lang="en-GB" altLang="en-US" sz="2400" dirty="0">
              <a:solidFill>
                <a:srgbClr val="000000"/>
              </a:solidFill>
              <a:latin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endParaRPr lang="en-GB" altLang="cs-CZ" sz="24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Usage:</a:t>
            </a:r>
            <a:r>
              <a:rPr lang="en-GB" altLang="cs-CZ" sz="240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Calibri" panose="020F0502020204030204" pitchFamily="34" charset="0"/>
              </a:rPr>
              <a:t>component of wound powders, </a:t>
            </a:r>
          </a:p>
          <a:p>
            <a:pPr marL="0" indent="0">
              <a:buClr>
                <a:srgbClr val="006600"/>
              </a:buClr>
              <a:buSzPct val="100000"/>
              <a:buFont typeface="Monotype Sorts" pitchFamily="2" charset="2"/>
              <a:buNone/>
              <a:defRPr/>
            </a:pPr>
            <a:r>
              <a:rPr lang="en-GB" altLang="en-US" sz="2400" dirty="0">
                <a:solidFill>
                  <a:srgbClr val="000000"/>
                </a:solidFill>
                <a:latin typeface="Calibri" panose="020F0502020204030204" pitchFamily="34" charset="0"/>
                <a:cs typeface="Calibri" panose="020F0502020204030204" pitchFamily="34" charset="0"/>
              </a:rPr>
              <a:t>     </a:t>
            </a:r>
            <a:r>
              <a:rPr lang="en-GB" altLang="en-US" sz="2400" dirty="0" err="1">
                <a:solidFill>
                  <a:srgbClr val="000000"/>
                </a:solidFill>
                <a:latin typeface="Calibri" panose="020F0502020204030204" pitchFamily="34" charset="0"/>
                <a:cs typeface="Calibri" panose="020F0502020204030204" pitchFamily="34" charset="0"/>
              </a:rPr>
              <a:t>adjuvan</a:t>
            </a:r>
            <a:r>
              <a:rPr lang="cs-CZ" altLang="en-US" sz="2400" dirty="0">
                <a:solidFill>
                  <a:srgbClr val="000000"/>
                </a:solidFill>
                <a:latin typeface="Calibri" panose="020F0502020204030204" pitchFamily="34" charset="0"/>
                <a:cs typeface="Calibri" panose="020F0502020204030204" pitchFamily="34" charset="0"/>
              </a:rPr>
              <a:t>t</a:t>
            </a:r>
            <a:r>
              <a:rPr lang="en-GB" altLang="en-US" sz="2400" dirty="0">
                <a:solidFill>
                  <a:srgbClr val="000000"/>
                </a:solidFill>
                <a:latin typeface="Calibri" panose="020F0502020204030204" pitchFamily="34" charset="0"/>
                <a:cs typeface="Calibri" panose="020F0502020204030204" pitchFamily="34" charset="0"/>
              </a:rPr>
              <a:t> for pills manufacturing, </a:t>
            </a:r>
          </a:p>
          <a:p>
            <a:pPr marL="0" indent="0">
              <a:buClr>
                <a:srgbClr val="006600"/>
              </a:buClr>
              <a:buSzPct val="100000"/>
              <a:buFont typeface="Monotype Sorts" pitchFamily="2" charset="2"/>
              <a:buNone/>
              <a:defRPr/>
            </a:pPr>
            <a:r>
              <a:rPr lang="en-GB" altLang="en-US" sz="2400" dirty="0">
                <a:solidFill>
                  <a:srgbClr val="000000"/>
                </a:solidFill>
                <a:latin typeface="Calibri" panose="020F0502020204030204" pitchFamily="34" charset="0"/>
                <a:cs typeface="Calibri" panose="020F0502020204030204" pitchFamily="34" charset="0"/>
              </a:rPr>
              <a:t>     special effects, fireworks</a:t>
            </a:r>
          </a:p>
          <a:p>
            <a:pPr>
              <a:buClr>
                <a:srgbClr val="006600"/>
              </a:buClr>
              <a:buSzPct val="100000"/>
              <a:buFont typeface="Wingdings" panose="05000000000000000000" pitchFamily="2" charset="2"/>
              <a:buChar char="§"/>
              <a:defRPr/>
            </a:pP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endParaRPr lang="en-GB" altLang="cs-CZ"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44036" name="Picture 3">
            <a:extLst>
              <a:ext uri="{FF2B5EF4-FFF2-40B4-BE49-F238E27FC236}">
                <a16:creationId xmlns:a16="http://schemas.microsoft.com/office/drawing/2014/main" id="{93460CA4-B394-4396-A74D-B789487DFC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4037" name="Straight Connector 4">
            <a:extLst>
              <a:ext uri="{FF2B5EF4-FFF2-40B4-BE49-F238E27FC236}">
                <a16:creationId xmlns:a16="http://schemas.microsoft.com/office/drawing/2014/main" id="{89E57138-EA22-4DCB-896D-BEB148B0FAC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4038" name="AutoShape 2" descr="Výsledek obrázku pro petroselini radix">
            <a:extLst>
              <a:ext uri="{FF2B5EF4-FFF2-40B4-BE49-F238E27FC236}">
                <a16:creationId xmlns:a16="http://schemas.microsoft.com/office/drawing/2014/main" id="{4D283F25-9B13-4A82-A51F-7423A3F2F00F}"/>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8" name="Picture 6" descr="lycopodium5">
            <a:extLst>
              <a:ext uri="{FF2B5EF4-FFF2-40B4-BE49-F238E27FC236}">
                <a16:creationId xmlns:a16="http://schemas.microsoft.com/office/drawing/2014/main" id="{99DB53E9-28C4-4FCB-97AF-44FA1B332C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178" r="2626" b="14333"/>
          <a:stretch>
            <a:fillRect/>
          </a:stretch>
        </p:blipFill>
        <p:spPr bwMode="auto">
          <a:xfrm>
            <a:off x="6084888" y="1403350"/>
            <a:ext cx="2743200"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Obrázok 12">
            <a:extLst>
              <a:ext uri="{FF2B5EF4-FFF2-40B4-BE49-F238E27FC236}">
                <a16:creationId xmlns:a16="http://schemas.microsoft.com/office/drawing/2014/main" id="{F837801F-AC5F-4E13-B8D6-4560EEE332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4413" y="4797425"/>
            <a:ext cx="1463675"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K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B82C0FBB-5076-40CC-8711-AB9FD152592F}"/>
              </a:ext>
            </a:extLst>
          </p:cNvPr>
          <p:cNvSpPr>
            <a:spLocks noGrp="1" noChangeArrowheads="1"/>
          </p:cNvSpPr>
          <p:nvPr>
            <p:ph type="title"/>
          </p:nvPr>
        </p:nvSpPr>
        <p:spPr>
          <a:xfrm>
            <a:off x="2025650" y="260350"/>
            <a:ext cx="6883400" cy="952500"/>
          </a:xfrm>
        </p:spPr>
        <p:txBody>
          <a:bodyPr/>
          <a:lstStyle/>
          <a:p>
            <a:r>
              <a:rPr lang="en-GB" altLang="cs-CZ" b="1">
                <a:solidFill>
                  <a:srgbClr val="800000"/>
                </a:solidFill>
                <a:latin typeface="Calibri" panose="020F0502020204030204" pitchFamily="34" charset="0"/>
                <a:cs typeface="Calibri" panose="020F0502020204030204" pitchFamily="34" charset="0"/>
              </a:rPr>
              <a:t>Lycopodium</a:t>
            </a:r>
          </a:p>
        </p:txBody>
      </p:sp>
      <p:sp>
        <p:nvSpPr>
          <p:cNvPr id="46083" name="Rectangle 3">
            <a:extLst>
              <a:ext uri="{FF2B5EF4-FFF2-40B4-BE49-F238E27FC236}">
                <a16:creationId xmlns:a16="http://schemas.microsoft.com/office/drawing/2014/main" id="{4FF47AFA-7635-4C34-B399-010070DB80A3}"/>
              </a:ext>
            </a:extLst>
          </p:cNvPr>
          <p:cNvSpPr>
            <a:spLocks noGrp="1" noChangeArrowheads="1"/>
          </p:cNvSpPr>
          <p:nvPr>
            <p:ph type="body" sz="half" idx="1"/>
          </p:nvPr>
        </p:nvSpPr>
        <p:spPr>
          <a:xfrm>
            <a:off x="168275" y="1558925"/>
            <a:ext cx="8867775" cy="1774825"/>
          </a:xfrm>
        </p:spPr>
        <p:txBody>
          <a:bodyPr/>
          <a:lstStyle/>
          <a:p>
            <a:pPr>
              <a:buClr>
                <a:srgbClr val="006600"/>
              </a:buClr>
              <a:buSzPct val="100000"/>
              <a:buFont typeface="Wingdings" panose="05000000000000000000" pitchFamily="2" charset="2"/>
              <a:buChar char="§"/>
            </a:pPr>
            <a:r>
              <a:rPr lang="en-GB" altLang="cs-CZ" sz="2400" u="sng">
                <a:solidFill>
                  <a:srgbClr val="006600"/>
                </a:solidFill>
                <a:latin typeface="Calibri" panose="020F0502020204030204" pitchFamily="34" charset="0"/>
                <a:cs typeface="Calibri" panose="020F0502020204030204" pitchFamily="34" charset="0"/>
              </a:rPr>
              <a:t>Constituents:</a:t>
            </a:r>
            <a:r>
              <a:rPr lang="en-GB" altLang="cs-CZ" sz="2400">
                <a:solidFill>
                  <a:srgbClr val="006600"/>
                </a:solidFill>
                <a:latin typeface="Calibri" panose="020F0502020204030204" pitchFamily="34" charset="0"/>
                <a:cs typeface="Calibri" panose="020F0502020204030204" pitchFamily="34" charset="0"/>
              </a:rPr>
              <a:t> </a:t>
            </a:r>
            <a:r>
              <a:rPr lang="en-GB" altLang="en-US" sz="2400" b="1">
                <a:solidFill>
                  <a:srgbClr val="000000"/>
                </a:solidFill>
                <a:latin typeface="Calibri" panose="020F0502020204030204" pitchFamily="34" charset="0"/>
                <a:cs typeface="Calibri" panose="020F0502020204030204" pitchFamily="34" charset="0"/>
              </a:rPr>
              <a:t>fatty oils</a:t>
            </a:r>
            <a:r>
              <a:rPr lang="en-GB" altLang="en-US" sz="2400">
                <a:solidFill>
                  <a:srgbClr val="000000"/>
                </a:solidFill>
                <a:latin typeface="Calibri" panose="020F0502020204030204" pitchFamily="34" charset="0"/>
                <a:cs typeface="Calibri" panose="020F0502020204030204" pitchFamily="34" charset="0"/>
              </a:rPr>
              <a:t>, resin, malic acid, citric acid </a:t>
            </a:r>
          </a:p>
          <a:p>
            <a:pPr>
              <a:buClr>
                <a:srgbClr val="006600"/>
              </a:buClr>
              <a:buSzPct val="100000"/>
              <a:buFont typeface="Wingdings" panose="05000000000000000000" pitchFamily="2" charset="2"/>
              <a:buChar char="§"/>
            </a:pPr>
            <a:endParaRPr lang="en-GB" altLang="cs-CZ" sz="2400" u="sng">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pPr>
            <a:r>
              <a:rPr lang="en-GB" altLang="cs-CZ" sz="2400" u="sng">
                <a:solidFill>
                  <a:srgbClr val="006600"/>
                </a:solidFill>
                <a:latin typeface="Calibri" panose="020F0502020204030204" pitchFamily="34" charset="0"/>
                <a:cs typeface="Calibri" panose="020F0502020204030204" pitchFamily="34" charset="0"/>
              </a:rPr>
              <a:t>Microscopy:</a:t>
            </a:r>
            <a:r>
              <a:rPr lang="en-GB" altLang="cs-CZ" sz="2400">
                <a:solidFill>
                  <a:srgbClr val="006600"/>
                </a:solidFill>
                <a:latin typeface="Calibri" panose="020F0502020204030204" pitchFamily="34" charset="0"/>
                <a:cs typeface="Calibri" panose="020F0502020204030204" pitchFamily="34" charset="0"/>
              </a:rPr>
              <a:t> </a:t>
            </a:r>
            <a:r>
              <a:rPr lang="en-GB" altLang="en-US" sz="2400">
                <a:solidFill>
                  <a:srgbClr val="000000"/>
                </a:solidFill>
                <a:latin typeface="Calibri" panose="020F0502020204030204" pitchFamily="34" charset="0"/>
                <a:cs typeface="Calibri" panose="020F0502020204030204" pitchFamily="34" charset="0"/>
              </a:rPr>
              <a:t>quadrilateral spores – three flat sides, one strongly concave, with a reticular  surface structure and dentated margins, size 30 mm </a:t>
            </a:r>
            <a:endParaRPr lang="en-GB" altLang="cs-CZ" sz="2400">
              <a:solidFill>
                <a:srgbClr val="000008"/>
              </a:solidFill>
              <a:latin typeface="Calibri" panose="020F0502020204030204" pitchFamily="34" charset="0"/>
              <a:cs typeface="Calibri" panose="020F0502020204030204" pitchFamily="34" charset="0"/>
            </a:endParaRPr>
          </a:p>
        </p:txBody>
      </p:sp>
      <p:pic>
        <p:nvPicPr>
          <p:cNvPr id="46084" name="Picture 3">
            <a:extLst>
              <a:ext uri="{FF2B5EF4-FFF2-40B4-BE49-F238E27FC236}">
                <a16:creationId xmlns:a16="http://schemas.microsoft.com/office/drawing/2014/main" id="{3206AE22-0CF0-4DA8-97A9-EFC389E5BD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6085" name="Straight Connector 4">
            <a:extLst>
              <a:ext uri="{FF2B5EF4-FFF2-40B4-BE49-F238E27FC236}">
                <a16:creationId xmlns:a16="http://schemas.microsoft.com/office/drawing/2014/main" id="{693F853C-8495-4432-A6FC-A3209C65B1D1}"/>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6086" name="AutoShape 2" descr="Výsledek obrázku pro petroselini radix">
            <a:extLst>
              <a:ext uri="{FF2B5EF4-FFF2-40B4-BE49-F238E27FC236}">
                <a16:creationId xmlns:a16="http://schemas.microsoft.com/office/drawing/2014/main" id="{AB048DCF-8D36-40C1-ABAE-A66411619809}"/>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46087" name="Picture 8" descr="Lycopodium">
            <a:extLst>
              <a:ext uri="{FF2B5EF4-FFF2-40B4-BE49-F238E27FC236}">
                <a16:creationId xmlns:a16="http://schemas.microsoft.com/office/drawing/2014/main" id="{DAF0A5E7-90B2-434C-BBD2-CF5AAEA1E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623" b="60785"/>
          <a:stretch>
            <a:fillRect/>
          </a:stretch>
        </p:blipFill>
        <p:spPr bwMode="auto">
          <a:xfrm>
            <a:off x="792163" y="3689350"/>
            <a:ext cx="7620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7F850FCF-DCD3-4CC2-BFA8-0F92BA1E7BA3}"/>
              </a:ext>
            </a:extLst>
          </p:cNvPr>
          <p:cNvSpPr>
            <a:spLocks noGrp="1" noChangeArrowheads="1"/>
          </p:cNvSpPr>
          <p:nvPr>
            <p:ph type="title"/>
          </p:nvPr>
        </p:nvSpPr>
        <p:spPr>
          <a:xfrm>
            <a:off x="2025650" y="260350"/>
            <a:ext cx="6883400" cy="952500"/>
          </a:xfrm>
        </p:spPr>
        <p:txBody>
          <a:bodyPr/>
          <a:lstStyle/>
          <a:p>
            <a:r>
              <a:rPr lang="en-GB" altLang="cs-CZ" b="1">
                <a:solidFill>
                  <a:srgbClr val="800000"/>
                </a:solidFill>
                <a:latin typeface="Calibri" panose="020F0502020204030204" pitchFamily="34" charset="0"/>
                <a:cs typeface="Calibri" panose="020F0502020204030204" pitchFamily="34" charset="0"/>
              </a:rPr>
              <a:t>Lycopodium</a:t>
            </a:r>
          </a:p>
        </p:txBody>
      </p:sp>
      <p:sp>
        <p:nvSpPr>
          <p:cNvPr id="48131" name="Rectangle 3">
            <a:extLst>
              <a:ext uri="{FF2B5EF4-FFF2-40B4-BE49-F238E27FC236}">
                <a16:creationId xmlns:a16="http://schemas.microsoft.com/office/drawing/2014/main" id="{0B310267-A80A-4188-9D47-8E5E17FC9600}"/>
              </a:ext>
            </a:extLst>
          </p:cNvPr>
          <p:cNvSpPr>
            <a:spLocks noGrp="1" noChangeArrowheads="1"/>
          </p:cNvSpPr>
          <p:nvPr>
            <p:ph type="body" sz="half" idx="1"/>
          </p:nvPr>
        </p:nvSpPr>
        <p:spPr>
          <a:xfrm>
            <a:off x="247650" y="1436688"/>
            <a:ext cx="8740775" cy="1111250"/>
          </a:xfrm>
        </p:spPr>
        <p:txBody>
          <a:bodyPr/>
          <a:lstStyle/>
          <a:p>
            <a:pPr>
              <a:buClr>
                <a:srgbClr val="006600"/>
              </a:buClr>
              <a:buSzPct val="100000"/>
              <a:buFont typeface="Wingdings" panose="05000000000000000000" pitchFamily="2" charset="2"/>
              <a:buChar char="§"/>
            </a:pPr>
            <a:r>
              <a:rPr lang="en-GB" altLang="cs-CZ" sz="2400">
                <a:solidFill>
                  <a:srgbClr val="FF0000"/>
                </a:solidFill>
                <a:latin typeface="Calibri" panose="020F0502020204030204" pitchFamily="34" charset="0"/>
                <a:cs typeface="Calibri" panose="020F0502020204030204" pitchFamily="34" charset="0"/>
              </a:rPr>
              <a:t>Attention</a:t>
            </a:r>
            <a:r>
              <a:rPr lang="en-GB" altLang="cs-CZ" sz="2400">
                <a:solidFill>
                  <a:srgbClr val="006600"/>
                </a:solidFill>
                <a:latin typeface="Calibri" panose="020F0502020204030204" pitchFamily="34" charset="0"/>
                <a:cs typeface="Calibri" panose="020F0502020204030204" pitchFamily="34" charset="0"/>
              </a:rPr>
              <a:t> </a:t>
            </a:r>
            <a:r>
              <a:rPr lang="en-GB" altLang="en-US" sz="2400">
                <a:solidFill>
                  <a:srgbClr val="000000"/>
                </a:solidFill>
                <a:latin typeface="Calibri" panose="020F0502020204030204" pitchFamily="34" charset="0"/>
                <a:cs typeface="Calibri" panose="020F0502020204030204" pitchFamily="34" charset="0"/>
              </a:rPr>
              <a:t>do not confuse with pollen</a:t>
            </a:r>
          </a:p>
        </p:txBody>
      </p:sp>
      <p:pic>
        <p:nvPicPr>
          <p:cNvPr id="48132" name="Picture 3">
            <a:extLst>
              <a:ext uri="{FF2B5EF4-FFF2-40B4-BE49-F238E27FC236}">
                <a16:creationId xmlns:a16="http://schemas.microsoft.com/office/drawing/2014/main" id="{48C0B341-6154-4802-89E8-5B7A2A786B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48133" name="Straight Connector 4">
            <a:extLst>
              <a:ext uri="{FF2B5EF4-FFF2-40B4-BE49-F238E27FC236}">
                <a16:creationId xmlns:a16="http://schemas.microsoft.com/office/drawing/2014/main" id="{400B0FFC-912B-4EBA-9E80-8B01200C1F54}"/>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48134" name="AutoShape 2" descr="Výsledek obrázku pro petroselini radix">
            <a:extLst>
              <a:ext uri="{FF2B5EF4-FFF2-40B4-BE49-F238E27FC236}">
                <a16:creationId xmlns:a16="http://schemas.microsoft.com/office/drawing/2014/main" id="{C756B952-5334-45B8-AC97-2FBAAB54810A}"/>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12" name="Picture 4" descr="Lycopodium1">
            <a:extLst>
              <a:ext uri="{FF2B5EF4-FFF2-40B4-BE49-F238E27FC236}">
                <a16:creationId xmlns:a16="http://schemas.microsoft.com/office/drawing/2014/main" id="{91A7C4CE-DFBA-40F3-A561-DE8E7CBB08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563" y="2155826"/>
            <a:ext cx="18494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Eucaliptus-glob-">
            <a:extLst>
              <a:ext uri="{FF2B5EF4-FFF2-40B4-BE49-F238E27FC236}">
                <a16:creationId xmlns:a16="http://schemas.microsoft.com/office/drawing/2014/main" id="{B07FD59A-932C-4771-BE68-3BB20A4708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5476" y="2026444"/>
            <a:ext cx="201136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Corylus">
            <a:extLst>
              <a:ext uri="{FF2B5EF4-FFF2-40B4-BE49-F238E27FC236}">
                <a16:creationId xmlns:a16="http://schemas.microsoft.com/office/drawing/2014/main" id="{18AD70BF-1778-4669-BBDE-9073A2925F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7006" y="2150269"/>
            <a:ext cx="164623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Pinus-murray">
            <a:extLst>
              <a:ext uri="{FF2B5EF4-FFF2-40B4-BE49-F238E27FC236}">
                <a16:creationId xmlns:a16="http://schemas.microsoft.com/office/drawing/2014/main" id="{17AA19F5-704A-4879-ADD7-A0290B3316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8694" y="2002631"/>
            <a:ext cx="1757363"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2" descr="Obsah obrázku tkanina, boční, visící, různé&#10;&#10;Popis se vygeneroval automaticky.">
            <a:extLst>
              <a:ext uri="{FF2B5EF4-FFF2-40B4-BE49-F238E27FC236}">
                <a16:creationId xmlns:a16="http://schemas.microsoft.com/office/drawing/2014/main" id="{8B78E387-BCB9-47C4-96C0-6BDC6BA723C1}"/>
              </a:ext>
            </a:extLst>
          </p:cNvPr>
          <p:cNvPicPr>
            <a:picLocks noChangeAspect="1"/>
          </p:cNvPicPr>
          <p:nvPr/>
        </p:nvPicPr>
        <p:blipFill>
          <a:blip r:embed="rId9"/>
          <a:stretch>
            <a:fillRect/>
          </a:stretch>
        </p:blipFill>
        <p:spPr>
          <a:xfrm>
            <a:off x="2405062" y="4371975"/>
            <a:ext cx="3905250" cy="24836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K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out)">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K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out)">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3" name="K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out)">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K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F6770C21-82CC-4B4F-BEBB-FE50DFF8EB9C}"/>
              </a:ext>
            </a:extLst>
          </p:cNvPr>
          <p:cNvSpPr>
            <a:spLocks noGrp="1" noChangeArrowheads="1"/>
          </p:cNvSpPr>
          <p:nvPr>
            <p:ph type="title"/>
          </p:nvPr>
        </p:nvSpPr>
        <p:spPr>
          <a:xfrm>
            <a:off x="2025650" y="260350"/>
            <a:ext cx="6883400" cy="952500"/>
          </a:xfrm>
        </p:spPr>
        <p:txBody>
          <a:bodyPr/>
          <a:lstStyle/>
          <a:p>
            <a:r>
              <a:rPr lang="en-GB" altLang="cs-CZ" b="1">
                <a:solidFill>
                  <a:srgbClr val="800000"/>
                </a:solidFill>
                <a:latin typeface="Calibri" panose="020F0502020204030204" pitchFamily="34" charset="0"/>
                <a:cs typeface="Calibri" panose="020F0502020204030204" pitchFamily="34" charset="0"/>
              </a:rPr>
              <a:t>Faex medicinalis</a:t>
            </a:r>
          </a:p>
        </p:txBody>
      </p:sp>
      <p:sp>
        <p:nvSpPr>
          <p:cNvPr id="23555" name="Rectangle 3">
            <a:extLst>
              <a:ext uri="{FF2B5EF4-FFF2-40B4-BE49-F238E27FC236}">
                <a16:creationId xmlns:a16="http://schemas.microsoft.com/office/drawing/2014/main" id="{7B7E3FDB-CBB4-4232-AABB-BF89702EFAF6}"/>
              </a:ext>
            </a:extLst>
          </p:cNvPr>
          <p:cNvSpPr>
            <a:spLocks noGrp="1" noChangeArrowheads="1"/>
          </p:cNvSpPr>
          <p:nvPr>
            <p:ph type="body" sz="half" idx="1"/>
          </p:nvPr>
        </p:nvSpPr>
        <p:spPr>
          <a:xfrm>
            <a:off x="168275" y="1484313"/>
            <a:ext cx="5411788" cy="5016500"/>
          </a:xfrm>
        </p:spPr>
        <p:txBody>
          <a:bodyPr/>
          <a:lstStyle/>
          <a:p>
            <a:pPr>
              <a:buClr>
                <a:srgbClr val="006600"/>
              </a:buClr>
              <a:buSzPct val="100000"/>
              <a:buFont typeface="Wingdings" panose="05000000000000000000" pitchFamily="2" charset="2"/>
              <a:buChar char="§"/>
              <a:defRPr/>
            </a:pPr>
            <a:r>
              <a:rPr lang="en-GB" altLang="en-US" sz="2400" dirty="0">
                <a:solidFill>
                  <a:srgbClr val="000000"/>
                </a:solidFill>
                <a:latin typeface="Calibri" panose="020F0502020204030204" pitchFamily="34" charset="0"/>
                <a:cs typeface="Calibri" panose="020F0502020204030204" pitchFamily="34" charset="0"/>
              </a:rPr>
              <a:t>Washed, devoid of bitter substances beer yeast</a:t>
            </a:r>
            <a:r>
              <a:rPr lang="en-GB" altLang="cs-CZ" sz="2400" dirty="0">
                <a:solidFill>
                  <a:srgbClr val="006600"/>
                </a:solidFill>
                <a:latin typeface="Calibri" panose="020F0502020204030204" pitchFamily="34" charset="0"/>
                <a:cs typeface="Calibri" panose="020F0502020204030204" pitchFamily="34" charset="0"/>
              </a:rPr>
              <a:t> 	</a:t>
            </a:r>
            <a:r>
              <a:rPr lang="en-GB" altLang="cs-CZ" sz="2400" b="1" i="1" dirty="0">
                <a:solidFill>
                  <a:srgbClr val="800000"/>
                </a:solidFill>
                <a:latin typeface="Calibri" panose="020F0502020204030204" pitchFamily="34" charset="0"/>
                <a:cs typeface="Calibri" panose="020F0502020204030204" pitchFamily="34" charset="0"/>
              </a:rPr>
              <a:t>Saccharomyces cerevisiae</a:t>
            </a:r>
          </a:p>
          <a:p>
            <a:pPr marL="0" indent="0">
              <a:buClr>
                <a:srgbClr val="006600"/>
              </a:buClr>
              <a:buSzPct val="100000"/>
              <a:buFont typeface="Monotype Sorts" pitchFamily="2" charset="2"/>
              <a:buNone/>
              <a:defRPr/>
            </a:pPr>
            <a:r>
              <a:rPr lang="en-GB" altLang="cs-CZ" sz="2400" b="1" dirty="0">
                <a:solidFill>
                  <a:srgbClr val="800000"/>
                </a:solidFill>
                <a:latin typeface="Calibri"/>
                <a:cs typeface="Calibri"/>
              </a:rPr>
              <a:t>		</a:t>
            </a:r>
            <a:r>
              <a:rPr lang="en-GB" altLang="cs-CZ" sz="2400" b="1" err="1">
                <a:solidFill>
                  <a:srgbClr val="800000"/>
                </a:solidFill>
                <a:latin typeface="Calibri"/>
                <a:cs typeface="Calibri"/>
              </a:rPr>
              <a:t>Saccharomycetaceae</a:t>
            </a:r>
            <a:endParaRPr lang="en-GB" altLang="cs-CZ" sz="2400" b="1">
              <a:solidFill>
                <a:srgbClr val="800000"/>
              </a:solidFill>
              <a:latin typeface="Calibri"/>
              <a:cs typeface="Calibri"/>
            </a:endParaRPr>
          </a:p>
          <a:p>
            <a:pPr marL="0" indent="0">
              <a:buClr>
                <a:srgbClr val="006600"/>
              </a:buClr>
              <a:buSzPct val="100000"/>
              <a:buFont typeface="Monotype Sorts" pitchFamily="2" charset="2"/>
              <a:buNone/>
              <a:defRPr/>
            </a:pPr>
            <a:r>
              <a:rPr lang="en-GB" altLang="cs-CZ" sz="2400" b="1" dirty="0">
                <a:solidFill>
                  <a:srgbClr val="800000"/>
                </a:solidFill>
                <a:latin typeface="Calibri" panose="020F0502020204030204" pitchFamily="34" charset="0"/>
                <a:cs typeface="Calibri" panose="020F0502020204030204" pitchFamily="34" charset="0"/>
              </a:rPr>
              <a:t>		   </a:t>
            </a:r>
            <a:endParaRPr lang="en-GB" altLang="cs-CZ" sz="24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Macroscopy:</a:t>
            </a:r>
            <a:r>
              <a:rPr lang="en-GB" altLang="cs-CZ" sz="2400" dirty="0">
                <a:solidFill>
                  <a:srgbClr val="0000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Calibri" panose="020F0502020204030204" pitchFamily="34" charset="0"/>
              </a:rPr>
              <a:t>bright yellow powder of characteristic taste and odour </a:t>
            </a:r>
          </a:p>
          <a:p>
            <a:pPr>
              <a:buClr>
                <a:srgbClr val="006600"/>
              </a:buClr>
              <a:buSzPct val="100000"/>
              <a:buFont typeface="Wingdings" panose="05000000000000000000" pitchFamily="2" charset="2"/>
              <a:buChar char="§"/>
              <a:defRPr/>
            </a:pP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Content compounds:</a:t>
            </a:r>
            <a:r>
              <a:rPr lang="en-GB" altLang="cs-CZ" sz="2400" dirty="0">
                <a:solidFill>
                  <a:srgbClr val="006600"/>
                </a:solidFill>
                <a:latin typeface="Calibri" panose="020F0502020204030204" pitchFamily="34" charset="0"/>
                <a:cs typeface="Calibri" panose="020F0502020204030204" pitchFamily="34" charset="0"/>
              </a:rPr>
              <a:t> </a:t>
            </a:r>
            <a:r>
              <a:rPr lang="en-GB" altLang="en-US" sz="2400" b="1" dirty="0">
                <a:solidFill>
                  <a:srgbClr val="000000"/>
                </a:solidFill>
                <a:latin typeface="Calibri" panose="020F0502020204030204" pitchFamily="34" charset="0"/>
                <a:cs typeface="Calibri" panose="020F0502020204030204" pitchFamily="34" charset="0"/>
              </a:rPr>
              <a:t>polysaccharides</a:t>
            </a:r>
            <a:r>
              <a:rPr lang="en-GB" altLang="en-US" sz="2400" dirty="0">
                <a:solidFill>
                  <a:srgbClr val="000000"/>
                </a:solidFill>
                <a:latin typeface="Calibri" panose="020F0502020204030204" pitchFamily="34" charset="0"/>
                <a:cs typeface="Calibri" panose="020F0502020204030204" pitchFamily="34" charset="0"/>
              </a:rPr>
              <a:t>, fats, proteins, NK, vitamins</a:t>
            </a:r>
          </a:p>
          <a:p>
            <a:pPr marL="0" indent="0">
              <a:buClr>
                <a:srgbClr val="006600"/>
              </a:buClr>
              <a:buSzPct val="100000"/>
              <a:buFont typeface="Monotype Sorts" pitchFamily="2" charset="2"/>
              <a:buNone/>
              <a:defRPr/>
            </a:pPr>
            <a:endParaRPr lang="en-GB" altLang="cs-CZ" sz="24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a:cs typeface="Calibri"/>
              </a:rPr>
              <a:t>Usage:</a:t>
            </a:r>
            <a:r>
              <a:rPr lang="en-GB" altLang="cs-CZ" sz="2400" dirty="0">
                <a:solidFill>
                  <a:srgbClr val="006600"/>
                </a:solidFill>
                <a:latin typeface="Calibri"/>
                <a:cs typeface="Calibri"/>
              </a:rPr>
              <a:t> </a:t>
            </a:r>
            <a:r>
              <a:rPr lang="en-GB" altLang="en-US" sz="2400">
                <a:solidFill>
                  <a:srgbClr val="000000"/>
                </a:solidFill>
                <a:latin typeface="Calibri"/>
                <a:cs typeface="Calibri"/>
              </a:rPr>
              <a:t>source of vitamin B, dietetic, tonic, roborant, </a:t>
            </a:r>
            <a:r>
              <a:rPr lang="en-GB" altLang="en-US" sz="2400" dirty="0">
                <a:solidFill>
                  <a:srgbClr val="000000"/>
                </a:solidFill>
                <a:latin typeface="Calibri"/>
                <a:cs typeface="Calibri"/>
              </a:rPr>
              <a:t>dried yeast as filling agent for pills </a:t>
            </a: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50180" name="Picture 3">
            <a:extLst>
              <a:ext uri="{FF2B5EF4-FFF2-40B4-BE49-F238E27FC236}">
                <a16:creationId xmlns:a16="http://schemas.microsoft.com/office/drawing/2014/main" id="{F273B559-2ECA-47B2-B15B-6CD81407BB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50181" name="Straight Connector 4">
            <a:extLst>
              <a:ext uri="{FF2B5EF4-FFF2-40B4-BE49-F238E27FC236}">
                <a16:creationId xmlns:a16="http://schemas.microsoft.com/office/drawing/2014/main" id="{57AACB17-B21E-4830-ABF0-EA4A2433D01B}"/>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50182" name="AutoShape 2" descr="Výsledek obrázku pro petroselini radix">
            <a:extLst>
              <a:ext uri="{FF2B5EF4-FFF2-40B4-BE49-F238E27FC236}">
                <a16:creationId xmlns:a16="http://schemas.microsoft.com/office/drawing/2014/main" id="{E00C8848-32CF-4CB0-AD73-50046A0BBB58}"/>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50183" name="Picture 2" descr="Výsledek obrázku pro faex medicinalis">
            <a:extLst>
              <a:ext uri="{FF2B5EF4-FFF2-40B4-BE49-F238E27FC236}">
                <a16:creationId xmlns:a16="http://schemas.microsoft.com/office/drawing/2014/main" id="{C02D7274-9DAF-44B9-B1D5-9902A32CA8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1558925"/>
            <a:ext cx="2747962"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0595E4E-EE0D-443F-A737-B80EF9B5EF65}"/>
              </a:ext>
            </a:extLst>
          </p:cNvPr>
          <p:cNvSpPr>
            <a:spLocks noGrp="1" noChangeArrowheads="1"/>
          </p:cNvSpPr>
          <p:nvPr>
            <p:ph type="title"/>
          </p:nvPr>
        </p:nvSpPr>
        <p:spPr>
          <a:xfrm>
            <a:off x="2025650" y="260350"/>
            <a:ext cx="6883400" cy="952500"/>
          </a:xfrm>
        </p:spPr>
        <p:txBody>
          <a:bodyPr/>
          <a:lstStyle/>
          <a:p>
            <a:r>
              <a:rPr lang="en-GB" altLang="cs-CZ" b="1">
                <a:solidFill>
                  <a:srgbClr val="800000"/>
                </a:solidFill>
                <a:latin typeface="Calibri" panose="020F0502020204030204" pitchFamily="34" charset="0"/>
                <a:cs typeface="Calibri" panose="020F0502020204030204" pitchFamily="34" charset="0"/>
              </a:rPr>
              <a:t>Faex medicinalis</a:t>
            </a:r>
          </a:p>
        </p:txBody>
      </p:sp>
      <p:sp>
        <p:nvSpPr>
          <p:cNvPr id="52227" name="Rectangle 3">
            <a:extLst>
              <a:ext uri="{FF2B5EF4-FFF2-40B4-BE49-F238E27FC236}">
                <a16:creationId xmlns:a16="http://schemas.microsoft.com/office/drawing/2014/main" id="{E7D5AE75-79A8-453D-8F5F-D76B84B06FBE}"/>
              </a:ext>
            </a:extLst>
          </p:cNvPr>
          <p:cNvSpPr>
            <a:spLocks noGrp="1" noChangeArrowheads="1"/>
          </p:cNvSpPr>
          <p:nvPr>
            <p:ph type="body" sz="half" idx="1"/>
          </p:nvPr>
        </p:nvSpPr>
        <p:spPr>
          <a:xfrm>
            <a:off x="168275" y="1552575"/>
            <a:ext cx="8975725" cy="1111250"/>
          </a:xfrm>
        </p:spPr>
        <p:txBody>
          <a:bodyPr/>
          <a:lstStyle/>
          <a:p>
            <a:pPr>
              <a:buClr>
                <a:srgbClr val="006600"/>
              </a:buClr>
              <a:buSzPct val="100000"/>
              <a:buFont typeface="Wingdings" panose="05000000000000000000" pitchFamily="2" charset="2"/>
              <a:buChar char="§"/>
            </a:pPr>
            <a:r>
              <a:rPr lang="en-GB" altLang="cs-CZ" sz="2400" u="sng">
                <a:solidFill>
                  <a:srgbClr val="006600"/>
                </a:solidFill>
                <a:latin typeface="Calibri" panose="020F0502020204030204" pitchFamily="34" charset="0"/>
                <a:cs typeface="Calibri" panose="020F0502020204030204" pitchFamily="34" charset="0"/>
              </a:rPr>
              <a:t>Microscopy:</a:t>
            </a:r>
            <a:r>
              <a:rPr lang="en-GB" altLang="cs-CZ" sz="2400">
                <a:solidFill>
                  <a:srgbClr val="006600"/>
                </a:solidFill>
                <a:latin typeface="Calibri" panose="020F0502020204030204" pitchFamily="34" charset="0"/>
                <a:cs typeface="Calibri" panose="020F0502020204030204" pitchFamily="34" charset="0"/>
              </a:rPr>
              <a:t> </a:t>
            </a:r>
            <a:r>
              <a:rPr lang="en-GB" altLang="en-US" sz="2400">
                <a:solidFill>
                  <a:srgbClr val="000000"/>
                </a:solidFill>
                <a:latin typeface="Calibri" panose="020F0502020204030204" pitchFamily="34" charset="0"/>
                <a:cs typeface="Calibri" panose="020F0502020204030204" pitchFamily="34" charset="0"/>
              </a:rPr>
              <a:t>round to oval cells with diameter 8-10 mm, sometimes it is possible to see cell division, cytoplasm is granulated </a:t>
            </a:r>
            <a:endParaRPr lang="en-GB" altLang="cs-CZ" sz="2400">
              <a:solidFill>
                <a:srgbClr val="000008"/>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pPr>
            <a:endParaRPr lang="en-GB" altLang="cs-CZ" sz="2400">
              <a:solidFill>
                <a:srgbClr val="000008"/>
              </a:solidFill>
              <a:latin typeface="Calibri" panose="020F0502020204030204" pitchFamily="34" charset="0"/>
              <a:cs typeface="Calibri" panose="020F0502020204030204" pitchFamily="34" charset="0"/>
            </a:endParaRPr>
          </a:p>
          <a:p>
            <a:pPr>
              <a:buFont typeface="Wingdings" panose="05000000000000000000" pitchFamily="2" charset="2"/>
              <a:buChar char="§"/>
            </a:pPr>
            <a:endParaRPr lang="en-GB" altLang="cs-CZ" sz="240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pPr>
            <a:endParaRPr lang="en-GB" altLang="cs-CZ" sz="2400">
              <a:solidFill>
                <a:srgbClr val="000008"/>
              </a:solidFill>
              <a:latin typeface="Calibri" panose="020F0502020204030204" pitchFamily="34" charset="0"/>
              <a:cs typeface="Calibri" panose="020F0502020204030204" pitchFamily="34" charset="0"/>
            </a:endParaRPr>
          </a:p>
        </p:txBody>
      </p:sp>
      <p:pic>
        <p:nvPicPr>
          <p:cNvPr id="52228" name="Picture 3">
            <a:extLst>
              <a:ext uri="{FF2B5EF4-FFF2-40B4-BE49-F238E27FC236}">
                <a16:creationId xmlns:a16="http://schemas.microsoft.com/office/drawing/2014/main" id="{CB297C62-CCFE-402A-B5BD-945015965A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52229" name="Straight Connector 4">
            <a:extLst>
              <a:ext uri="{FF2B5EF4-FFF2-40B4-BE49-F238E27FC236}">
                <a16:creationId xmlns:a16="http://schemas.microsoft.com/office/drawing/2014/main" id="{F6D43B51-278A-4B91-9A9D-B075E196F430}"/>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52230" name="AutoShape 2" descr="Výsledek obrázku pro petroselini radix">
            <a:extLst>
              <a:ext uri="{FF2B5EF4-FFF2-40B4-BE49-F238E27FC236}">
                <a16:creationId xmlns:a16="http://schemas.microsoft.com/office/drawing/2014/main" id="{B88DF6E2-D2F0-4F83-A5C6-6AE8C32D00BE}"/>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52231" name="Picture 9" descr="faex">
            <a:extLst>
              <a:ext uri="{FF2B5EF4-FFF2-40B4-BE49-F238E27FC236}">
                <a16:creationId xmlns:a16="http://schemas.microsoft.com/office/drawing/2014/main" id="{323729FA-ACB8-47D1-B115-A7377AA0D2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538" y="2459038"/>
            <a:ext cx="265588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Saccharomyces">
            <a:extLst>
              <a:ext uri="{FF2B5EF4-FFF2-40B4-BE49-F238E27FC236}">
                <a16:creationId xmlns:a16="http://schemas.microsoft.com/office/drawing/2014/main" id="{565BC00A-1696-4C88-B7A3-B6AFCB8527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333" b="20407"/>
          <a:stretch>
            <a:fillRect/>
          </a:stretch>
        </p:blipFill>
        <p:spPr bwMode="auto">
          <a:xfrm>
            <a:off x="617538" y="4676775"/>
            <a:ext cx="270668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Obrázok 14">
            <a:extLst>
              <a:ext uri="{FF2B5EF4-FFF2-40B4-BE49-F238E27FC236}">
                <a16:creationId xmlns:a16="http://schemas.microsoft.com/office/drawing/2014/main" id="{24B416A2-4AF2-4523-B499-65C1E69C70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2525" y="2805113"/>
            <a:ext cx="509587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BlokTextu 15">
            <a:extLst>
              <a:ext uri="{FF2B5EF4-FFF2-40B4-BE49-F238E27FC236}">
                <a16:creationId xmlns:a16="http://schemas.microsoft.com/office/drawing/2014/main" id="{64525A35-C2E6-4FA9-9BD4-9994810B7166}"/>
              </a:ext>
            </a:extLst>
          </p:cNvPr>
          <p:cNvSpPr txBox="1">
            <a:spLocks noChangeArrowheads="1"/>
          </p:cNvSpPr>
          <p:nvPr/>
        </p:nvSpPr>
        <p:spPr bwMode="auto">
          <a:xfrm>
            <a:off x="3692525" y="6097588"/>
            <a:ext cx="5095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GB" altLang="en-US" sz="800">
                <a:solidFill>
                  <a:srgbClr val="000000"/>
                </a:solidFill>
                <a:latin typeface="Calibri" panose="020F0502020204030204" pitchFamily="34" charset="0"/>
                <a:cs typeface="Calibri" panose="020F0502020204030204" pitchFamily="34" charset="0"/>
              </a:rPr>
              <a:t>https://www.intechopen.com/books/modern-electron-microscopy-in-physical-and-life-sciences/sample-preparations-for-scanning-electron-microscopy-life-sciences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out)">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K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614ECAC0-792B-4F7B-9F24-06A36AE3D824}"/>
              </a:ext>
            </a:extLst>
          </p:cNvPr>
          <p:cNvSpPr>
            <a:spLocks noGrp="1" noChangeArrowheads="1"/>
          </p:cNvSpPr>
          <p:nvPr>
            <p:ph type="title"/>
          </p:nvPr>
        </p:nvSpPr>
        <p:spPr>
          <a:xfrm>
            <a:off x="2025650" y="260350"/>
            <a:ext cx="6883400" cy="952500"/>
          </a:xfrm>
        </p:spPr>
        <p:txBody>
          <a:bodyPr/>
          <a:lstStyle/>
          <a:p>
            <a:r>
              <a:rPr lang="en-GB" altLang="cs-CZ" b="1">
                <a:solidFill>
                  <a:srgbClr val="800000"/>
                </a:solidFill>
                <a:latin typeface="Calibri" panose="020F0502020204030204" pitchFamily="34" charset="0"/>
                <a:cs typeface="Calibri" panose="020F0502020204030204" pitchFamily="34" charset="0"/>
              </a:rPr>
              <a:t>Natural fibers</a:t>
            </a:r>
          </a:p>
        </p:txBody>
      </p:sp>
      <p:sp>
        <p:nvSpPr>
          <p:cNvPr id="23555" name="Rectangle 3">
            <a:extLst>
              <a:ext uri="{FF2B5EF4-FFF2-40B4-BE49-F238E27FC236}">
                <a16:creationId xmlns:a16="http://schemas.microsoft.com/office/drawing/2014/main" id="{DCE32C46-EF2B-4E00-86A5-DBA2DE433F58}"/>
              </a:ext>
            </a:extLst>
          </p:cNvPr>
          <p:cNvSpPr>
            <a:spLocks noGrp="1" noChangeArrowheads="1"/>
          </p:cNvSpPr>
          <p:nvPr>
            <p:ph type="body" sz="half" idx="1"/>
          </p:nvPr>
        </p:nvSpPr>
        <p:spPr>
          <a:xfrm>
            <a:off x="168275" y="1741488"/>
            <a:ext cx="5627688" cy="4927600"/>
          </a:xfrm>
        </p:spPr>
        <p:txBody>
          <a:bodyPr/>
          <a:lstStyle/>
          <a:p>
            <a:pPr>
              <a:buClr>
                <a:srgbClr val="006600"/>
              </a:buClr>
              <a:buSzPct val="100000"/>
              <a:buFont typeface="Wingdings" panose="05000000000000000000" pitchFamily="2" charset="2"/>
              <a:buChar char="§"/>
              <a:defRPr/>
            </a:pPr>
            <a:r>
              <a:rPr lang="en-GB" altLang="en-US" sz="2400" dirty="0" err="1">
                <a:solidFill>
                  <a:srgbClr val="000000"/>
                </a:solidFill>
                <a:latin typeface="Calibri" panose="020F0502020204030204" pitchFamily="34" charset="0"/>
                <a:cs typeface="Calibri" panose="020F0502020204030204" pitchFamily="34" charset="0"/>
              </a:rPr>
              <a:t>Fibers</a:t>
            </a:r>
            <a:r>
              <a:rPr lang="en-GB" altLang="en-US" sz="2400" dirty="0">
                <a:solidFill>
                  <a:srgbClr val="000000"/>
                </a:solidFill>
                <a:latin typeface="Calibri" panose="020F0502020204030204" pitchFamily="34" charset="0"/>
                <a:cs typeface="Calibri" panose="020F0502020204030204" pitchFamily="34" charset="0"/>
              </a:rPr>
              <a:t> from seed (cotton wool)</a:t>
            </a:r>
          </a:p>
          <a:p>
            <a:pPr>
              <a:buClr>
                <a:srgbClr val="006600"/>
              </a:buClr>
              <a:buSzPct val="100000"/>
              <a:buFont typeface="Wingdings" panose="05000000000000000000" pitchFamily="2" charset="2"/>
              <a:buChar char="§"/>
              <a:defRPr/>
            </a:pP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en-US" sz="2400" dirty="0" err="1">
                <a:solidFill>
                  <a:srgbClr val="000000"/>
                </a:solidFill>
                <a:latin typeface="Calibri" panose="020F0502020204030204" pitchFamily="34" charset="0"/>
                <a:cs typeface="Calibri" panose="020F0502020204030204" pitchFamily="34" charset="0"/>
              </a:rPr>
              <a:t>Fibers</a:t>
            </a:r>
            <a:r>
              <a:rPr lang="en-GB" altLang="en-US" sz="2400" dirty="0">
                <a:solidFill>
                  <a:srgbClr val="000000"/>
                </a:solidFill>
                <a:latin typeface="Calibri" panose="020F0502020204030204" pitchFamily="34" charset="0"/>
                <a:cs typeface="Calibri" panose="020F0502020204030204" pitchFamily="34" charset="0"/>
              </a:rPr>
              <a:t> from stem (tow - </a:t>
            </a:r>
            <a:r>
              <a:rPr lang="en-GB" altLang="en-US" sz="2400" dirty="0" err="1">
                <a:solidFill>
                  <a:srgbClr val="000000"/>
                </a:solidFill>
                <a:latin typeface="Calibri" panose="020F0502020204030204" pitchFamily="34" charset="0"/>
                <a:cs typeface="Calibri" panose="020F0502020204030204" pitchFamily="34" charset="0"/>
              </a:rPr>
              <a:t>flix</a:t>
            </a:r>
            <a:r>
              <a:rPr lang="en-GB" altLang="en-US" sz="2400" dirty="0">
                <a:solidFill>
                  <a:srgbClr val="000000"/>
                </a:solidFill>
                <a:latin typeface="Calibri" panose="020F0502020204030204" pitchFamily="34" charset="0"/>
                <a:cs typeface="Calibri" panose="020F0502020204030204" pitchFamily="34" charset="0"/>
              </a:rPr>
              <a:t>, hemp, jute)</a:t>
            </a:r>
          </a:p>
          <a:p>
            <a:pPr>
              <a:buClr>
                <a:srgbClr val="006600"/>
              </a:buClr>
              <a:buSzPct val="100000"/>
              <a:buFont typeface="Wingdings" panose="05000000000000000000" pitchFamily="2" charset="2"/>
              <a:buChar char="§"/>
              <a:defRPr/>
            </a:pP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en-US" sz="2400" dirty="0" err="1">
                <a:solidFill>
                  <a:srgbClr val="000000"/>
                </a:solidFill>
                <a:latin typeface="Calibri" panose="020F0502020204030204" pitchFamily="34" charset="0"/>
                <a:cs typeface="Calibri" panose="020F0502020204030204" pitchFamily="34" charset="0"/>
              </a:rPr>
              <a:t>Fibers</a:t>
            </a:r>
            <a:r>
              <a:rPr lang="en-GB" altLang="en-US" sz="2400" dirty="0">
                <a:solidFill>
                  <a:srgbClr val="000000"/>
                </a:solidFill>
                <a:latin typeface="Calibri" panose="020F0502020204030204" pitchFamily="34" charset="0"/>
                <a:cs typeface="Calibri" panose="020F0502020204030204" pitchFamily="34" charset="0"/>
              </a:rPr>
              <a:t> from leaves (sisal)</a:t>
            </a:r>
          </a:p>
          <a:p>
            <a:pPr>
              <a:buClr>
                <a:srgbClr val="006600"/>
              </a:buClr>
              <a:buSzPct val="100000"/>
              <a:buFont typeface="Wingdings" panose="05000000000000000000" pitchFamily="2" charset="2"/>
              <a:buChar char="§"/>
              <a:defRPr/>
            </a:pP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en-US" sz="2400" dirty="0" err="1">
                <a:solidFill>
                  <a:srgbClr val="000000"/>
                </a:solidFill>
                <a:latin typeface="Calibri" panose="020F0502020204030204" pitchFamily="34" charset="0"/>
                <a:cs typeface="Calibri" panose="020F0502020204030204" pitchFamily="34" charset="0"/>
              </a:rPr>
              <a:t>Fibers</a:t>
            </a:r>
            <a:r>
              <a:rPr lang="en-GB" altLang="en-US" sz="2400" dirty="0">
                <a:solidFill>
                  <a:srgbClr val="000000"/>
                </a:solidFill>
                <a:latin typeface="Calibri" panose="020F0502020204030204" pitchFamily="34" charset="0"/>
                <a:cs typeface="Calibri" panose="020F0502020204030204" pitchFamily="34" charset="0"/>
              </a:rPr>
              <a:t> from fruits (</a:t>
            </a:r>
            <a:r>
              <a:rPr lang="en-GB" altLang="en-US" sz="2400" dirty="0" err="1">
                <a:solidFill>
                  <a:srgbClr val="000000"/>
                </a:solidFill>
                <a:latin typeface="Calibri" panose="020F0502020204030204" pitchFamily="34" charset="0"/>
                <a:cs typeface="Calibri" panose="020F0502020204030204" pitchFamily="34" charset="0"/>
              </a:rPr>
              <a:t>cocos</a:t>
            </a:r>
            <a:r>
              <a:rPr lang="en-GB" altLang="en-US" sz="2400" dirty="0">
                <a:solidFill>
                  <a:srgbClr val="000000"/>
                </a:solidFill>
                <a:latin typeface="Calibri" panose="020F0502020204030204" pitchFamily="34" charset="0"/>
                <a:cs typeface="Calibri" panose="020F0502020204030204" pitchFamily="34" charset="0"/>
              </a:rPr>
              <a:t>)</a:t>
            </a:r>
          </a:p>
          <a:p>
            <a:pPr>
              <a:buClr>
                <a:srgbClr val="006600"/>
              </a:buClr>
              <a:buSzPct val="100000"/>
              <a:buFont typeface="Wingdings" panose="05000000000000000000" pitchFamily="2" charset="2"/>
              <a:buChar char="§"/>
              <a:defRPr/>
            </a:pPr>
            <a:endParaRPr lang="en-GB" altLang="en-US" sz="2400" dirty="0">
              <a:solidFill>
                <a:srgbClr val="000000"/>
              </a:solidFill>
              <a:latin typeface="Calibri" panose="020F0502020204030204" pitchFamily="34" charset="0"/>
              <a:cs typeface="Calibri" panose="020F0502020204030204" pitchFamily="34" charset="0"/>
            </a:endParaRPr>
          </a:p>
          <a:p>
            <a:pPr marL="0" indent="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54276" name="Picture 3">
            <a:extLst>
              <a:ext uri="{FF2B5EF4-FFF2-40B4-BE49-F238E27FC236}">
                <a16:creationId xmlns:a16="http://schemas.microsoft.com/office/drawing/2014/main" id="{22B3BD41-CE14-49B9-95E0-A98FAE6BAA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54277" name="Straight Connector 4">
            <a:extLst>
              <a:ext uri="{FF2B5EF4-FFF2-40B4-BE49-F238E27FC236}">
                <a16:creationId xmlns:a16="http://schemas.microsoft.com/office/drawing/2014/main" id="{7443424C-203D-4072-9713-21C429F0BB64}"/>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54278" name="AutoShape 2" descr="Výsledek obrázku pro petroselini radix">
            <a:extLst>
              <a:ext uri="{FF2B5EF4-FFF2-40B4-BE49-F238E27FC236}">
                <a16:creationId xmlns:a16="http://schemas.microsoft.com/office/drawing/2014/main" id="{6C5C1AE0-C5C4-4213-9E1E-5D17BE8DD844}"/>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54279" name="Picture 1">
            <a:extLst>
              <a:ext uri="{FF2B5EF4-FFF2-40B4-BE49-F238E27FC236}">
                <a16:creationId xmlns:a16="http://schemas.microsoft.com/office/drawing/2014/main" id="{F29CA593-E431-43E5-9F75-E476BF289C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0138" y="1568450"/>
            <a:ext cx="1482725"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2">
            <a:extLst>
              <a:ext uri="{FF2B5EF4-FFF2-40B4-BE49-F238E27FC236}">
                <a16:creationId xmlns:a16="http://schemas.microsoft.com/office/drawing/2014/main" id="{F6B11732-BF4D-46C2-B8E8-FA607FE263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2632075"/>
            <a:ext cx="1481137"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3">
            <a:extLst>
              <a:ext uri="{FF2B5EF4-FFF2-40B4-BE49-F238E27FC236}">
                <a16:creationId xmlns:a16="http://schemas.microsoft.com/office/drawing/2014/main" id="{FCEE7EDA-C879-4DA2-A136-0293AF147E6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99025" y="4106863"/>
            <a:ext cx="14700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5">
            <a:extLst>
              <a:ext uri="{FF2B5EF4-FFF2-40B4-BE49-F238E27FC236}">
                <a16:creationId xmlns:a16="http://schemas.microsoft.com/office/drawing/2014/main" id="{00F99F8D-8A11-4EEB-851A-B8E0A3E2EE0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16688" y="5338763"/>
            <a:ext cx="1481137"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C7254C4-5754-48E1-BB0B-DA790070EF20}"/>
              </a:ext>
            </a:extLst>
          </p:cNvPr>
          <p:cNvSpPr>
            <a:spLocks noGrp="1" noChangeArrowheads="1"/>
          </p:cNvSpPr>
          <p:nvPr>
            <p:ph type="title"/>
          </p:nvPr>
        </p:nvSpPr>
        <p:spPr>
          <a:xfrm>
            <a:off x="2025650" y="260350"/>
            <a:ext cx="6883400" cy="952500"/>
          </a:xfrm>
        </p:spPr>
        <p:txBody>
          <a:bodyPr/>
          <a:lstStyle/>
          <a:p>
            <a:r>
              <a:rPr lang="en-GB" altLang="cs-CZ" b="1">
                <a:solidFill>
                  <a:srgbClr val="800000"/>
                </a:solidFill>
                <a:latin typeface="Calibri" panose="020F0502020204030204" pitchFamily="34" charset="0"/>
                <a:cs typeface="Calibri" panose="020F0502020204030204" pitchFamily="34" charset="0"/>
              </a:rPr>
              <a:t>Starches - Amyla</a:t>
            </a:r>
          </a:p>
        </p:txBody>
      </p:sp>
      <p:sp>
        <p:nvSpPr>
          <p:cNvPr id="19459" name="Rectangle 3">
            <a:extLst>
              <a:ext uri="{FF2B5EF4-FFF2-40B4-BE49-F238E27FC236}">
                <a16:creationId xmlns:a16="http://schemas.microsoft.com/office/drawing/2014/main" id="{1CC08857-190B-4C84-B5CF-DC76E92D7CF9}"/>
              </a:ext>
            </a:extLst>
          </p:cNvPr>
          <p:cNvSpPr>
            <a:spLocks noGrp="1" noChangeArrowheads="1"/>
          </p:cNvSpPr>
          <p:nvPr>
            <p:ph type="body" sz="half" idx="1"/>
          </p:nvPr>
        </p:nvSpPr>
        <p:spPr>
          <a:xfrm>
            <a:off x="247650" y="1422400"/>
            <a:ext cx="8218488" cy="2735263"/>
          </a:xfrm>
        </p:spPr>
        <p:txBody>
          <a:bodyPr/>
          <a:lstStyle/>
          <a:p>
            <a:pPr>
              <a:spcAft>
                <a:spcPts val="1200"/>
              </a:spcAft>
              <a:buClr>
                <a:srgbClr val="006600"/>
              </a:buClr>
              <a:buSzPct val="100000"/>
              <a:buFont typeface="Wingdings" panose="05000000000000000000" pitchFamily="2" charset="2"/>
              <a:buChar char="§"/>
            </a:pPr>
            <a:r>
              <a:rPr lang="en-GB" altLang="en-US" sz="2400">
                <a:solidFill>
                  <a:srgbClr val="000000"/>
                </a:solidFill>
                <a:latin typeface="Calibri" panose="020F0502020204030204" pitchFamily="34" charset="0"/>
                <a:cs typeface="Calibri" panose="020F0502020204030204" pitchFamily="34" charset="0"/>
              </a:rPr>
              <a:t>Macromolecules composed from glucose units, consist of water-soluble </a:t>
            </a:r>
            <a:r>
              <a:rPr lang="en-GB" altLang="cs-CZ" sz="2400" b="1">
                <a:solidFill>
                  <a:srgbClr val="008000"/>
                </a:solidFill>
                <a:latin typeface="Calibri" panose="020F0502020204030204" pitchFamily="34" charset="0"/>
                <a:cs typeface="Calibri" panose="020F0502020204030204" pitchFamily="34" charset="0"/>
              </a:rPr>
              <a:t>amylose</a:t>
            </a:r>
            <a:r>
              <a:rPr lang="en-GB" altLang="en-US" sz="2400">
                <a:solidFill>
                  <a:srgbClr val="000000"/>
                </a:solidFill>
                <a:latin typeface="Calibri" panose="020F0502020204030204" pitchFamily="34" charset="0"/>
                <a:cs typeface="Calibri" panose="020F0502020204030204" pitchFamily="34" charset="0"/>
              </a:rPr>
              <a:t> and water-swelling </a:t>
            </a:r>
            <a:r>
              <a:rPr lang="en-GB" altLang="cs-CZ" sz="2400" b="1">
                <a:solidFill>
                  <a:srgbClr val="008000"/>
                </a:solidFill>
                <a:latin typeface="Calibri" panose="020F0502020204030204" pitchFamily="34" charset="0"/>
                <a:cs typeface="Calibri" panose="020F0502020204030204" pitchFamily="34" charset="0"/>
              </a:rPr>
              <a:t>amylopectine</a:t>
            </a:r>
            <a:endParaRPr lang="en-GB" altLang="en-US" sz="2400">
              <a:solidFill>
                <a:srgbClr val="000000"/>
              </a:solidFill>
              <a:latin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pPr>
            <a:r>
              <a:rPr lang="en-GB" altLang="en-US" sz="2400">
                <a:solidFill>
                  <a:srgbClr val="000000"/>
                </a:solidFill>
                <a:latin typeface="Calibri" panose="020F0502020204030204" pitchFamily="34" charset="0"/>
                <a:cs typeface="Calibri" panose="020F0502020204030204" pitchFamily="34" charset="0"/>
              </a:rPr>
              <a:t>Obtained from crushed plant material by washing with water and consequent chemical adjustment</a:t>
            </a:r>
          </a:p>
          <a:p>
            <a:pPr>
              <a:buClr>
                <a:srgbClr val="006600"/>
              </a:buClr>
              <a:buSzPct val="100000"/>
              <a:buFont typeface="Monotype Sorts" pitchFamily="2" charset="2"/>
              <a:buNone/>
            </a:pPr>
            <a:endParaRPr lang="en-GB" altLang="cs-CZ" sz="2400">
              <a:solidFill>
                <a:srgbClr val="000008"/>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pPr>
            <a:endParaRPr lang="en-GB" altLang="cs-CZ" sz="2400">
              <a:solidFill>
                <a:srgbClr val="000008"/>
              </a:solidFill>
              <a:latin typeface="Calibri" panose="020F0502020204030204" pitchFamily="34" charset="0"/>
              <a:cs typeface="Calibri" panose="020F0502020204030204" pitchFamily="34" charset="0"/>
            </a:endParaRPr>
          </a:p>
          <a:p>
            <a:pPr>
              <a:buFont typeface="Wingdings" panose="05000000000000000000" pitchFamily="2" charset="2"/>
              <a:buChar char="§"/>
            </a:pPr>
            <a:endParaRPr lang="en-GB" altLang="cs-CZ" sz="240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pPr>
            <a:endParaRPr lang="en-GB" altLang="cs-CZ" sz="2400">
              <a:solidFill>
                <a:srgbClr val="000008"/>
              </a:solidFill>
              <a:latin typeface="Calibri" panose="020F0502020204030204" pitchFamily="34" charset="0"/>
              <a:cs typeface="Calibri" panose="020F0502020204030204" pitchFamily="34" charset="0"/>
            </a:endParaRPr>
          </a:p>
        </p:txBody>
      </p:sp>
      <p:pic>
        <p:nvPicPr>
          <p:cNvPr id="19460" name="Picture 3">
            <a:extLst>
              <a:ext uri="{FF2B5EF4-FFF2-40B4-BE49-F238E27FC236}">
                <a16:creationId xmlns:a16="http://schemas.microsoft.com/office/drawing/2014/main" id="{F7C44320-B2AD-4C24-A320-3C89D67774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19461" name="Straight Connector 4">
            <a:extLst>
              <a:ext uri="{FF2B5EF4-FFF2-40B4-BE49-F238E27FC236}">
                <a16:creationId xmlns:a16="http://schemas.microsoft.com/office/drawing/2014/main" id="{03BF221E-6A16-448F-AAEE-DB9D19B514EA}"/>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19462" name="AutoShape 2" descr="Výsledek obrázku pro petroselini radix">
            <a:extLst>
              <a:ext uri="{FF2B5EF4-FFF2-40B4-BE49-F238E27FC236}">
                <a16:creationId xmlns:a16="http://schemas.microsoft.com/office/drawing/2014/main" id="{6E46EFBC-72CA-4BEB-8CE8-FBB77C070E1A}"/>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19463" name="Obrázek 3">
            <a:extLst>
              <a:ext uri="{FF2B5EF4-FFF2-40B4-BE49-F238E27FC236}">
                <a16:creationId xmlns:a16="http://schemas.microsoft.com/office/drawing/2014/main" id="{5EC5AA37-194F-494F-A4EA-1B4A68CF37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 y="3397250"/>
            <a:ext cx="357028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ovéPole 4">
            <a:extLst>
              <a:ext uri="{FF2B5EF4-FFF2-40B4-BE49-F238E27FC236}">
                <a16:creationId xmlns:a16="http://schemas.microsoft.com/office/drawing/2014/main" id="{4BCCC15C-BBCA-415A-A648-077050AC5903}"/>
              </a:ext>
            </a:extLst>
          </p:cNvPr>
          <p:cNvSpPr txBox="1">
            <a:spLocks noChangeArrowheads="1"/>
          </p:cNvSpPr>
          <p:nvPr/>
        </p:nvSpPr>
        <p:spPr bwMode="auto">
          <a:xfrm>
            <a:off x="-33338" y="6654800"/>
            <a:ext cx="9109076"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GB" altLang="en-US" sz="600">
                <a:solidFill>
                  <a:srgbClr val="000000"/>
                </a:solidFill>
              </a:rPr>
              <a:t>https://chem.libretexts.org/Courses/Remixer_University/Username%3A_Kasey.J.Clear.3@nd.edu/Organic_Chemistry/2%3A_Organic_Chemistry_(Smith)/05%3A_Stereochemistry/5.01%3A_Starch_and_Cellulose</a:t>
            </a:r>
          </a:p>
        </p:txBody>
      </p:sp>
      <p:pic>
        <p:nvPicPr>
          <p:cNvPr id="19465" name="Obrázek 5">
            <a:extLst>
              <a:ext uri="{FF2B5EF4-FFF2-40B4-BE49-F238E27FC236}">
                <a16:creationId xmlns:a16="http://schemas.microsoft.com/office/drawing/2014/main" id="{D1F24FF5-342B-44DD-85CC-E86C19577A81}"/>
              </a:ext>
            </a:extLst>
          </p:cNvPr>
          <p:cNvPicPr>
            <a:picLocks noChangeAspect="1"/>
          </p:cNvPicPr>
          <p:nvPr/>
        </p:nvPicPr>
        <p:blipFill>
          <a:blip r:embed="rId5">
            <a:extLst>
              <a:ext uri="{28A0092B-C50C-407E-A947-70E740481C1C}">
                <a14:useLocalDpi xmlns:a14="http://schemas.microsoft.com/office/drawing/2010/main" val="0"/>
              </a:ext>
            </a:extLst>
          </a:blip>
          <a:srcRect r="1965"/>
          <a:stretch>
            <a:fillRect/>
          </a:stretch>
        </p:blipFill>
        <p:spPr bwMode="auto">
          <a:xfrm>
            <a:off x="3779838" y="3382963"/>
            <a:ext cx="5364162"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60C8F4B-54FB-48C9-B12C-CEDB13D450EC}"/>
              </a:ext>
            </a:extLst>
          </p:cNvPr>
          <p:cNvSpPr>
            <a:spLocks noGrp="1" noChangeArrowheads="1"/>
          </p:cNvSpPr>
          <p:nvPr>
            <p:ph type="title"/>
          </p:nvPr>
        </p:nvSpPr>
        <p:spPr>
          <a:xfrm>
            <a:off x="1760538" y="260350"/>
            <a:ext cx="7275512" cy="952500"/>
          </a:xfrm>
        </p:spPr>
        <p:txBody>
          <a:bodyPr/>
          <a:lstStyle/>
          <a:p>
            <a:r>
              <a:rPr lang="en-GB" altLang="cs-CZ" sz="4000" b="1">
                <a:solidFill>
                  <a:srgbClr val="800000"/>
                </a:solidFill>
                <a:latin typeface="Calibri" panose="020F0502020204030204" pitchFamily="34" charset="0"/>
                <a:cs typeface="Calibri" panose="020F0502020204030204" pitchFamily="34" charset="0"/>
              </a:rPr>
              <a:t>Lana gosypii depurata </a:t>
            </a:r>
            <a:r>
              <a:rPr lang="en-GB" altLang="cs-CZ" sz="4000" b="1" i="0">
                <a:solidFill>
                  <a:srgbClr val="800000"/>
                </a:solidFill>
                <a:latin typeface="Calibri" panose="020F0502020204030204" pitchFamily="34" charset="0"/>
                <a:cs typeface="Calibri" panose="020F0502020204030204" pitchFamily="34" charset="0"/>
              </a:rPr>
              <a:t>CzPh 2017</a:t>
            </a:r>
          </a:p>
        </p:txBody>
      </p:sp>
      <p:sp>
        <p:nvSpPr>
          <p:cNvPr id="23555" name="Rectangle 3">
            <a:extLst>
              <a:ext uri="{FF2B5EF4-FFF2-40B4-BE49-F238E27FC236}">
                <a16:creationId xmlns:a16="http://schemas.microsoft.com/office/drawing/2014/main" id="{6947A32E-5E5F-4F00-B30A-D650EF93355C}"/>
              </a:ext>
            </a:extLst>
          </p:cNvPr>
          <p:cNvSpPr>
            <a:spLocks noGrp="1" noChangeArrowheads="1"/>
          </p:cNvSpPr>
          <p:nvPr>
            <p:ph type="body" sz="half" idx="1"/>
          </p:nvPr>
        </p:nvSpPr>
        <p:spPr>
          <a:xfrm>
            <a:off x="168275" y="1438275"/>
            <a:ext cx="4979988" cy="5359400"/>
          </a:xfrm>
        </p:spPr>
        <p:txBody>
          <a:bodyPr/>
          <a:lstStyle/>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Mother plant</a:t>
            </a:r>
            <a:r>
              <a:rPr lang="en-GB" altLang="cs-CZ" sz="2400" dirty="0">
                <a:solidFill>
                  <a:srgbClr val="006600"/>
                </a:solidFill>
                <a:latin typeface="Calibri" panose="020F0502020204030204" pitchFamily="34" charset="0"/>
                <a:cs typeface="Calibri" panose="020F0502020204030204" pitchFamily="34" charset="0"/>
              </a:rPr>
              <a:t>: </a:t>
            </a:r>
            <a:r>
              <a:rPr lang="en-GB" altLang="cs-CZ" sz="2400" b="1" i="1" dirty="0">
                <a:solidFill>
                  <a:srgbClr val="800000"/>
                </a:solidFill>
                <a:latin typeface="Calibri" panose="020F0502020204030204" pitchFamily="34" charset="0"/>
                <a:cs typeface="Calibri" panose="020F0502020204030204" pitchFamily="34" charset="0"/>
              </a:rPr>
              <a:t>Gossypium spp.</a:t>
            </a:r>
          </a:p>
          <a:p>
            <a:pPr marL="0" indent="0">
              <a:buClr>
                <a:srgbClr val="006600"/>
              </a:buClr>
              <a:buSzPct val="100000"/>
              <a:buNone/>
              <a:defRPr/>
            </a:pPr>
            <a:r>
              <a:rPr lang="en-GB" altLang="cs-CZ" sz="2400" b="1" dirty="0">
                <a:solidFill>
                  <a:srgbClr val="800000"/>
                </a:solidFill>
                <a:latin typeface="Calibri"/>
                <a:cs typeface="Calibri"/>
              </a:rPr>
              <a:t>		     M</a:t>
            </a:r>
            <a:r>
              <a:rPr lang="en-GB" altLang="cs-CZ" sz="2400" b="1" err="1">
                <a:solidFill>
                  <a:srgbClr val="800000"/>
                </a:solidFill>
                <a:latin typeface="Calibri"/>
                <a:cs typeface="Calibri"/>
              </a:rPr>
              <a:t>alvaceae</a:t>
            </a:r>
            <a:r>
              <a:rPr lang="en-GB" altLang="cs-CZ" sz="2400" b="1" dirty="0">
                <a:solidFill>
                  <a:srgbClr val="800000"/>
                </a:solidFill>
                <a:latin typeface="Calibri"/>
                <a:cs typeface="Calibri"/>
              </a:rPr>
              <a:t> </a:t>
            </a:r>
            <a:endParaRPr lang="en-GB" altLang="cs-CZ" sz="2400" b="1" dirty="0">
              <a:solidFill>
                <a:srgbClr val="800000"/>
              </a:solidFill>
              <a:latin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r>
              <a:rPr lang="en-GB" altLang="cs-CZ" sz="2400" b="1" dirty="0">
                <a:solidFill>
                  <a:srgbClr val="800000"/>
                </a:solidFill>
                <a:latin typeface="Calibri" panose="020F0502020204030204" pitchFamily="34" charset="0"/>
                <a:cs typeface="Calibri" panose="020F0502020204030204" pitchFamily="34" charset="0"/>
              </a:rPr>
              <a:t>		    </a:t>
            </a:r>
            <a:r>
              <a:rPr lang="en-GB" altLang="cs-CZ" sz="2400" dirty="0">
                <a:solidFill>
                  <a:srgbClr val="000008"/>
                </a:solidFill>
                <a:latin typeface="Calibri" panose="020F0502020204030204" pitchFamily="34" charset="0"/>
                <a:cs typeface="Calibri" panose="020F0502020204030204" pitchFamily="34" charset="0"/>
              </a:rPr>
              <a:t>(cotton plant)</a:t>
            </a:r>
          </a:p>
          <a:p>
            <a:pPr marL="0" indent="0">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a:cs typeface="Calibri"/>
              </a:rPr>
              <a:t>Macroscopy:</a:t>
            </a:r>
            <a:r>
              <a:rPr lang="en-GB" altLang="cs-CZ" sz="2400" dirty="0">
                <a:solidFill>
                  <a:srgbClr val="000000"/>
                </a:solidFill>
                <a:latin typeface="Calibri"/>
                <a:cs typeface="Calibri"/>
              </a:rPr>
              <a:t> </a:t>
            </a:r>
            <a:r>
              <a:rPr lang="en-GB" altLang="en-US" sz="2400" dirty="0">
                <a:solidFill>
                  <a:srgbClr val="000000"/>
                </a:solidFill>
                <a:latin typeface="Calibri"/>
                <a:cs typeface="Calibri"/>
              </a:rPr>
              <a:t>purified (pinned), defatted and bleached fibrous </a:t>
            </a:r>
            <a:r>
              <a:rPr lang="en-GB" altLang="en-US" sz="2400">
                <a:solidFill>
                  <a:srgbClr val="000000"/>
                </a:solidFill>
                <a:latin typeface="Calibri"/>
                <a:cs typeface="Calibri"/>
              </a:rPr>
              <a:t>trichomes from seed</a:t>
            </a:r>
            <a:endParaRPr lang="en-GB" altLang="en-US" sz="2400">
              <a:solidFill>
                <a:srgbClr val="000000"/>
              </a:solidFill>
              <a:latin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Content compounds:</a:t>
            </a:r>
            <a:r>
              <a:rPr lang="en-GB" altLang="cs-CZ" sz="240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Calibri" panose="020F0502020204030204" pitchFamily="34" charset="0"/>
              </a:rPr>
              <a:t>pure </a:t>
            </a:r>
            <a:r>
              <a:rPr lang="en-GB" altLang="en-US" sz="2400" b="1" dirty="0">
                <a:solidFill>
                  <a:srgbClr val="000000"/>
                </a:solidFill>
                <a:latin typeface="Calibri" panose="020F0502020204030204" pitchFamily="34" charset="0"/>
                <a:cs typeface="Calibri" panose="020F0502020204030204" pitchFamily="34" charset="0"/>
              </a:rPr>
              <a:t>cellulose</a:t>
            </a:r>
          </a:p>
          <a:p>
            <a:pPr>
              <a:buClr>
                <a:srgbClr val="006600"/>
              </a:buClr>
              <a:buSzPct val="100000"/>
              <a:buFont typeface="Wingdings" panose="05000000000000000000" pitchFamily="2" charset="2"/>
              <a:buChar char="§"/>
              <a:defRPr/>
            </a:pPr>
            <a:endParaRPr lang="en-GB" altLang="cs-CZ" sz="24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Usage:</a:t>
            </a:r>
            <a:r>
              <a:rPr lang="en-GB" altLang="cs-CZ" sz="240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Calibri" panose="020F0502020204030204" pitchFamily="34" charset="0"/>
              </a:rPr>
              <a:t>high suction ability – dressing material </a:t>
            </a: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56324" name="Picture 3">
            <a:extLst>
              <a:ext uri="{FF2B5EF4-FFF2-40B4-BE49-F238E27FC236}">
                <a16:creationId xmlns:a16="http://schemas.microsoft.com/office/drawing/2014/main" id="{CA246C69-EF30-4EAE-87E4-27671F76083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56325" name="Straight Connector 4">
            <a:extLst>
              <a:ext uri="{FF2B5EF4-FFF2-40B4-BE49-F238E27FC236}">
                <a16:creationId xmlns:a16="http://schemas.microsoft.com/office/drawing/2014/main" id="{D197A726-8465-4F54-A8D9-733E1C3F0477}"/>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56326" name="AutoShape 2" descr="Výsledek obrázku pro petroselini radix">
            <a:extLst>
              <a:ext uri="{FF2B5EF4-FFF2-40B4-BE49-F238E27FC236}">
                <a16:creationId xmlns:a16="http://schemas.microsoft.com/office/drawing/2014/main" id="{D9A1E194-7975-4210-8F1B-278CCE14DA23}"/>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8" name="Picture 6" descr="cotton-02">
            <a:extLst>
              <a:ext uri="{FF2B5EF4-FFF2-40B4-BE49-F238E27FC236}">
                <a16:creationId xmlns:a16="http://schemas.microsoft.com/office/drawing/2014/main" id="{AD79A3AC-0AAE-47A0-9BAF-BD778E34F6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333" t="8888" r="16667"/>
          <a:stretch>
            <a:fillRect/>
          </a:stretch>
        </p:blipFill>
        <p:spPr bwMode="auto">
          <a:xfrm>
            <a:off x="5632450" y="1481138"/>
            <a:ext cx="29559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Obrázok 2" descr="Obrázok, na ktorom je text, mapa&#10;&#10;Automaticky generovaný popis">
            <a:extLst>
              <a:ext uri="{FF2B5EF4-FFF2-40B4-BE49-F238E27FC236}">
                <a16:creationId xmlns:a16="http://schemas.microsoft.com/office/drawing/2014/main" id="{3C5FDEC9-7215-4569-8D55-62F9F6F7A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8138" y="4941888"/>
            <a:ext cx="33845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BlokTextu 3">
            <a:extLst>
              <a:ext uri="{FF2B5EF4-FFF2-40B4-BE49-F238E27FC236}">
                <a16:creationId xmlns:a16="http://schemas.microsoft.com/office/drawing/2014/main" id="{26E0089B-E1F3-4A28-A782-4EC5A109A2A5}"/>
              </a:ext>
            </a:extLst>
          </p:cNvPr>
          <p:cNvSpPr txBox="1">
            <a:spLocks noChangeArrowheads="1"/>
          </p:cNvSpPr>
          <p:nvPr/>
        </p:nvSpPr>
        <p:spPr bwMode="auto">
          <a:xfrm>
            <a:off x="5491163" y="6397625"/>
            <a:ext cx="34178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r>
              <a:rPr lang="en-GB" altLang="en-US" sz="700">
                <a:solidFill>
                  <a:srgbClr val="000000"/>
                </a:solidFill>
                <a:latin typeface="Calibri" panose="020F0502020204030204" pitchFamily="34" charset="0"/>
                <a:cs typeface="Calibri" panose="020F0502020204030204" pitchFamily="34" charset="0"/>
              </a:rPr>
              <a:t>http://botanystudies.com/the-cell-wall-and-its-structure/cellulose-structure/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K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44046087-5847-4385-B55D-2A103C7D035A}"/>
              </a:ext>
            </a:extLst>
          </p:cNvPr>
          <p:cNvSpPr>
            <a:spLocks noGrp="1" noChangeArrowheads="1"/>
          </p:cNvSpPr>
          <p:nvPr>
            <p:ph type="title"/>
          </p:nvPr>
        </p:nvSpPr>
        <p:spPr>
          <a:xfrm>
            <a:off x="1760538" y="260350"/>
            <a:ext cx="7348537" cy="952500"/>
          </a:xfrm>
        </p:spPr>
        <p:txBody>
          <a:bodyPr/>
          <a:lstStyle/>
          <a:p>
            <a:r>
              <a:rPr lang="en-GB" altLang="cs-CZ" sz="4000" b="1">
                <a:solidFill>
                  <a:srgbClr val="800000"/>
                </a:solidFill>
                <a:latin typeface="Calibri" panose="020F0502020204030204" pitchFamily="34" charset="0"/>
                <a:cs typeface="Calibri" panose="020F0502020204030204" pitchFamily="34" charset="0"/>
              </a:rPr>
              <a:t>Lana gosypii depurata </a:t>
            </a:r>
            <a:r>
              <a:rPr lang="en-GB" altLang="cs-CZ" sz="4000" b="1" i="0">
                <a:solidFill>
                  <a:srgbClr val="800000"/>
                </a:solidFill>
                <a:latin typeface="Calibri" panose="020F0502020204030204" pitchFamily="34" charset="0"/>
                <a:cs typeface="Calibri" panose="020F0502020204030204" pitchFamily="34" charset="0"/>
              </a:rPr>
              <a:t>CzPh 2017</a:t>
            </a:r>
            <a:endParaRPr lang="en-GB" altLang="cs-CZ" sz="4000" b="1">
              <a:solidFill>
                <a:srgbClr val="800000"/>
              </a:solidFill>
              <a:latin typeface="Calibri" panose="020F0502020204030204" pitchFamily="34" charset="0"/>
              <a:cs typeface="Calibri" panose="020F0502020204030204" pitchFamily="34" charset="0"/>
            </a:endParaRPr>
          </a:p>
        </p:txBody>
      </p:sp>
      <p:sp>
        <p:nvSpPr>
          <p:cNvPr id="58371" name="Rectangle 3">
            <a:extLst>
              <a:ext uri="{FF2B5EF4-FFF2-40B4-BE49-F238E27FC236}">
                <a16:creationId xmlns:a16="http://schemas.microsoft.com/office/drawing/2014/main" id="{E2D476C5-D7C1-4FC6-8C2E-A9710C1D8FED}"/>
              </a:ext>
            </a:extLst>
          </p:cNvPr>
          <p:cNvSpPr>
            <a:spLocks noGrp="1" noChangeArrowheads="1"/>
          </p:cNvSpPr>
          <p:nvPr>
            <p:ph type="body" sz="half" idx="1"/>
          </p:nvPr>
        </p:nvSpPr>
        <p:spPr>
          <a:xfrm>
            <a:off x="168275" y="1741488"/>
            <a:ext cx="8389938" cy="608012"/>
          </a:xfrm>
        </p:spPr>
        <p:txBody>
          <a:bodyPr/>
          <a:lstStyle/>
          <a:p>
            <a:pPr>
              <a:buClr>
                <a:srgbClr val="006600"/>
              </a:buClr>
              <a:buSzPct val="100000"/>
              <a:buFont typeface="Wingdings" panose="05000000000000000000" pitchFamily="2" charset="2"/>
              <a:buChar char="§"/>
            </a:pPr>
            <a:r>
              <a:rPr lang="en-GB" altLang="cs-CZ" sz="2400" u="sng">
                <a:solidFill>
                  <a:srgbClr val="006600"/>
                </a:solidFill>
                <a:latin typeface="Calibri" panose="020F0502020204030204" pitchFamily="34" charset="0"/>
                <a:cs typeface="Calibri" panose="020F0502020204030204" pitchFamily="34" charset="0"/>
              </a:rPr>
              <a:t>Microscopy:</a:t>
            </a:r>
            <a:r>
              <a:rPr lang="en-GB" altLang="cs-CZ" sz="2400">
                <a:solidFill>
                  <a:srgbClr val="000000"/>
                </a:solidFill>
                <a:latin typeface="Calibri" panose="020F0502020204030204" pitchFamily="34" charset="0"/>
                <a:cs typeface="Calibri" panose="020F0502020204030204" pitchFamily="34" charset="0"/>
              </a:rPr>
              <a:t> </a:t>
            </a:r>
            <a:r>
              <a:rPr lang="en-GB" altLang="en-US" sz="2400">
                <a:solidFill>
                  <a:srgbClr val="000000"/>
                </a:solidFill>
                <a:latin typeface="Calibri" panose="020F0502020204030204" pitchFamily="34" charset="0"/>
                <a:cs typeface="Calibri" panose="020F0502020204030204" pitchFamily="34" charset="0"/>
              </a:rPr>
              <a:t>unicellular trichomes covered with cuticula </a:t>
            </a:r>
            <a:endParaRPr lang="en-GB" altLang="cs-CZ" sz="2400">
              <a:solidFill>
                <a:srgbClr val="000008"/>
              </a:solidFill>
              <a:latin typeface="Calibri" panose="020F0502020204030204" pitchFamily="34" charset="0"/>
              <a:cs typeface="Calibri" panose="020F0502020204030204" pitchFamily="34" charset="0"/>
            </a:endParaRPr>
          </a:p>
          <a:p>
            <a:pPr>
              <a:buFont typeface="Wingdings" panose="05000000000000000000" pitchFamily="2" charset="2"/>
              <a:buChar char="§"/>
            </a:pPr>
            <a:endParaRPr lang="en-GB" altLang="cs-CZ" sz="240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pPr>
            <a:endParaRPr lang="en-GB" altLang="cs-CZ" sz="2400">
              <a:solidFill>
                <a:srgbClr val="000008"/>
              </a:solidFill>
              <a:latin typeface="Calibri" panose="020F0502020204030204" pitchFamily="34" charset="0"/>
              <a:cs typeface="Calibri" panose="020F0502020204030204" pitchFamily="34" charset="0"/>
            </a:endParaRPr>
          </a:p>
        </p:txBody>
      </p:sp>
      <p:pic>
        <p:nvPicPr>
          <p:cNvPr id="58372" name="Picture 3">
            <a:extLst>
              <a:ext uri="{FF2B5EF4-FFF2-40B4-BE49-F238E27FC236}">
                <a16:creationId xmlns:a16="http://schemas.microsoft.com/office/drawing/2014/main" id="{A83B395A-7AB9-404C-8AD0-F5EDC86931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58373" name="Straight Connector 4">
            <a:extLst>
              <a:ext uri="{FF2B5EF4-FFF2-40B4-BE49-F238E27FC236}">
                <a16:creationId xmlns:a16="http://schemas.microsoft.com/office/drawing/2014/main" id="{19750C8D-9B02-4662-9AB8-44A1C02029EF}"/>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58374" name="AutoShape 2" descr="Výsledek obrázku pro petroselini radix">
            <a:extLst>
              <a:ext uri="{FF2B5EF4-FFF2-40B4-BE49-F238E27FC236}">
                <a16:creationId xmlns:a16="http://schemas.microsoft.com/office/drawing/2014/main" id="{5F99F3B5-A3E9-4116-9A0C-75BB9A06B379}"/>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58375" name="Picture 6" descr="lana">
            <a:extLst>
              <a:ext uri="{FF2B5EF4-FFF2-40B4-BE49-F238E27FC236}">
                <a16:creationId xmlns:a16="http://schemas.microsoft.com/office/drawing/2014/main" id="{7A677F21-0755-459A-B4E4-32D4BFDDA4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2381" b="46182"/>
          <a:stretch>
            <a:fillRect/>
          </a:stretch>
        </p:blipFill>
        <p:spPr bwMode="auto">
          <a:xfrm>
            <a:off x="1042988" y="2717800"/>
            <a:ext cx="2335212"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7" descr="Picture 039">
            <a:extLst>
              <a:ext uri="{FF2B5EF4-FFF2-40B4-BE49-F238E27FC236}">
                <a16:creationId xmlns:a16="http://schemas.microsoft.com/office/drawing/2014/main" id="{9F345988-3050-4D79-A784-792742B4C9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3005138"/>
            <a:ext cx="3810000" cy="285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ADB79555-8321-4D98-8A9E-5E52FA04BF0D}"/>
              </a:ext>
            </a:extLst>
          </p:cNvPr>
          <p:cNvSpPr>
            <a:spLocks noGrp="1" noChangeArrowheads="1"/>
          </p:cNvSpPr>
          <p:nvPr>
            <p:ph type="title"/>
          </p:nvPr>
        </p:nvSpPr>
        <p:spPr>
          <a:xfrm>
            <a:off x="2025650" y="260350"/>
            <a:ext cx="6883400" cy="952500"/>
          </a:xfrm>
        </p:spPr>
        <p:txBody>
          <a:bodyPr/>
          <a:lstStyle/>
          <a:p>
            <a:r>
              <a:rPr lang="cs-CZ" altLang="cs-CZ" b="1">
                <a:solidFill>
                  <a:srgbClr val="800000"/>
                </a:solidFill>
                <a:latin typeface="Calibri" panose="020F0502020204030204" pitchFamily="34" charset="0"/>
                <a:cs typeface="Calibri" panose="020F0502020204030204" pitchFamily="34" charset="0"/>
              </a:rPr>
              <a:t>Cellulosum ligni </a:t>
            </a:r>
            <a:r>
              <a:rPr lang="en-GB" altLang="cs-CZ" b="1" i="0">
                <a:solidFill>
                  <a:srgbClr val="800000"/>
                </a:solidFill>
                <a:latin typeface="Calibri" panose="020F0502020204030204" pitchFamily="34" charset="0"/>
                <a:cs typeface="Calibri" panose="020F0502020204030204" pitchFamily="34" charset="0"/>
              </a:rPr>
              <a:t>CzPh 20</a:t>
            </a:r>
            <a:r>
              <a:rPr lang="cs-CZ" altLang="cs-CZ" b="1" i="0">
                <a:solidFill>
                  <a:srgbClr val="800000"/>
                </a:solidFill>
                <a:latin typeface="Calibri" panose="020F0502020204030204" pitchFamily="34" charset="0"/>
                <a:cs typeface="Calibri" panose="020F0502020204030204" pitchFamily="34" charset="0"/>
              </a:rPr>
              <a:t>17</a:t>
            </a:r>
            <a:endParaRPr lang="en-GB" altLang="cs-CZ" b="1">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8554A867-B142-46CA-AFBC-8F26E603C4F4}"/>
              </a:ext>
            </a:extLst>
          </p:cNvPr>
          <p:cNvSpPr>
            <a:spLocks noGrp="1" noChangeArrowheads="1"/>
          </p:cNvSpPr>
          <p:nvPr>
            <p:ph type="body" sz="half" idx="1"/>
          </p:nvPr>
        </p:nvSpPr>
        <p:spPr>
          <a:xfrm>
            <a:off x="168275" y="1741488"/>
            <a:ext cx="4691063" cy="5000625"/>
          </a:xfrm>
        </p:spPr>
        <p:txBody>
          <a:bodyPr/>
          <a:lstStyle/>
          <a:p>
            <a:pPr>
              <a:buClr>
                <a:srgbClr val="006600"/>
              </a:buClr>
              <a:buSzPct val="100000"/>
              <a:buFont typeface="Wingdings" panose="05000000000000000000" pitchFamily="2" charset="2"/>
              <a:buChar char="§"/>
              <a:defRPr/>
            </a:pPr>
            <a:r>
              <a:rPr lang="en-GB" altLang="cs-CZ" sz="2400" u="sng" dirty="0">
                <a:solidFill>
                  <a:srgbClr val="006600"/>
                </a:solidFill>
                <a:latin typeface="Calibri"/>
                <a:cs typeface="Calibri"/>
              </a:rPr>
              <a:t>Mother plant</a:t>
            </a:r>
            <a:r>
              <a:rPr lang="en-GB" altLang="cs-CZ" sz="2400" dirty="0">
                <a:solidFill>
                  <a:srgbClr val="006600"/>
                </a:solidFill>
                <a:latin typeface="Calibri"/>
                <a:cs typeface="Calibri"/>
              </a:rPr>
              <a:t>: </a:t>
            </a:r>
            <a:r>
              <a:rPr lang="cs-CZ" altLang="cs-CZ" sz="2400" err="1">
                <a:solidFill>
                  <a:srgbClr val="000000"/>
                </a:solidFill>
                <a:latin typeface="Calibri"/>
                <a:cs typeface="Calibri"/>
              </a:rPr>
              <a:t>coniferous</a:t>
            </a:r>
            <a:r>
              <a:rPr lang="cs-CZ" altLang="cs-CZ" sz="2400" dirty="0">
                <a:solidFill>
                  <a:srgbClr val="000000"/>
                </a:solidFill>
                <a:latin typeface="Calibri"/>
                <a:cs typeface="Calibri"/>
              </a:rPr>
              <a:t> species 		     </a:t>
            </a:r>
            <a:r>
              <a:rPr lang="cs-CZ" altLang="cs-CZ" sz="2400" err="1">
                <a:solidFill>
                  <a:srgbClr val="000000"/>
                </a:solidFill>
                <a:latin typeface="Calibri"/>
                <a:cs typeface="Calibri"/>
              </a:rPr>
              <a:t>e.g</a:t>
            </a:r>
            <a:r>
              <a:rPr lang="cs-CZ" altLang="cs-CZ" sz="2400" dirty="0">
                <a:solidFill>
                  <a:srgbClr val="000000"/>
                </a:solidFill>
                <a:latin typeface="Calibri"/>
                <a:cs typeface="Calibri"/>
              </a:rPr>
              <a:t>. </a:t>
            </a:r>
            <a:r>
              <a:rPr lang="cs-CZ" altLang="cs-CZ" sz="2400" b="1" i="1" err="1">
                <a:solidFill>
                  <a:srgbClr val="800000"/>
                </a:solidFill>
                <a:latin typeface="Calibri"/>
                <a:cs typeface="Calibri"/>
              </a:rPr>
              <a:t>Pinus</a:t>
            </a:r>
            <a:endParaRPr lang="en-GB" altLang="cs-CZ" sz="2400" b="1" i="1">
              <a:solidFill>
                <a:srgbClr val="800000"/>
              </a:solidFill>
              <a:latin typeface="Calibri"/>
              <a:cs typeface="Calibri"/>
            </a:endParaRPr>
          </a:p>
          <a:p>
            <a:pPr marL="0" indent="0">
              <a:buClr>
                <a:srgbClr val="006600"/>
              </a:buClr>
              <a:buSzPct val="100000"/>
              <a:buNone/>
              <a:defRPr/>
            </a:pPr>
            <a:r>
              <a:rPr lang="en-GB" altLang="cs-CZ" sz="2400" b="1" dirty="0">
                <a:solidFill>
                  <a:srgbClr val="800000"/>
                </a:solidFill>
                <a:latin typeface="Calibri"/>
                <a:cs typeface="Calibri"/>
              </a:rPr>
              <a:t>		     </a:t>
            </a:r>
            <a:r>
              <a:rPr lang="cs-CZ" altLang="cs-CZ" sz="2400" b="1">
                <a:solidFill>
                  <a:srgbClr val="800000"/>
                </a:solidFill>
                <a:latin typeface="Calibri"/>
                <a:cs typeface="Calibri"/>
              </a:rPr>
              <a:t>Pinaceae </a:t>
            </a:r>
            <a:r>
              <a:rPr lang="en-GB" altLang="cs-CZ" sz="2400">
                <a:solidFill>
                  <a:srgbClr val="000008"/>
                </a:solidFill>
                <a:latin typeface="Calibri"/>
                <a:cs typeface="Calibri"/>
              </a:rPr>
              <a:t>(</a:t>
            </a:r>
            <a:r>
              <a:rPr lang="sk-SK" altLang="cs-CZ" sz="2400" err="1">
                <a:solidFill>
                  <a:srgbClr val="000008"/>
                </a:solidFill>
                <a:latin typeface="Calibri"/>
                <a:cs typeface="Calibri"/>
              </a:rPr>
              <a:t>pine</a:t>
            </a:r>
            <a:r>
              <a:rPr lang="en-GB" altLang="cs-CZ" sz="2400" dirty="0">
                <a:solidFill>
                  <a:srgbClr val="000008"/>
                </a:solidFill>
                <a:latin typeface="Calibri"/>
                <a:cs typeface="Calibri"/>
              </a:rPr>
              <a:t>)</a:t>
            </a:r>
          </a:p>
          <a:p>
            <a:pPr marL="0" indent="0">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a:cs typeface="Calibri"/>
              </a:rPr>
              <a:t>Macroscopy:</a:t>
            </a:r>
            <a:r>
              <a:rPr lang="en-GB" altLang="cs-CZ" sz="2400" dirty="0">
                <a:solidFill>
                  <a:srgbClr val="000000"/>
                </a:solidFill>
                <a:latin typeface="Calibri"/>
                <a:cs typeface="Calibri"/>
              </a:rPr>
              <a:t> </a:t>
            </a:r>
            <a:r>
              <a:rPr lang="en-GB" altLang="en-US" sz="2400" dirty="0">
                <a:solidFill>
                  <a:srgbClr val="000000"/>
                </a:solidFill>
                <a:latin typeface="Calibri"/>
                <a:ea typeface="Calibri" panose="020F0502020204030204" pitchFamily="34" charset="0"/>
                <a:cs typeface="Calibri"/>
              </a:rPr>
              <a:t>very short </a:t>
            </a:r>
            <a:r>
              <a:rPr lang="en-GB" altLang="en-US" sz="2400" err="1">
                <a:solidFill>
                  <a:srgbClr val="000000"/>
                </a:solidFill>
                <a:latin typeface="Calibri"/>
                <a:ea typeface="Calibri" panose="020F0502020204030204" pitchFamily="34" charset="0"/>
                <a:cs typeface="Calibri"/>
              </a:rPr>
              <a:t>fibers</a:t>
            </a:r>
            <a:r>
              <a:rPr lang="en-GB" altLang="en-US" sz="2400" dirty="0">
                <a:solidFill>
                  <a:srgbClr val="000000"/>
                </a:solidFill>
                <a:latin typeface="Calibri"/>
                <a:ea typeface="Calibri" panose="020F0502020204030204" pitchFamily="34" charset="0"/>
                <a:cs typeface="Calibri"/>
              </a:rPr>
              <a:t> obtained from wood-pulp</a:t>
            </a:r>
            <a:endParaRPr lang="cs-CZ" altLang="en-US" sz="2400" dirty="0">
              <a:solidFill>
                <a:srgbClr val="000000"/>
              </a:solidFill>
              <a:latin typeface="Calibri"/>
              <a:ea typeface="Calibri" panose="020F0502020204030204" pitchFamily="34" charset="0"/>
              <a:cs typeface="Calibri"/>
            </a:endParaRPr>
          </a:p>
          <a:p>
            <a:pPr>
              <a:buClr>
                <a:srgbClr val="006600"/>
              </a:buClr>
              <a:buSzPct val="100000"/>
              <a:buFont typeface="Wingdings" panose="05000000000000000000" pitchFamily="2" charset="2"/>
              <a:buChar char="§"/>
              <a:defRPr/>
            </a:pPr>
            <a:endParaRPr lang="cs-CZ"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Content compounds:</a:t>
            </a:r>
            <a:r>
              <a:rPr lang="en-GB" altLang="cs-CZ" sz="2400" dirty="0">
                <a:solidFill>
                  <a:srgbClr val="006600"/>
                </a:solidFill>
                <a:latin typeface="Calibri" panose="020F0502020204030204" pitchFamily="34" charset="0"/>
                <a:cs typeface="Calibri" panose="020F0502020204030204" pitchFamily="34" charset="0"/>
              </a:rPr>
              <a:t> </a:t>
            </a:r>
            <a:r>
              <a:rPr lang="en-GB" altLang="en-US" sz="2400" b="1" dirty="0">
                <a:solidFill>
                  <a:srgbClr val="000000"/>
                </a:solidFill>
                <a:latin typeface="Calibri" panose="020F0502020204030204" pitchFamily="34" charset="0"/>
                <a:cs typeface="Calibri" panose="020F0502020204030204" pitchFamily="34" charset="0"/>
              </a:rPr>
              <a:t>cellulose</a:t>
            </a:r>
          </a:p>
          <a:p>
            <a:pPr marL="0" indent="0">
              <a:buClr>
                <a:srgbClr val="006600"/>
              </a:buClr>
              <a:buSzPct val="100000"/>
              <a:buFont typeface="Monotype Sorts" pitchFamily="2" charset="2"/>
              <a:buNone/>
              <a:defRPr/>
            </a:pPr>
            <a:endParaRPr lang="en-GB" altLang="cs-CZ" sz="24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Usage:</a:t>
            </a:r>
            <a:r>
              <a:rPr lang="cs-CZ" altLang="cs-CZ" sz="2400" dirty="0">
                <a:solidFill>
                  <a:srgbClr val="006600"/>
                </a:solidFill>
                <a:latin typeface="Calibri" panose="020F0502020204030204" pitchFamily="34" charset="0"/>
                <a:cs typeface="Calibri" panose="020F0502020204030204" pitchFamily="34" charset="0"/>
              </a:rPr>
              <a:t> </a:t>
            </a:r>
            <a:r>
              <a:rPr lang="cs-CZ" altLang="en-US" sz="2400" dirty="0">
                <a:solidFill>
                  <a:srgbClr val="000000"/>
                </a:solidFill>
                <a:latin typeface="Calibri" panose="020F0502020204030204" pitchFamily="34" charset="0"/>
                <a:cs typeface="Calibri" panose="020F0502020204030204" pitchFamily="34" charset="0"/>
              </a:rPr>
              <a:t>dressing </a:t>
            </a:r>
            <a:r>
              <a:rPr lang="en-GB" altLang="en-US" sz="2400" dirty="0">
                <a:solidFill>
                  <a:srgbClr val="000000"/>
                </a:solidFill>
                <a:latin typeface="Calibri" panose="020F0502020204030204" pitchFamily="34" charset="0"/>
                <a:cs typeface="Calibri" panose="020F0502020204030204" pitchFamily="34" charset="0"/>
              </a:rPr>
              <a:t>material</a:t>
            </a:r>
            <a:endParaRPr lang="en-GB" altLang="cs-CZ"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60420" name="Picture 3">
            <a:extLst>
              <a:ext uri="{FF2B5EF4-FFF2-40B4-BE49-F238E27FC236}">
                <a16:creationId xmlns:a16="http://schemas.microsoft.com/office/drawing/2014/main" id="{23AD1485-0E51-42DC-9A9C-118E9083B1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60421" name="Straight Connector 4">
            <a:extLst>
              <a:ext uri="{FF2B5EF4-FFF2-40B4-BE49-F238E27FC236}">
                <a16:creationId xmlns:a16="http://schemas.microsoft.com/office/drawing/2014/main" id="{1CF681C7-9948-47E5-B258-9CBA3BFDAA60}"/>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60422" name="AutoShape 2" descr="Výsledek obrázku pro petroselini radix">
            <a:extLst>
              <a:ext uri="{FF2B5EF4-FFF2-40B4-BE49-F238E27FC236}">
                <a16:creationId xmlns:a16="http://schemas.microsoft.com/office/drawing/2014/main" id="{1924C44C-6DBF-456C-92D3-4D3D6FEB0777}"/>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60423" name="Picture 4" descr="pinus">
            <a:extLst>
              <a:ext uri="{FF2B5EF4-FFF2-40B4-BE49-F238E27FC236}">
                <a16:creationId xmlns:a16="http://schemas.microsoft.com/office/drawing/2014/main" id="{1D651247-9562-4E22-BFF8-BA4F81766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8275" y="1581150"/>
            <a:ext cx="36353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57A6C0A4-1030-404D-B327-FF38FFD30823}"/>
              </a:ext>
            </a:extLst>
          </p:cNvPr>
          <p:cNvSpPr>
            <a:spLocks noGrp="1" noChangeArrowheads="1"/>
          </p:cNvSpPr>
          <p:nvPr>
            <p:ph type="title"/>
          </p:nvPr>
        </p:nvSpPr>
        <p:spPr>
          <a:xfrm>
            <a:off x="1865313" y="287338"/>
            <a:ext cx="6883400" cy="952500"/>
          </a:xfrm>
        </p:spPr>
        <p:txBody>
          <a:bodyPr/>
          <a:lstStyle/>
          <a:p>
            <a:r>
              <a:rPr lang="cs-CZ" altLang="cs-CZ" sz="3600" b="1">
                <a:solidFill>
                  <a:srgbClr val="800000"/>
                </a:solidFill>
                <a:latin typeface="Calibri" panose="020F0502020204030204" pitchFamily="34" charset="0"/>
                <a:cs typeface="Calibri" panose="020F0502020204030204" pitchFamily="34" charset="0"/>
              </a:rPr>
              <a:t>Examples of cellulose in </a:t>
            </a:r>
            <a:r>
              <a:rPr lang="en-GB" altLang="cs-CZ" sz="3600" b="1" i="0">
                <a:solidFill>
                  <a:srgbClr val="800000"/>
                </a:solidFill>
                <a:latin typeface="Calibri" panose="020F0502020204030204" pitchFamily="34" charset="0"/>
                <a:cs typeface="Calibri" panose="020F0502020204030204" pitchFamily="34" charset="0"/>
              </a:rPr>
              <a:t>CzPh 2009</a:t>
            </a:r>
          </a:p>
        </p:txBody>
      </p:sp>
      <p:sp>
        <p:nvSpPr>
          <p:cNvPr id="62467" name="Rectangle 3">
            <a:extLst>
              <a:ext uri="{FF2B5EF4-FFF2-40B4-BE49-F238E27FC236}">
                <a16:creationId xmlns:a16="http://schemas.microsoft.com/office/drawing/2014/main" id="{4ED551DC-DCCF-4E8B-9070-C9D21B763671}"/>
              </a:ext>
            </a:extLst>
          </p:cNvPr>
          <p:cNvSpPr>
            <a:spLocks noGrp="1" noChangeArrowheads="1"/>
          </p:cNvSpPr>
          <p:nvPr>
            <p:ph type="body" sz="half" idx="1"/>
          </p:nvPr>
        </p:nvSpPr>
        <p:spPr>
          <a:xfrm>
            <a:off x="168275" y="1741488"/>
            <a:ext cx="4619625" cy="3892550"/>
          </a:xfrm>
        </p:spPr>
        <p:txBody>
          <a:bodyPr/>
          <a:lstStyle/>
          <a:p>
            <a:pPr lvl="1">
              <a:spcAft>
                <a:spcPts val="2400"/>
              </a:spcAft>
              <a:buClr>
                <a:srgbClr val="008000"/>
              </a:buClr>
              <a:buFont typeface="Wingdings" panose="05000000000000000000" pitchFamily="2" charset="2"/>
              <a:buChar char="§"/>
            </a:pPr>
            <a:r>
              <a:rPr lang="cs-CZ" altLang="cs-CZ" sz="2400" i="1">
                <a:solidFill>
                  <a:srgbClr val="000008"/>
                </a:solidFill>
                <a:latin typeface="Calibri" panose="020F0502020204030204" pitchFamily="34" charset="0"/>
                <a:cs typeface="Calibri" panose="020F0502020204030204" pitchFamily="34" charset="0"/>
              </a:rPr>
              <a:t>Cellulosi pulvis</a:t>
            </a:r>
          </a:p>
          <a:p>
            <a:pPr lvl="1">
              <a:spcAft>
                <a:spcPts val="2400"/>
              </a:spcAft>
              <a:buClr>
                <a:srgbClr val="008000"/>
              </a:buClr>
              <a:buFont typeface="Wingdings" panose="05000000000000000000" pitchFamily="2" charset="2"/>
              <a:buChar char="§"/>
            </a:pPr>
            <a:r>
              <a:rPr lang="cs-CZ" altLang="cs-CZ" sz="2400" i="1">
                <a:solidFill>
                  <a:srgbClr val="000008"/>
                </a:solidFill>
                <a:latin typeface="Calibri" panose="020F0502020204030204" pitchFamily="34" charset="0"/>
                <a:cs typeface="Calibri" panose="020F0502020204030204" pitchFamily="34" charset="0"/>
              </a:rPr>
              <a:t>Cellulosum microcrystallinum</a:t>
            </a:r>
          </a:p>
          <a:p>
            <a:pPr lvl="1">
              <a:spcAft>
                <a:spcPts val="2400"/>
              </a:spcAft>
              <a:buClr>
                <a:srgbClr val="008000"/>
              </a:buClr>
              <a:buFont typeface="Wingdings" panose="05000000000000000000" pitchFamily="2" charset="2"/>
              <a:buChar char="§"/>
            </a:pPr>
            <a:r>
              <a:rPr lang="cs-CZ" altLang="cs-CZ" sz="2400" i="1">
                <a:solidFill>
                  <a:srgbClr val="000008"/>
                </a:solidFill>
                <a:latin typeface="Calibri" panose="020F0502020204030204" pitchFamily="34" charset="0"/>
                <a:cs typeface="Calibri" panose="020F0502020204030204" pitchFamily="34" charset="0"/>
              </a:rPr>
              <a:t>Cellulosi acetas</a:t>
            </a:r>
          </a:p>
          <a:p>
            <a:pPr lvl="1">
              <a:spcAft>
                <a:spcPts val="2400"/>
              </a:spcAft>
              <a:buClr>
                <a:srgbClr val="008000"/>
              </a:buClr>
              <a:buFont typeface="Wingdings" panose="05000000000000000000" pitchFamily="2" charset="2"/>
              <a:buChar char="§"/>
            </a:pPr>
            <a:r>
              <a:rPr lang="cs-CZ" altLang="cs-CZ" sz="2400" i="1">
                <a:solidFill>
                  <a:srgbClr val="000008"/>
                </a:solidFill>
                <a:latin typeface="Calibri" panose="020F0502020204030204" pitchFamily="34" charset="0"/>
                <a:cs typeface="Calibri" panose="020F0502020204030204" pitchFamily="34" charset="0"/>
              </a:rPr>
              <a:t>Ethylcellulosum</a:t>
            </a:r>
          </a:p>
          <a:p>
            <a:pPr lvl="1">
              <a:spcAft>
                <a:spcPts val="2400"/>
              </a:spcAft>
              <a:buClr>
                <a:srgbClr val="008000"/>
              </a:buClr>
              <a:buFont typeface="Wingdings" panose="05000000000000000000" pitchFamily="2" charset="2"/>
              <a:buChar char="§"/>
            </a:pPr>
            <a:r>
              <a:rPr lang="cs-CZ" altLang="cs-CZ" sz="2400" i="1">
                <a:solidFill>
                  <a:srgbClr val="000008"/>
                </a:solidFill>
                <a:latin typeface="Calibri" panose="020F0502020204030204" pitchFamily="34" charset="0"/>
                <a:cs typeface="Calibri" panose="020F0502020204030204" pitchFamily="34" charset="0"/>
              </a:rPr>
              <a:t>Hydroxyethylcellulosum</a:t>
            </a:r>
          </a:p>
          <a:p>
            <a:pPr>
              <a:buClr>
                <a:srgbClr val="006600"/>
              </a:buClr>
              <a:buSzPct val="100000"/>
              <a:buFont typeface="Monotype Sorts" pitchFamily="2" charset="2"/>
              <a:buNone/>
            </a:pPr>
            <a:endParaRPr lang="en-GB" altLang="cs-CZ" sz="2400">
              <a:solidFill>
                <a:srgbClr val="000008"/>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pPr>
            <a:endParaRPr lang="en-GB" altLang="cs-CZ" sz="2400">
              <a:solidFill>
                <a:srgbClr val="000008"/>
              </a:solidFill>
              <a:latin typeface="Calibri" panose="020F0502020204030204" pitchFamily="34" charset="0"/>
              <a:cs typeface="Calibri" panose="020F0502020204030204" pitchFamily="34" charset="0"/>
            </a:endParaRPr>
          </a:p>
          <a:p>
            <a:pPr>
              <a:buFont typeface="Wingdings" panose="05000000000000000000" pitchFamily="2" charset="2"/>
              <a:buChar char="§"/>
            </a:pPr>
            <a:endParaRPr lang="en-GB" altLang="cs-CZ" sz="240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pPr>
            <a:endParaRPr lang="en-GB" altLang="cs-CZ" sz="2400">
              <a:solidFill>
                <a:srgbClr val="000008"/>
              </a:solidFill>
              <a:latin typeface="Calibri" panose="020F0502020204030204" pitchFamily="34" charset="0"/>
              <a:cs typeface="Calibri" panose="020F0502020204030204" pitchFamily="34" charset="0"/>
            </a:endParaRPr>
          </a:p>
        </p:txBody>
      </p:sp>
      <p:pic>
        <p:nvPicPr>
          <p:cNvPr id="62468" name="Picture 3">
            <a:extLst>
              <a:ext uri="{FF2B5EF4-FFF2-40B4-BE49-F238E27FC236}">
                <a16:creationId xmlns:a16="http://schemas.microsoft.com/office/drawing/2014/main" id="{0B020673-3A68-4254-9F13-B779D1620F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62469" name="Straight Connector 4">
            <a:extLst>
              <a:ext uri="{FF2B5EF4-FFF2-40B4-BE49-F238E27FC236}">
                <a16:creationId xmlns:a16="http://schemas.microsoft.com/office/drawing/2014/main" id="{6CDF1DAC-DA57-451C-852C-DABDD29001B9}"/>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62470" name="AutoShape 2" descr="Výsledek obrázku pro petroselini radix">
            <a:extLst>
              <a:ext uri="{FF2B5EF4-FFF2-40B4-BE49-F238E27FC236}">
                <a16:creationId xmlns:a16="http://schemas.microsoft.com/office/drawing/2014/main" id="{4950D528-A4DD-40BB-9B75-B5BC36B4C2DB}"/>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62471" name="Obrázek 1">
            <a:extLst>
              <a:ext uri="{FF2B5EF4-FFF2-40B4-BE49-F238E27FC236}">
                <a16:creationId xmlns:a16="http://schemas.microsoft.com/office/drawing/2014/main" id="{9A3BC4EA-0FC1-4EC2-AFEE-F178FCF71C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30838" y="1603375"/>
            <a:ext cx="2232025"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TextovéPole 2">
            <a:extLst>
              <a:ext uri="{FF2B5EF4-FFF2-40B4-BE49-F238E27FC236}">
                <a16:creationId xmlns:a16="http://schemas.microsoft.com/office/drawing/2014/main" id="{38DC2C06-5C98-4576-A234-F2E6B5F3EB31}"/>
              </a:ext>
            </a:extLst>
          </p:cNvPr>
          <p:cNvSpPr txBox="1">
            <a:spLocks noChangeArrowheads="1"/>
          </p:cNvSpPr>
          <p:nvPr/>
        </p:nvSpPr>
        <p:spPr bwMode="auto">
          <a:xfrm>
            <a:off x="7904163" y="1752600"/>
            <a:ext cx="981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cs-CZ" altLang="en-US" sz="1400">
                <a:solidFill>
                  <a:srgbClr val="000000"/>
                </a:solidFill>
                <a:latin typeface="Calibri" panose="020F0502020204030204" pitchFamily="34" charset="0"/>
              </a:rPr>
              <a:t>Cellulose acetate</a:t>
            </a:r>
            <a:endParaRPr lang="en-GB" altLang="en-US" sz="1400">
              <a:solidFill>
                <a:srgbClr val="000000"/>
              </a:solidFill>
              <a:latin typeface="Calibri" panose="020F0502020204030204" pitchFamily="34" charset="0"/>
            </a:endParaRPr>
          </a:p>
        </p:txBody>
      </p:sp>
      <p:pic>
        <p:nvPicPr>
          <p:cNvPr id="62473" name="Obrázek 3">
            <a:extLst>
              <a:ext uri="{FF2B5EF4-FFF2-40B4-BE49-F238E27FC236}">
                <a16:creationId xmlns:a16="http://schemas.microsoft.com/office/drawing/2014/main" id="{20D06CE9-8DFF-405B-9321-C59D8C90CBD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02313" y="3322638"/>
            <a:ext cx="1487487"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TextovéPole 10">
            <a:extLst>
              <a:ext uri="{FF2B5EF4-FFF2-40B4-BE49-F238E27FC236}">
                <a16:creationId xmlns:a16="http://schemas.microsoft.com/office/drawing/2014/main" id="{2F4A8072-D7AF-4563-A736-F7F2711B928A}"/>
              </a:ext>
            </a:extLst>
          </p:cNvPr>
          <p:cNvSpPr txBox="1">
            <a:spLocks noChangeArrowheads="1"/>
          </p:cNvSpPr>
          <p:nvPr/>
        </p:nvSpPr>
        <p:spPr bwMode="auto">
          <a:xfrm>
            <a:off x="7908925" y="3687763"/>
            <a:ext cx="981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cs-CZ" altLang="en-US" sz="1400">
                <a:solidFill>
                  <a:srgbClr val="000000"/>
                </a:solidFill>
                <a:latin typeface="Calibri" panose="020F0502020204030204" pitchFamily="34" charset="0"/>
              </a:rPr>
              <a:t>Ethyl cellulose</a:t>
            </a:r>
            <a:endParaRPr lang="en-GB" altLang="en-US" sz="1400">
              <a:solidFill>
                <a:srgbClr val="000000"/>
              </a:solidFill>
              <a:latin typeface="Calibri" panose="020F0502020204030204" pitchFamily="34" charset="0"/>
            </a:endParaRPr>
          </a:p>
        </p:txBody>
      </p:sp>
      <p:pic>
        <p:nvPicPr>
          <p:cNvPr id="62475" name="Obrázek 4">
            <a:extLst>
              <a:ext uri="{FF2B5EF4-FFF2-40B4-BE49-F238E27FC236}">
                <a16:creationId xmlns:a16="http://schemas.microsoft.com/office/drawing/2014/main" id="{DED27CE5-08A4-45F5-8073-2FC222219D9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02313" y="5116513"/>
            <a:ext cx="1487487"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6" name="TextovéPole 12">
            <a:extLst>
              <a:ext uri="{FF2B5EF4-FFF2-40B4-BE49-F238E27FC236}">
                <a16:creationId xmlns:a16="http://schemas.microsoft.com/office/drawing/2014/main" id="{806F30D3-F33F-4E5B-8E2B-7A0CEA19F496}"/>
              </a:ext>
            </a:extLst>
          </p:cNvPr>
          <p:cNvSpPr txBox="1">
            <a:spLocks noChangeArrowheads="1"/>
          </p:cNvSpPr>
          <p:nvPr/>
        </p:nvSpPr>
        <p:spPr bwMode="auto">
          <a:xfrm>
            <a:off x="7908925" y="5372100"/>
            <a:ext cx="1150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cs-CZ" altLang="en-US" sz="1400">
                <a:solidFill>
                  <a:srgbClr val="000000"/>
                </a:solidFill>
                <a:latin typeface="Calibri" panose="020F0502020204030204" pitchFamily="34" charset="0"/>
              </a:rPr>
              <a:t>Hydroxyethyl cellulose</a:t>
            </a:r>
            <a:endParaRPr lang="en-GB" altLang="en-US" sz="1400">
              <a:solidFill>
                <a:srgbClr val="000000"/>
              </a:solidFill>
              <a:latin typeface="Calibri" panose="020F050202020403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B671B7E8-F79F-425F-8DF7-156A8721CC42}"/>
              </a:ext>
            </a:extLst>
          </p:cNvPr>
          <p:cNvSpPr>
            <a:spLocks noGrp="1" noChangeArrowheads="1"/>
          </p:cNvSpPr>
          <p:nvPr>
            <p:ph type="title"/>
          </p:nvPr>
        </p:nvSpPr>
        <p:spPr>
          <a:xfrm>
            <a:off x="1760538" y="260350"/>
            <a:ext cx="7348537" cy="952500"/>
          </a:xfrm>
        </p:spPr>
        <p:txBody>
          <a:bodyPr/>
          <a:lstStyle/>
          <a:p>
            <a:r>
              <a:rPr lang="cs-CZ" altLang="cs-CZ" sz="4000" b="1">
                <a:solidFill>
                  <a:srgbClr val="800000"/>
                </a:solidFill>
                <a:latin typeface="Calibri" panose="020F0502020204030204" pitchFamily="34" charset="0"/>
                <a:cs typeface="Calibri" panose="020F0502020204030204" pitchFamily="34" charset="0"/>
              </a:rPr>
              <a:t>Cellulosum ligni </a:t>
            </a:r>
            <a:r>
              <a:rPr lang="en-GB" altLang="cs-CZ" sz="4000" b="1" i="0">
                <a:solidFill>
                  <a:srgbClr val="800000"/>
                </a:solidFill>
                <a:latin typeface="Calibri" panose="020F0502020204030204" pitchFamily="34" charset="0"/>
                <a:cs typeface="Calibri" panose="020F0502020204030204" pitchFamily="34" charset="0"/>
              </a:rPr>
              <a:t>CzPh 2017</a:t>
            </a:r>
            <a:endParaRPr lang="en-GB" altLang="cs-CZ" sz="4000" b="1">
              <a:solidFill>
                <a:srgbClr val="800000"/>
              </a:solidFill>
              <a:latin typeface="Calibri" panose="020F0502020204030204" pitchFamily="34" charset="0"/>
              <a:cs typeface="Calibri" panose="020F0502020204030204" pitchFamily="34" charset="0"/>
            </a:endParaRPr>
          </a:p>
        </p:txBody>
      </p:sp>
      <p:sp>
        <p:nvSpPr>
          <p:cNvPr id="64515" name="Rectangle 3">
            <a:extLst>
              <a:ext uri="{FF2B5EF4-FFF2-40B4-BE49-F238E27FC236}">
                <a16:creationId xmlns:a16="http://schemas.microsoft.com/office/drawing/2014/main" id="{18C3352E-EFAD-4990-B655-2BC3800C7FEC}"/>
              </a:ext>
            </a:extLst>
          </p:cNvPr>
          <p:cNvSpPr>
            <a:spLocks noGrp="1" noChangeArrowheads="1"/>
          </p:cNvSpPr>
          <p:nvPr>
            <p:ph type="body" sz="half" idx="1"/>
          </p:nvPr>
        </p:nvSpPr>
        <p:spPr>
          <a:xfrm>
            <a:off x="168275" y="1741488"/>
            <a:ext cx="8389938" cy="608012"/>
          </a:xfrm>
        </p:spPr>
        <p:txBody>
          <a:bodyPr/>
          <a:lstStyle/>
          <a:p>
            <a:pPr>
              <a:buClr>
                <a:srgbClr val="006600"/>
              </a:buClr>
              <a:buSzPct val="100000"/>
              <a:buFont typeface="Wingdings" panose="05000000000000000000" pitchFamily="2" charset="2"/>
              <a:buChar char="§"/>
            </a:pPr>
            <a:r>
              <a:rPr lang="en-GB" altLang="cs-CZ" sz="2400" u="sng">
                <a:solidFill>
                  <a:srgbClr val="006600"/>
                </a:solidFill>
                <a:latin typeface="Calibri" panose="020F0502020204030204" pitchFamily="34" charset="0"/>
                <a:cs typeface="Calibri" panose="020F0502020204030204" pitchFamily="34" charset="0"/>
              </a:rPr>
              <a:t>Microscopy:</a:t>
            </a:r>
            <a:r>
              <a:rPr lang="en-GB" altLang="cs-CZ" sz="2400">
                <a:solidFill>
                  <a:srgbClr val="000000"/>
                </a:solidFill>
                <a:latin typeface="Calibri" panose="020F0502020204030204" pitchFamily="34" charset="0"/>
                <a:cs typeface="Calibri" panose="020F0502020204030204" pitchFamily="34" charset="0"/>
              </a:rPr>
              <a:t> </a:t>
            </a:r>
            <a:r>
              <a:rPr lang="en-GB" altLang="en-US" sz="2400">
                <a:solidFill>
                  <a:srgbClr val="000000"/>
                </a:solidFill>
                <a:latin typeface="Calibri" panose="020F0502020204030204" pitchFamily="34" charset="0"/>
                <a:cs typeface="Calibri" panose="020F0502020204030204" pitchFamily="34" charset="0"/>
              </a:rPr>
              <a:t>short fibers of cellulose with fascicular formations</a:t>
            </a:r>
            <a:endParaRPr lang="en-GB" altLang="cs-CZ" sz="2400">
              <a:solidFill>
                <a:srgbClr val="000008"/>
              </a:solidFill>
              <a:latin typeface="Calibri" panose="020F0502020204030204" pitchFamily="34" charset="0"/>
              <a:cs typeface="Calibri" panose="020F0502020204030204" pitchFamily="34" charset="0"/>
            </a:endParaRPr>
          </a:p>
          <a:p>
            <a:pPr>
              <a:buFont typeface="Wingdings" panose="05000000000000000000" pitchFamily="2" charset="2"/>
              <a:buChar char="§"/>
            </a:pPr>
            <a:endParaRPr lang="en-GB" altLang="cs-CZ" sz="240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pPr>
            <a:endParaRPr lang="en-GB" altLang="cs-CZ" sz="2400">
              <a:solidFill>
                <a:srgbClr val="000008"/>
              </a:solidFill>
              <a:latin typeface="Calibri" panose="020F0502020204030204" pitchFamily="34" charset="0"/>
              <a:cs typeface="Calibri" panose="020F0502020204030204" pitchFamily="34" charset="0"/>
            </a:endParaRPr>
          </a:p>
        </p:txBody>
      </p:sp>
      <p:pic>
        <p:nvPicPr>
          <p:cNvPr id="64516" name="Picture 3">
            <a:extLst>
              <a:ext uri="{FF2B5EF4-FFF2-40B4-BE49-F238E27FC236}">
                <a16:creationId xmlns:a16="http://schemas.microsoft.com/office/drawing/2014/main" id="{FBAAE706-758E-4A23-A3FF-63E05A57C1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64517" name="Straight Connector 4">
            <a:extLst>
              <a:ext uri="{FF2B5EF4-FFF2-40B4-BE49-F238E27FC236}">
                <a16:creationId xmlns:a16="http://schemas.microsoft.com/office/drawing/2014/main" id="{BA4C5A96-5109-4087-92CB-ABF241776903}"/>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64518" name="AutoShape 2" descr="Výsledek obrázku pro petroselini radix">
            <a:extLst>
              <a:ext uri="{FF2B5EF4-FFF2-40B4-BE49-F238E27FC236}">
                <a16:creationId xmlns:a16="http://schemas.microsoft.com/office/drawing/2014/main" id="{E822F419-9330-446D-8F98-DACF20A51B0C}"/>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64519" name="Picture 5" descr="lana">
            <a:extLst>
              <a:ext uri="{FF2B5EF4-FFF2-40B4-BE49-F238E27FC236}">
                <a16:creationId xmlns:a16="http://schemas.microsoft.com/office/drawing/2014/main" id="{A2EF3197-6B7E-4711-B072-70A9DE4664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4342" t="52863" b="13737"/>
          <a:stretch>
            <a:fillRect/>
          </a:stretch>
        </p:blipFill>
        <p:spPr bwMode="auto">
          <a:xfrm>
            <a:off x="1258888" y="2705100"/>
            <a:ext cx="1649412"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6" descr="Picture 031">
            <a:extLst>
              <a:ext uri="{FF2B5EF4-FFF2-40B4-BE49-F238E27FC236}">
                <a16:creationId xmlns:a16="http://schemas.microsoft.com/office/drawing/2014/main" id="{C010A667-B0CA-4F9E-8054-852F0393D7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7488" y="2662238"/>
            <a:ext cx="4530725" cy="3398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5F4E13D9-3095-4679-A383-93CB4CDF2DE8}"/>
              </a:ext>
            </a:extLst>
          </p:cNvPr>
          <p:cNvSpPr>
            <a:spLocks noGrp="1" noChangeArrowheads="1"/>
          </p:cNvSpPr>
          <p:nvPr>
            <p:ph type="title"/>
          </p:nvPr>
        </p:nvSpPr>
        <p:spPr>
          <a:xfrm>
            <a:off x="2025650" y="260350"/>
            <a:ext cx="6883400" cy="952500"/>
          </a:xfrm>
        </p:spPr>
        <p:txBody>
          <a:bodyPr/>
          <a:lstStyle/>
          <a:p>
            <a:r>
              <a:rPr lang="cs-CZ" altLang="cs-CZ" b="1">
                <a:solidFill>
                  <a:srgbClr val="800000"/>
                </a:solidFill>
                <a:latin typeface="Calibri" panose="020F0502020204030204" pitchFamily="34" charset="0"/>
                <a:cs typeface="Calibri" panose="020F0502020204030204" pitchFamily="34" charset="0"/>
              </a:rPr>
              <a:t>Other natural fibers</a:t>
            </a:r>
            <a:endParaRPr lang="en-GB" altLang="cs-CZ" b="1">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EA30E249-AED3-4CE6-BBA3-680C026AAC8E}"/>
              </a:ext>
            </a:extLst>
          </p:cNvPr>
          <p:cNvSpPr>
            <a:spLocks noGrp="1" noChangeArrowheads="1"/>
          </p:cNvSpPr>
          <p:nvPr>
            <p:ph type="body" sz="half" idx="1"/>
          </p:nvPr>
        </p:nvSpPr>
        <p:spPr>
          <a:xfrm>
            <a:off x="238125" y="1590675"/>
            <a:ext cx="5254625" cy="5116513"/>
          </a:xfrm>
        </p:spPr>
        <p:txBody>
          <a:bodyPr/>
          <a:lstStyle/>
          <a:p>
            <a:pPr>
              <a:buClr>
                <a:srgbClr val="006600"/>
              </a:buClr>
              <a:buSzPct val="100000"/>
              <a:buFont typeface="Wingdings" panose="05000000000000000000" pitchFamily="2" charset="2"/>
              <a:buChar char="§"/>
            </a:pPr>
            <a:r>
              <a:rPr lang="cs-CZ" altLang="cs-CZ" sz="2400" b="1" u="sng" dirty="0" err="1">
                <a:solidFill>
                  <a:srgbClr val="006600"/>
                </a:solidFill>
                <a:latin typeface="Calibri" panose="020F0502020204030204" pitchFamily="34" charset="0"/>
                <a:cs typeface="Calibri" panose="020F0502020204030204" pitchFamily="34" charset="0"/>
              </a:rPr>
              <a:t>Flax</a:t>
            </a:r>
            <a:r>
              <a:rPr lang="cs-CZ" altLang="cs-CZ" sz="2400" b="1" u="sng" dirty="0">
                <a:solidFill>
                  <a:srgbClr val="006600"/>
                </a:solidFill>
                <a:latin typeface="Calibri" panose="020F0502020204030204" pitchFamily="34" charset="0"/>
                <a:cs typeface="Calibri" panose="020F0502020204030204" pitchFamily="34" charset="0"/>
              </a:rPr>
              <a:t> </a:t>
            </a:r>
            <a:r>
              <a:rPr lang="cs-CZ" altLang="cs-CZ" sz="2400" b="1" u="sng" dirty="0" err="1">
                <a:solidFill>
                  <a:srgbClr val="006600"/>
                </a:solidFill>
                <a:latin typeface="Calibri" panose="020F0502020204030204" pitchFamily="34" charset="0"/>
                <a:cs typeface="Calibri" panose="020F0502020204030204" pitchFamily="34" charset="0"/>
              </a:rPr>
              <a:t>fibers</a:t>
            </a:r>
            <a:r>
              <a:rPr lang="en-GB" altLang="cs-CZ" sz="2400" b="1" dirty="0">
                <a:solidFill>
                  <a:srgbClr val="006600"/>
                </a:solidFill>
                <a:latin typeface="Calibri" panose="020F0502020204030204" pitchFamily="34" charset="0"/>
                <a:cs typeface="Calibri" panose="020F0502020204030204" pitchFamily="34" charset="0"/>
              </a:rPr>
              <a:t> </a:t>
            </a:r>
            <a:r>
              <a:rPr lang="cs-CZ" altLang="cs-CZ" sz="2400" dirty="0">
                <a:solidFill>
                  <a:srgbClr val="006600"/>
                </a:solidFill>
                <a:latin typeface="Calibri" panose="020F0502020204030204" pitchFamily="34" charset="0"/>
                <a:cs typeface="Calibri" panose="020F0502020204030204" pitchFamily="34" charset="0"/>
              </a:rPr>
              <a:t>	</a:t>
            </a:r>
            <a:r>
              <a:rPr lang="cs-CZ" altLang="cs-CZ" sz="2400" b="1" i="1" dirty="0" err="1">
                <a:solidFill>
                  <a:srgbClr val="800000"/>
                </a:solidFill>
                <a:latin typeface="Calibri" panose="020F0502020204030204" pitchFamily="34" charset="0"/>
                <a:cs typeface="Calibri" panose="020F0502020204030204" pitchFamily="34" charset="0"/>
              </a:rPr>
              <a:t>Linum</a:t>
            </a:r>
            <a:r>
              <a:rPr lang="cs-CZ" altLang="cs-CZ" sz="2400" b="1" i="1" dirty="0">
                <a:solidFill>
                  <a:srgbClr val="800000"/>
                </a:solidFill>
                <a:latin typeface="Calibri" panose="020F0502020204030204" pitchFamily="34" charset="0"/>
                <a:cs typeface="Calibri" panose="020F0502020204030204" pitchFamily="34" charset="0"/>
              </a:rPr>
              <a:t> </a:t>
            </a:r>
            <a:r>
              <a:rPr lang="cs-CZ" altLang="cs-CZ" sz="2400" b="1" i="1" dirty="0" err="1">
                <a:solidFill>
                  <a:srgbClr val="800000"/>
                </a:solidFill>
                <a:latin typeface="Calibri" panose="020F0502020204030204" pitchFamily="34" charset="0"/>
                <a:cs typeface="Calibri" panose="020F0502020204030204" pitchFamily="34" charset="0"/>
              </a:rPr>
              <a:t>ussitatissimum</a:t>
            </a:r>
            <a:endParaRPr lang="en-GB" altLang="cs-CZ" sz="2400" b="1" i="1" dirty="0">
              <a:solidFill>
                <a:srgbClr val="800000"/>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pPr>
            <a:r>
              <a:rPr lang="cs-CZ" altLang="cs-CZ" sz="2400" b="1" dirty="0">
                <a:solidFill>
                  <a:srgbClr val="800000"/>
                </a:solidFill>
                <a:latin typeface="Calibri" panose="020F0502020204030204" pitchFamily="34" charset="0"/>
                <a:cs typeface="Calibri" panose="020F0502020204030204" pitchFamily="34" charset="0"/>
              </a:rPr>
              <a:t>		</a:t>
            </a:r>
            <a:r>
              <a:rPr lang="en-GB" altLang="cs-CZ" sz="2400" b="1" dirty="0">
                <a:solidFill>
                  <a:srgbClr val="800000"/>
                </a:solidFill>
                <a:latin typeface="Calibri" panose="020F0502020204030204" pitchFamily="34" charset="0"/>
                <a:cs typeface="Calibri" panose="020F0502020204030204" pitchFamily="34" charset="0"/>
              </a:rPr>
              <a:t> </a:t>
            </a:r>
            <a:r>
              <a:rPr lang="cs-CZ" altLang="cs-CZ" sz="2400" b="1" dirty="0" err="1">
                <a:solidFill>
                  <a:srgbClr val="800000"/>
                </a:solidFill>
                <a:latin typeface="Calibri" panose="020F0502020204030204" pitchFamily="34" charset="0"/>
                <a:cs typeface="Calibri" panose="020F0502020204030204" pitchFamily="34" charset="0"/>
              </a:rPr>
              <a:t>Linaceae</a:t>
            </a:r>
            <a:r>
              <a:rPr lang="cs-CZ" altLang="cs-CZ" sz="2400" b="1" dirty="0">
                <a:solidFill>
                  <a:srgbClr val="800000"/>
                </a:solidFill>
                <a:latin typeface="Calibri" panose="020F0502020204030204" pitchFamily="34" charset="0"/>
                <a:cs typeface="Calibri" panose="020F0502020204030204" pitchFamily="34" charset="0"/>
              </a:rPr>
              <a:t> </a:t>
            </a:r>
            <a:r>
              <a:rPr lang="en-GB" altLang="cs-CZ" sz="2400" dirty="0">
                <a:solidFill>
                  <a:srgbClr val="000008"/>
                </a:solidFill>
                <a:latin typeface="Calibri" panose="020F0502020204030204" pitchFamily="34" charset="0"/>
                <a:cs typeface="Calibri" panose="020F0502020204030204" pitchFamily="34" charset="0"/>
              </a:rPr>
              <a:t>(</a:t>
            </a:r>
            <a:r>
              <a:rPr lang="cs-CZ" altLang="cs-CZ" sz="2400" dirty="0" err="1">
                <a:solidFill>
                  <a:srgbClr val="000008"/>
                </a:solidFill>
                <a:latin typeface="Calibri" panose="020F0502020204030204" pitchFamily="34" charset="0"/>
                <a:cs typeface="Calibri" panose="020F0502020204030204" pitchFamily="34" charset="0"/>
              </a:rPr>
              <a:t>flax</a:t>
            </a:r>
            <a:r>
              <a:rPr lang="cs-CZ" altLang="cs-CZ" sz="2400" dirty="0">
                <a:solidFill>
                  <a:srgbClr val="000008"/>
                </a:solidFill>
                <a:latin typeface="Calibri" panose="020F0502020204030204" pitchFamily="34" charset="0"/>
                <a:cs typeface="Calibri" panose="020F0502020204030204" pitchFamily="34" charset="0"/>
              </a:rPr>
              <a:t>, </a:t>
            </a:r>
            <a:r>
              <a:rPr lang="cs-CZ" altLang="cs-CZ" sz="2400" dirty="0" err="1">
                <a:solidFill>
                  <a:srgbClr val="000008"/>
                </a:solidFill>
                <a:latin typeface="Calibri" panose="020F0502020204030204" pitchFamily="34" charset="0"/>
                <a:cs typeface="Calibri" panose="020F0502020204030204" pitchFamily="34" charset="0"/>
              </a:rPr>
              <a:t>linseed</a:t>
            </a:r>
            <a:r>
              <a:rPr lang="en-GB" altLang="cs-CZ" sz="2400" dirty="0">
                <a:solidFill>
                  <a:srgbClr val="000008"/>
                </a:solidFill>
                <a:latin typeface="Calibri" panose="020F0502020204030204" pitchFamily="34" charset="0"/>
                <a:cs typeface="Calibri" panose="020F0502020204030204" pitchFamily="34" charset="0"/>
              </a:rPr>
              <a:t>)</a:t>
            </a:r>
          </a:p>
          <a:p>
            <a:pPr>
              <a:buClr>
                <a:srgbClr val="006600"/>
              </a:buClr>
              <a:buSzPct val="100000"/>
              <a:buFont typeface="Monotype Sorts" pitchFamily="2" charset="2"/>
              <a:buNone/>
            </a:pPr>
            <a:endParaRPr lang="en-GB" altLang="cs-CZ" sz="24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pPr>
            <a:r>
              <a:rPr lang="en-GB" altLang="en-US" sz="2400" dirty="0">
                <a:solidFill>
                  <a:srgbClr val="000000"/>
                </a:solidFill>
                <a:latin typeface="Calibri" panose="020F0502020204030204" pitchFamily="34" charset="0"/>
                <a:cs typeface="Calibri" panose="020F0502020204030204" pitchFamily="34" charset="0"/>
              </a:rPr>
              <a:t>obtained from seed-removed, grassed or steeped stems of flax</a:t>
            </a:r>
          </a:p>
          <a:p>
            <a:pPr>
              <a:buClr>
                <a:srgbClr val="006600"/>
              </a:buClr>
              <a:buSzPct val="100000"/>
              <a:buFont typeface="Wingdings" panose="05000000000000000000" pitchFamily="2" charset="2"/>
              <a:buChar char="§"/>
            </a:pPr>
            <a:r>
              <a:rPr lang="en-GB" altLang="en-US" sz="2400" dirty="0" err="1">
                <a:solidFill>
                  <a:srgbClr val="000000"/>
                </a:solidFill>
                <a:latin typeface="Calibri" panose="020F0502020204030204" pitchFamily="34" charset="0"/>
                <a:cs typeface="Calibri" panose="020F0502020204030204" pitchFamily="34" charset="0"/>
              </a:rPr>
              <a:t>Scler</a:t>
            </a:r>
            <a:r>
              <a:rPr lang="sk-SK" altLang="en-US" sz="2400" dirty="0" err="1">
                <a:solidFill>
                  <a:srgbClr val="000000"/>
                </a:solidFill>
                <a:latin typeface="Calibri" panose="020F0502020204030204" pitchFamily="34" charset="0"/>
                <a:cs typeface="Calibri" panose="020F0502020204030204" pitchFamily="34" charset="0"/>
              </a:rPr>
              <a:t>enchyma</a:t>
            </a:r>
            <a:r>
              <a:rPr lang="sk-SK" altLang="en-US" sz="2400" dirty="0">
                <a:solidFill>
                  <a:srgbClr val="0000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Calibri" panose="020F0502020204030204" pitchFamily="34" charset="0"/>
              </a:rPr>
              <a:t>fibre</a:t>
            </a:r>
            <a:r>
              <a:rPr lang="sk-SK" altLang="en-US" sz="2400" dirty="0">
                <a:solidFill>
                  <a:srgbClr val="000000"/>
                </a:solidFill>
                <a:latin typeface="Calibri" panose="020F0502020204030204" pitchFamily="34" charset="0"/>
                <a:cs typeface="Calibri" panose="020F0502020204030204" pitchFamily="34" charset="0"/>
              </a:rPr>
              <a:t>s</a:t>
            </a:r>
            <a:r>
              <a:rPr lang="en-GB" altLang="en-US" sz="2400" dirty="0">
                <a:solidFill>
                  <a:srgbClr val="000000"/>
                </a:solidFill>
                <a:latin typeface="Calibri" panose="020F0502020204030204" pitchFamily="34" charset="0"/>
                <a:cs typeface="Calibri" panose="020F0502020204030204" pitchFamily="34" charset="0"/>
              </a:rPr>
              <a:t> from wedge-shaped cells</a:t>
            </a:r>
          </a:p>
          <a:p>
            <a:pPr>
              <a:buClr>
                <a:srgbClr val="006600"/>
              </a:buClr>
              <a:buSzPct val="100000"/>
              <a:buFont typeface="Wingdings" panose="05000000000000000000" pitchFamily="2" charset="2"/>
              <a:buChar char="§"/>
            </a:pPr>
            <a:r>
              <a:rPr lang="en-GB" altLang="en-US" sz="2400" dirty="0">
                <a:solidFill>
                  <a:srgbClr val="000000"/>
                </a:solidFill>
                <a:latin typeface="Calibri" panose="020F0502020204030204" pitchFamily="34" charset="0"/>
                <a:cs typeface="Calibri" panose="020F0502020204030204" pitchFamily="34" charset="0"/>
              </a:rPr>
              <a:t>markedly solid, heat-stable, weak acid resistant, rottenness resistant     </a:t>
            </a:r>
          </a:p>
          <a:p>
            <a:pPr>
              <a:buClr>
                <a:srgbClr val="006600"/>
              </a:buClr>
              <a:buSzPct val="100000"/>
              <a:buFont typeface="Monotype Sorts" pitchFamily="2" charset="2"/>
              <a:buNone/>
            </a:pPr>
            <a:endParaRPr lang="en-GB" altLang="cs-CZ" sz="24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pPr>
            <a:r>
              <a:rPr lang="cs-CZ" altLang="en-US" sz="2400" i="1" dirty="0" err="1">
                <a:solidFill>
                  <a:srgbClr val="000000"/>
                </a:solidFill>
                <a:latin typeface="Calibri" panose="020F0502020204030204" pitchFamily="34" charset="0"/>
                <a:cs typeface="Calibri" panose="020F0502020204030204" pitchFamily="34" charset="0"/>
              </a:rPr>
              <a:t>CzPh</a:t>
            </a:r>
            <a:r>
              <a:rPr lang="en-GB" altLang="en-US" sz="2400" i="1" dirty="0">
                <a:solidFill>
                  <a:srgbClr val="000000"/>
                </a:solidFill>
                <a:latin typeface="Calibri" panose="020F0502020204030204" pitchFamily="34" charset="0"/>
                <a:cs typeface="Calibri" panose="020F0502020204030204" pitchFamily="34" charset="0"/>
              </a:rPr>
              <a:t> 20</a:t>
            </a:r>
            <a:r>
              <a:rPr lang="cs-CZ" altLang="en-US" sz="2400" i="1" dirty="0">
                <a:solidFill>
                  <a:srgbClr val="000000"/>
                </a:solidFill>
                <a:latin typeface="Calibri" panose="020F0502020204030204" pitchFamily="34" charset="0"/>
                <a:cs typeface="Calibri" panose="020F0502020204030204" pitchFamily="34" charset="0"/>
              </a:rPr>
              <a:t>17</a:t>
            </a:r>
            <a:r>
              <a:rPr lang="en-GB" altLang="en-US" sz="2400" i="1" dirty="0">
                <a:solidFill>
                  <a:srgbClr val="000000"/>
                </a:solidFill>
                <a:latin typeface="Calibri" panose="020F0502020204030204" pitchFamily="34" charset="0"/>
                <a:cs typeface="Calibri" panose="020F0502020204030204" pitchFamily="34" charset="0"/>
              </a:rPr>
              <a:t> Fila non </a:t>
            </a:r>
            <a:r>
              <a:rPr lang="en-GB" altLang="en-US" sz="2400" i="1" dirty="0" err="1">
                <a:solidFill>
                  <a:srgbClr val="000000"/>
                </a:solidFill>
                <a:latin typeface="Calibri" panose="020F0502020204030204" pitchFamily="34" charset="0"/>
                <a:cs typeface="Calibri" panose="020F0502020204030204" pitchFamily="34" charset="0"/>
              </a:rPr>
              <a:t>resorbilia</a:t>
            </a:r>
            <a:r>
              <a:rPr lang="en-GB" altLang="en-US" sz="2400" i="1" dirty="0">
                <a:solidFill>
                  <a:srgbClr val="000000"/>
                </a:solidFill>
                <a:latin typeface="Calibri" panose="020F0502020204030204" pitchFamily="34" charset="0"/>
                <a:cs typeface="Calibri" panose="020F0502020204030204" pitchFamily="34" charset="0"/>
              </a:rPr>
              <a:t> </a:t>
            </a:r>
            <a:r>
              <a:rPr lang="en-GB" altLang="en-US" sz="2400" i="1" dirty="0" err="1">
                <a:solidFill>
                  <a:srgbClr val="000000"/>
                </a:solidFill>
                <a:latin typeface="Calibri" panose="020F0502020204030204" pitchFamily="34" charset="0"/>
                <a:cs typeface="Calibri" panose="020F0502020204030204" pitchFamily="34" charset="0"/>
              </a:rPr>
              <a:t>sterilia</a:t>
            </a: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pPr>
            <a:endParaRPr lang="en-GB" altLang="cs-CZ"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pPr>
            <a:endParaRPr lang="en-GB" altLang="cs-CZ" sz="24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pPr>
            <a:endParaRPr lang="en-GB" altLang="cs-CZ" sz="2400" dirty="0">
              <a:solidFill>
                <a:srgbClr val="000008"/>
              </a:solidFill>
              <a:latin typeface="Calibri" panose="020F0502020204030204" pitchFamily="34" charset="0"/>
              <a:cs typeface="Calibri" panose="020F0502020204030204" pitchFamily="34" charset="0"/>
            </a:endParaRPr>
          </a:p>
          <a:p>
            <a:pPr>
              <a:buFont typeface="Wingdings" panose="05000000000000000000" pitchFamily="2" charset="2"/>
              <a:buChar char="§"/>
            </a:pPr>
            <a:endParaRPr lang="en-GB" altLang="cs-CZ" sz="240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pPr>
            <a:endParaRPr lang="en-GB" altLang="cs-CZ" sz="2400" dirty="0">
              <a:solidFill>
                <a:srgbClr val="000008"/>
              </a:solidFill>
              <a:latin typeface="Calibri" panose="020F0502020204030204" pitchFamily="34" charset="0"/>
              <a:cs typeface="Calibri" panose="020F0502020204030204" pitchFamily="34" charset="0"/>
            </a:endParaRPr>
          </a:p>
        </p:txBody>
      </p:sp>
      <p:pic>
        <p:nvPicPr>
          <p:cNvPr id="66564" name="Picture 3">
            <a:extLst>
              <a:ext uri="{FF2B5EF4-FFF2-40B4-BE49-F238E27FC236}">
                <a16:creationId xmlns:a16="http://schemas.microsoft.com/office/drawing/2014/main" id="{15344837-022C-4756-A860-14B62D4B11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66565" name="Straight Connector 4">
            <a:extLst>
              <a:ext uri="{FF2B5EF4-FFF2-40B4-BE49-F238E27FC236}">
                <a16:creationId xmlns:a16="http://schemas.microsoft.com/office/drawing/2014/main" id="{A126BFE9-2B54-4454-A07A-CE2068FB396E}"/>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66566" name="AutoShape 2" descr="Výsledek obrázku pro petroselini radix">
            <a:extLst>
              <a:ext uri="{FF2B5EF4-FFF2-40B4-BE49-F238E27FC236}">
                <a16:creationId xmlns:a16="http://schemas.microsoft.com/office/drawing/2014/main" id="{5C0542C5-D9C1-4805-81B8-257061D31992}"/>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8" name="Picture 4" descr="linum">
            <a:extLst>
              <a:ext uri="{FF2B5EF4-FFF2-40B4-BE49-F238E27FC236}">
                <a16:creationId xmlns:a16="http://schemas.microsoft.com/office/drawing/2014/main" id="{590FC424-7393-4F66-AE9E-C858A04040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1558925"/>
            <a:ext cx="31337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K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DB234D4C-D146-4E98-A022-0B78E0DF26EC}"/>
              </a:ext>
            </a:extLst>
          </p:cNvPr>
          <p:cNvSpPr>
            <a:spLocks noGrp="1" noChangeArrowheads="1"/>
          </p:cNvSpPr>
          <p:nvPr>
            <p:ph type="title"/>
          </p:nvPr>
        </p:nvSpPr>
        <p:spPr>
          <a:xfrm>
            <a:off x="2025650" y="260350"/>
            <a:ext cx="6883400" cy="952500"/>
          </a:xfrm>
        </p:spPr>
        <p:txBody>
          <a:bodyPr/>
          <a:lstStyle/>
          <a:p>
            <a:r>
              <a:rPr lang="cs-CZ" altLang="cs-CZ" b="1">
                <a:solidFill>
                  <a:srgbClr val="800000"/>
                </a:solidFill>
                <a:latin typeface="Calibri" panose="020F0502020204030204" pitchFamily="34" charset="0"/>
                <a:cs typeface="Calibri" panose="020F0502020204030204" pitchFamily="34" charset="0"/>
              </a:rPr>
              <a:t>Other natural fibers</a:t>
            </a:r>
            <a:endParaRPr lang="en-GB" altLang="cs-CZ" b="1">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CBDC15BF-1267-448C-87A4-B592EE4BAAC8}"/>
              </a:ext>
            </a:extLst>
          </p:cNvPr>
          <p:cNvSpPr>
            <a:spLocks noGrp="1" noChangeArrowheads="1"/>
          </p:cNvSpPr>
          <p:nvPr>
            <p:ph type="body" sz="half" idx="1"/>
          </p:nvPr>
        </p:nvSpPr>
        <p:spPr>
          <a:xfrm>
            <a:off x="238125" y="1590675"/>
            <a:ext cx="5056188" cy="5116513"/>
          </a:xfrm>
        </p:spPr>
        <p:txBody>
          <a:bodyPr/>
          <a:lstStyle/>
          <a:p>
            <a:pPr>
              <a:buClr>
                <a:srgbClr val="006600"/>
              </a:buClr>
              <a:buSzPct val="100000"/>
              <a:buFont typeface="Wingdings" panose="05000000000000000000" pitchFamily="2" charset="2"/>
              <a:buChar char="§"/>
              <a:defRPr/>
            </a:pPr>
            <a:r>
              <a:rPr lang="cs-CZ" altLang="cs-CZ" sz="2400" b="1" u="sng" dirty="0" err="1">
                <a:solidFill>
                  <a:srgbClr val="006600"/>
                </a:solidFill>
                <a:latin typeface="Calibri" panose="020F0502020204030204" pitchFamily="34" charset="0"/>
                <a:cs typeface="Calibri" panose="020F0502020204030204" pitchFamily="34" charset="0"/>
              </a:rPr>
              <a:t>Hemp</a:t>
            </a:r>
            <a:r>
              <a:rPr lang="cs-CZ" altLang="cs-CZ" sz="2400" b="1" u="sng" dirty="0">
                <a:solidFill>
                  <a:srgbClr val="006600"/>
                </a:solidFill>
                <a:latin typeface="Calibri" panose="020F0502020204030204" pitchFamily="34" charset="0"/>
                <a:cs typeface="Calibri" panose="020F0502020204030204" pitchFamily="34" charset="0"/>
              </a:rPr>
              <a:t> </a:t>
            </a:r>
            <a:r>
              <a:rPr lang="cs-CZ" altLang="cs-CZ" sz="2400" b="1" u="sng" dirty="0" err="1">
                <a:solidFill>
                  <a:srgbClr val="006600"/>
                </a:solidFill>
                <a:latin typeface="Calibri" panose="020F0502020204030204" pitchFamily="34" charset="0"/>
                <a:cs typeface="Calibri" panose="020F0502020204030204" pitchFamily="34" charset="0"/>
              </a:rPr>
              <a:t>fibers</a:t>
            </a:r>
            <a:r>
              <a:rPr lang="en-GB" altLang="cs-CZ" sz="2400" b="1" dirty="0">
                <a:solidFill>
                  <a:srgbClr val="006600"/>
                </a:solidFill>
                <a:latin typeface="Calibri" panose="020F0502020204030204" pitchFamily="34" charset="0"/>
                <a:cs typeface="Calibri" panose="020F0502020204030204" pitchFamily="34" charset="0"/>
              </a:rPr>
              <a:t> </a:t>
            </a:r>
            <a:r>
              <a:rPr lang="cs-CZ" altLang="cs-CZ" sz="2400" b="1" i="1" dirty="0">
                <a:solidFill>
                  <a:srgbClr val="800000"/>
                </a:solidFill>
                <a:latin typeface="Calibri" panose="020F0502020204030204" pitchFamily="34" charset="0"/>
                <a:cs typeface="Calibri" panose="020F0502020204030204" pitchFamily="34" charset="0"/>
              </a:rPr>
              <a:t>Cannabis sativa</a:t>
            </a:r>
            <a:endParaRPr lang="en-GB" altLang="cs-CZ" sz="2400" b="1" i="1" dirty="0">
              <a:solidFill>
                <a:srgbClr val="800000"/>
              </a:solidFill>
              <a:latin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r>
              <a:rPr lang="cs-CZ" altLang="cs-CZ" sz="2400" b="1" dirty="0">
                <a:solidFill>
                  <a:srgbClr val="800000"/>
                </a:solidFill>
                <a:latin typeface="Calibri" panose="020F0502020204030204" pitchFamily="34" charset="0"/>
                <a:cs typeface="Calibri" panose="020F0502020204030204" pitchFamily="34" charset="0"/>
              </a:rPr>
              <a:t>		</a:t>
            </a:r>
            <a:r>
              <a:rPr lang="en-GB" altLang="cs-CZ" sz="2400" b="1" dirty="0">
                <a:solidFill>
                  <a:srgbClr val="800000"/>
                </a:solidFill>
                <a:latin typeface="Calibri" panose="020F0502020204030204" pitchFamily="34" charset="0"/>
                <a:cs typeface="Calibri" panose="020F0502020204030204" pitchFamily="34" charset="0"/>
              </a:rPr>
              <a:t> </a:t>
            </a:r>
            <a:r>
              <a:rPr lang="cs-CZ" altLang="cs-CZ" sz="2400" b="1" dirty="0" err="1">
                <a:solidFill>
                  <a:srgbClr val="800000"/>
                </a:solidFill>
                <a:latin typeface="Calibri" panose="020F0502020204030204" pitchFamily="34" charset="0"/>
                <a:ea typeface="Calibri" panose="020F0502020204030204" pitchFamily="34" charset="0"/>
                <a:cs typeface="Calibri" panose="020F0502020204030204" pitchFamily="34" charset="0"/>
              </a:rPr>
              <a:t>Cannabaceae</a:t>
            </a:r>
            <a:endParaRPr lang="cs-CZ" altLang="cs-CZ" sz="2400" dirty="0">
              <a:solidFill>
                <a:srgbClr val="000008"/>
              </a:solidFill>
              <a:latin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Sclerogeni</a:t>
            </a:r>
            <a:r>
              <a:rPr lang="cs-CZ"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c</a:t>
            </a:r>
            <a:r>
              <a:rPr lang="en-GB"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stem </a:t>
            </a:r>
            <a:r>
              <a:rPr lang="en-GB"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fiber</a:t>
            </a:r>
            <a:r>
              <a:rPr lang="en-GB"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spindle-shaped, at the end sharpened</a:t>
            </a:r>
          </a:p>
          <a:p>
            <a:pPr>
              <a:buClr>
                <a:srgbClr val="006600"/>
              </a:buClr>
              <a:buSzPct val="100000"/>
              <a:buFont typeface="Wingdings" panose="05000000000000000000" pitchFamily="2" charset="2"/>
              <a:buChar char="§"/>
              <a:defRPr/>
            </a:pPr>
            <a:endParaRPr lang="en-GB"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endParaRPr lang="en-GB" altLang="cs-CZ" sz="24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en-US" sz="2400" b="1" u="sng"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cs-CZ" altLang="en-US" sz="2400" b="1"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manufacturing of durable textiles (working cloths</a:t>
            </a:r>
            <a:r>
              <a:rPr lang="cs-CZ"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GB"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68612" name="Picture 3">
            <a:extLst>
              <a:ext uri="{FF2B5EF4-FFF2-40B4-BE49-F238E27FC236}">
                <a16:creationId xmlns:a16="http://schemas.microsoft.com/office/drawing/2014/main" id="{E72556EE-DEBC-4229-A4B1-F2D0ACE765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68613" name="Straight Connector 4">
            <a:extLst>
              <a:ext uri="{FF2B5EF4-FFF2-40B4-BE49-F238E27FC236}">
                <a16:creationId xmlns:a16="http://schemas.microsoft.com/office/drawing/2014/main" id="{332FBCA8-29A3-4A2E-B3D9-4A96E9151BD6}"/>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68614" name="AutoShape 2" descr="Výsledek obrázku pro petroselini radix">
            <a:extLst>
              <a:ext uri="{FF2B5EF4-FFF2-40B4-BE49-F238E27FC236}">
                <a16:creationId xmlns:a16="http://schemas.microsoft.com/office/drawing/2014/main" id="{71CED37A-CC93-420B-B599-A8DB8EE8A6E3}"/>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11" name="Obrázok 10" descr="hemp picture.gif"/>
          <p:cNvPicPr>
            <a:picLocks noChangeAspect="1"/>
          </p:cNvPicPr>
          <p:nvPr/>
        </p:nvPicPr>
        <p:blipFill>
          <a:blip r:embed="rId4"/>
          <a:stretch>
            <a:fillRect/>
          </a:stretch>
        </p:blipFill>
        <p:spPr>
          <a:xfrm>
            <a:off x="6572264" y="1857364"/>
            <a:ext cx="2093976" cy="468172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ED852E14-26A4-4F11-9BA9-0E02F9E914C9}"/>
              </a:ext>
            </a:extLst>
          </p:cNvPr>
          <p:cNvSpPr>
            <a:spLocks noGrp="1" noChangeArrowheads="1"/>
          </p:cNvSpPr>
          <p:nvPr>
            <p:ph type="title"/>
          </p:nvPr>
        </p:nvSpPr>
        <p:spPr>
          <a:xfrm>
            <a:off x="2025650" y="260350"/>
            <a:ext cx="6883400" cy="952500"/>
          </a:xfrm>
        </p:spPr>
        <p:txBody>
          <a:bodyPr/>
          <a:lstStyle/>
          <a:p>
            <a:r>
              <a:rPr lang="cs-CZ" altLang="cs-CZ" b="1">
                <a:solidFill>
                  <a:srgbClr val="800000"/>
                </a:solidFill>
                <a:latin typeface="Calibri" panose="020F0502020204030204" pitchFamily="34" charset="0"/>
                <a:cs typeface="Calibri" panose="020F0502020204030204" pitchFamily="34" charset="0"/>
              </a:rPr>
              <a:t>Other natural fibers</a:t>
            </a:r>
            <a:endParaRPr lang="en-GB" altLang="cs-CZ" b="1">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D011ED27-8253-41D8-BE75-8405FFE9356F}"/>
              </a:ext>
            </a:extLst>
          </p:cNvPr>
          <p:cNvSpPr>
            <a:spLocks noGrp="1" noChangeArrowheads="1"/>
          </p:cNvSpPr>
          <p:nvPr>
            <p:ph type="body" sz="half" idx="1"/>
          </p:nvPr>
        </p:nvSpPr>
        <p:spPr>
          <a:xfrm>
            <a:off x="238125" y="1590675"/>
            <a:ext cx="4694238" cy="5116513"/>
          </a:xfrm>
        </p:spPr>
        <p:txBody>
          <a:bodyPr/>
          <a:lstStyle/>
          <a:p>
            <a:pPr>
              <a:buClr>
                <a:srgbClr val="006600"/>
              </a:buClr>
              <a:buSzPct val="100000"/>
              <a:buFont typeface="Wingdings" panose="05000000000000000000" pitchFamily="2" charset="2"/>
              <a:buChar char="§"/>
              <a:defRPr/>
            </a:pPr>
            <a:r>
              <a:rPr lang="cs-CZ" altLang="cs-CZ" sz="2400" b="1" u="sng" dirty="0" err="1">
                <a:solidFill>
                  <a:srgbClr val="006600"/>
                </a:solidFill>
                <a:latin typeface="Calibri" panose="020F0502020204030204" pitchFamily="34" charset="0"/>
                <a:cs typeface="Calibri" panose="020F0502020204030204" pitchFamily="34" charset="0"/>
              </a:rPr>
              <a:t>Jute</a:t>
            </a:r>
            <a:r>
              <a:rPr lang="cs-CZ" altLang="cs-CZ" sz="2400" b="1" u="sng" dirty="0">
                <a:solidFill>
                  <a:srgbClr val="006600"/>
                </a:solidFill>
                <a:latin typeface="Calibri" panose="020F0502020204030204" pitchFamily="34" charset="0"/>
                <a:cs typeface="Calibri" panose="020F0502020204030204" pitchFamily="34" charset="0"/>
              </a:rPr>
              <a:t> </a:t>
            </a:r>
            <a:r>
              <a:rPr lang="cs-CZ" altLang="cs-CZ" sz="2400" b="1" u="sng" dirty="0" err="1">
                <a:solidFill>
                  <a:srgbClr val="006600"/>
                </a:solidFill>
                <a:latin typeface="Calibri" panose="020F0502020204030204" pitchFamily="34" charset="0"/>
                <a:cs typeface="Calibri" panose="020F0502020204030204" pitchFamily="34" charset="0"/>
              </a:rPr>
              <a:t>fibre</a:t>
            </a:r>
            <a:r>
              <a:rPr lang="en-GB" altLang="cs-CZ" sz="2400" b="1" dirty="0">
                <a:solidFill>
                  <a:srgbClr val="006600"/>
                </a:solidFill>
                <a:latin typeface="Calibri" panose="020F0502020204030204" pitchFamily="34" charset="0"/>
                <a:cs typeface="Calibri" panose="020F0502020204030204" pitchFamily="34" charset="0"/>
              </a:rPr>
              <a:t> </a:t>
            </a:r>
            <a:r>
              <a:rPr lang="cs-CZ" altLang="cs-CZ" sz="2400" b="1" dirty="0">
                <a:solidFill>
                  <a:srgbClr val="006600"/>
                </a:solidFill>
                <a:latin typeface="Calibri" panose="020F0502020204030204" pitchFamily="34" charset="0"/>
                <a:cs typeface="Calibri" panose="020F0502020204030204" pitchFamily="34" charset="0"/>
              </a:rPr>
              <a:t>	</a:t>
            </a:r>
            <a:r>
              <a:rPr lang="cs-CZ" altLang="cs-CZ" sz="2400" b="1" i="1" dirty="0" err="1">
                <a:solidFill>
                  <a:srgbClr val="800000"/>
                </a:solidFill>
                <a:latin typeface="Calibri" panose="020F0502020204030204" pitchFamily="34" charset="0"/>
                <a:cs typeface="Calibri" panose="020F0502020204030204" pitchFamily="34" charset="0"/>
              </a:rPr>
              <a:t>Corchorus</a:t>
            </a:r>
            <a:r>
              <a:rPr lang="cs-CZ" altLang="cs-CZ" sz="2400" b="1" i="1" dirty="0">
                <a:solidFill>
                  <a:srgbClr val="800000"/>
                </a:solidFill>
                <a:latin typeface="Calibri" panose="020F0502020204030204" pitchFamily="34" charset="0"/>
                <a:cs typeface="Calibri" panose="020F0502020204030204" pitchFamily="34" charset="0"/>
              </a:rPr>
              <a:t> </a:t>
            </a:r>
            <a:r>
              <a:rPr lang="cs-CZ" altLang="cs-CZ" sz="2400" b="1" i="1" dirty="0" err="1">
                <a:solidFill>
                  <a:srgbClr val="800000"/>
                </a:solidFill>
                <a:latin typeface="Calibri" panose="020F0502020204030204" pitchFamily="34" charset="0"/>
                <a:cs typeface="Calibri" panose="020F0502020204030204" pitchFamily="34" charset="0"/>
              </a:rPr>
              <a:t>capsularis</a:t>
            </a:r>
            <a:endParaRPr lang="en-GB" altLang="cs-CZ" sz="2400" b="1" i="1" dirty="0">
              <a:solidFill>
                <a:srgbClr val="800000"/>
              </a:solidFill>
              <a:latin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r>
              <a:rPr lang="cs-CZ" altLang="cs-CZ" sz="2400" b="1" dirty="0">
                <a:solidFill>
                  <a:srgbClr val="800000"/>
                </a:solidFill>
                <a:latin typeface="Calibri" panose="020F0502020204030204" pitchFamily="34" charset="0"/>
                <a:cs typeface="Calibri" panose="020F0502020204030204" pitchFamily="34" charset="0"/>
              </a:rPr>
              <a:t>		</a:t>
            </a:r>
            <a:r>
              <a:rPr lang="en-GB" altLang="cs-CZ" sz="2400" b="1" dirty="0">
                <a:solidFill>
                  <a:srgbClr val="800000"/>
                </a:solidFill>
                <a:latin typeface="Calibri" panose="020F0502020204030204" pitchFamily="34" charset="0"/>
                <a:cs typeface="Calibri" panose="020F0502020204030204" pitchFamily="34" charset="0"/>
              </a:rPr>
              <a:t> </a:t>
            </a:r>
            <a:r>
              <a:rPr lang="cs-CZ" altLang="cs-CZ" sz="2400" b="1" dirty="0" err="1">
                <a:solidFill>
                  <a:srgbClr val="800000"/>
                </a:solidFill>
                <a:latin typeface="Calibri" panose="020F0502020204030204" pitchFamily="34" charset="0"/>
                <a:ea typeface="Calibri" panose="020F0502020204030204" pitchFamily="34" charset="0"/>
                <a:cs typeface="Calibri" panose="020F0502020204030204" pitchFamily="34" charset="0"/>
              </a:rPr>
              <a:t>Malvaceae</a:t>
            </a:r>
            <a:r>
              <a:rPr lang="cs-CZ" altLang="cs-CZ" sz="2400" b="1" dirty="0">
                <a:solidFill>
                  <a:srgbClr val="800000"/>
                </a:solidFill>
                <a:latin typeface="Calibri" panose="020F0502020204030204" pitchFamily="34" charset="0"/>
                <a:ea typeface="Calibri" panose="020F0502020204030204" pitchFamily="34" charset="0"/>
                <a:cs typeface="Calibri" panose="020F0502020204030204" pitchFamily="34" charset="0"/>
              </a:rPr>
              <a:t> </a:t>
            </a:r>
            <a:endParaRPr lang="cs-CZ" altLang="cs-CZ" sz="2400" dirty="0">
              <a:solidFill>
                <a:srgbClr val="000008"/>
              </a:solidFill>
              <a:latin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very solid </a:t>
            </a:r>
            <a:r>
              <a:rPr lang="en-GB"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phloemic</a:t>
            </a:r>
            <a:r>
              <a:rPr lang="en-GB"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fibers</a:t>
            </a:r>
            <a:endParaRPr lang="en-GB"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endParaRPr lang="en-GB" altLang="cs-CZ" sz="24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en-US" sz="2400" b="1" u="sng"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en-GB" altLang="en-US"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manufacturing of jute bags, sails, or carpets of durable textiles (working cloth</a:t>
            </a:r>
            <a:r>
              <a:rPr lang="sk-SK"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e</a:t>
            </a:r>
            <a:r>
              <a:rPr lang="en-GB"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s</a:t>
            </a:r>
            <a:r>
              <a:rPr lang="cs-CZ"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GB"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70660" name="Picture 3">
            <a:extLst>
              <a:ext uri="{FF2B5EF4-FFF2-40B4-BE49-F238E27FC236}">
                <a16:creationId xmlns:a16="http://schemas.microsoft.com/office/drawing/2014/main" id="{025F8365-B587-45A0-B746-1AD7020DBF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70661" name="Straight Connector 4">
            <a:extLst>
              <a:ext uri="{FF2B5EF4-FFF2-40B4-BE49-F238E27FC236}">
                <a16:creationId xmlns:a16="http://schemas.microsoft.com/office/drawing/2014/main" id="{B025C9DE-7967-4D34-9CB4-54E37A82AA4B}"/>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70662" name="AutoShape 2" descr="Výsledek obrázku pro petroselini radix">
            <a:extLst>
              <a:ext uri="{FF2B5EF4-FFF2-40B4-BE49-F238E27FC236}">
                <a16:creationId xmlns:a16="http://schemas.microsoft.com/office/drawing/2014/main" id="{1B86B65A-42EF-4376-8867-FCC58924A742}"/>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70663" name="Obrázek 1">
            <a:extLst>
              <a:ext uri="{FF2B5EF4-FFF2-40B4-BE49-F238E27FC236}">
                <a16:creationId xmlns:a16="http://schemas.microsoft.com/office/drawing/2014/main" id="{D90F393C-63E9-4532-8B38-8EC6FCA361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67350" y="4292600"/>
            <a:ext cx="298767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Obrázek 2">
            <a:extLst>
              <a:ext uri="{FF2B5EF4-FFF2-40B4-BE49-F238E27FC236}">
                <a16:creationId xmlns:a16="http://schemas.microsoft.com/office/drawing/2014/main" id="{86C1F324-CDF7-462C-9A6E-4B830BD493B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41950" y="1758950"/>
            <a:ext cx="301307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1EEC0B7-6988-418E-88FA-102335FAAE5F}"/>
              </a:ext>
            </a:extLst>
          </p:cNvPr>
          <p:cNvSpPr>
            <a:spLocks noGrp="1" noChangeArrowheads="1"/>
          </p:cNvSpPr>
          <p:nvPr>
            <p:ph type="title"/>
          </p:nvPr>
        </p:nvSpPr>
        <p:spPr>
          <a:xfrm>
            <a:off x="2025650" y="260350"/>
            <a:ext cx="6883400" cy="952500"/>
          </a:xfrm>
        </p:spPr>
        <p:txBody>
          <a:bodyPr/>
          <a:lstStyle/>
          <a:p>
            <a:r>
              <a:rPr lang="cs-CZ" altLang="cs-CZ" b="1">
                <a:solidFill>
                  <a:srgbClr val="800000"/>
                </a:solidFill>
                <a:latin typeface="Calibri" panose="020F0502020204030204" pitchFamily="34" charset="0"/>
                <a:cs typeface="Calibri" panose="020F0502020204030204" pitchFamily="34" charset="0"/>
              </a:rPr>
              <a:t>Other natural fibers</a:t>
            </a:r>
            <a:endParaRPr lang="en-GB" altLang="cs-CZ" b="1">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09B30491-A2FF-44C5-B5B3-620149C006EC}"/>
              </a:ext>
            </a:extLst>
          </p:cNvPr>
          <p:cNvSpPr>
            <a:spLocks noGrp="1" noChangeArrowheads="1"/>
          </p:cNvSpPr>
          <p:nvPr>
            <p:ph type="body" sz="half" idx="1"/>
          </p:nvPr>
        </p:nvSpPr>
        <p:spPr>
          <a:xfrm>
            <a:off x="238125" y="1590675"/>
            <a:ext cx="4333875" cy="5116513"/>
          </a:xfrm>
        </p:spPr>
        <p:txBody>
          <a:bodyPr/>
          <a:lstStyle/>
          <a:p>
            <a:pPr>
              <a:buClr>
                <a:srgbClr val="006600"/>
              </a:buClr>
              <a:buSzPct val="100000"/>
              <a:buFont typeface="Wingdings" panose="05000000000000000000" pitchFamily="2" charset="2"/>
              <a:buChar char="§"/>
              <a:defRPr/>
            </a:pPr>
            <a:r>
              <a:rPr lang="cs-CZ" altLang="cs-CZ" sz="2400" b="1" u="sng" dirty="0">
                <a:solidFill>
                  <a:srgbClr val="006600"/>
                </a:solidFill>
                <a:latin typeface="Calibri" panose="020F0502020204030204" pitchFamily="34" charset="0"/>
                <a:cs typeface="Calibri" panose="020F0502020204030204" pitchFamily="34" charset="0"/>
              </a:rPr>
              <a:t>Sisal </a:t>
            </a:r>
            <a:r>
              <a:rPr lang="en-GB" altLang="cs-CZ" sz="2400" b="1" dirty="0">
                <a:solidFill>
                  <a:srgbClr val="006600"/>
                </a:solidFill>
                <a:latin typeface="Calibri" panose="020F0502020204030204" pitchFamily="34" charset="0"/>
                <a:cs typeface="Calibri" panose="020F0502020204030204" pitchFamily="34" charset="0"/>
              </a:rPr>
              <a:t> </a:t>
            </a:r>
            <a:r>
              <a:rPr lang="cs-CZ" altLang="cs-CZ" sz="2400" b="1" i="1" dirty="0" err="1">
                <a:solidFill>
                  <a:srgbClr val="800000"/>
                </a:solidFill>
                <a:latin typeface="Calibri" panose="020F0502020204030204" pitchFamily="34" charset="0"/>
                <a:cs typeface="Calibri" panose="020F0502020204030204" pitchFamily="34" charset="0"/>
              </a:rPr>
              <a:t>Agave</a:t>
            </a:r>
            <a:r>
              <a:rPr lang="cs-CZ" altLang="cs-CZ" sz="2400" b="1" i="1" dirty="0">
                <a:solidFill>
                  <a:srgbClr val="800000"/>
                </a:solidFill>
                <a:latin typeface="Calibri" panose="020F0502020204030204" pitchFamily="34" charset="0"/>
                <a:cs typeface="Calibri" panose="020F0502020204030204" pitchFamily="34" charset="0"/>
              </a:rPr>
              <a:t> </a:t>
            </a:r>
            <a:r>
              <a:rPr lang="cs-CZ" altLang="cs-CZ" sz="2400" b="1" i="1" dirty="0" err="1">
                <a:solidFill>
                  <a:srgbClr val="800000"/>
                </a:solidFill>
                <a:latin typeface="Calibri" panose="020F0502020204030204" pitchFamily="34" charset="0"/>
                <a:cs typeface="Calibri" panose="020F0502020204030204" pitchFamily="34" charset="0"/>
              </a:rPr>
              <a:t>sisalana</a:t>
            </a:r>
            <a:endParaRPr lang="en-GB" altLang="cs-CZ" sz="2400" b="1" i="1" dirty="0">
              <a:solidFill>
                <a:srgbClr val="800000"/>
              </a:solidFill>
              <a:latin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r>
              <a:rPr lang="cs-CZ" altLang="cs-CZ" sz="2400" b="1" dirty="0">
                <a:solidFill>
                  <a:srgbClr val="800000"/>
                </a:solidFill>
                <a:latin typeface="Calibri" panose="020F0502020204030204" pitchFamily="34" charset="0"/>
                <a:cs typeface="Calibri" panose="020F0502020204030204" pitchFamily="34" charset="0"/>
              </a:rPr>
              <a:t>	</a:t>
            </a:r>
            <a:r>
              <a:rPr lang="en-GB" altLang="cs-CZ" sz="2400" b="1" dirty="0">
                <a:solidFill>
                  <a:srgbClr val="800000"/>
                </a:solidFill>
                <a:latin typeface="Calibri" panose="020F0502020204030204" pitchFamily="34" charset="0"/>
                <a:cs typeface="Calibri" panose="020F0502020204030204" pitchFamily="34" charset="0"/>
              </a:rPr>
              <a:t> </a:t>
            </a:r>
            <a:r>
              <a:rPr lang="cs-CZ" altLang="cs-CZ" sz="2400" b="1" dirty="0" err="1">
                <a:solidFill>
                  <a:srgbClr val="800000"/>
                </a:solidFill>
                <a:latin typeface="Calibri" panose="020F0502020204030204" pitchFamily="34" charset="0"/>
                <a:ea typeface="Calibri" panose="020F0502020204030204" pitchFamily="34" charset="0"/>
                <a:cs typeface="Calibri" panose="020F0502020204030204" pitchFamily="34" charset="0"/>
              </a:rPr>
              <a:t>Asparagaceae</a:t>
            </a:r>
            <a:endParaRPr lang="cs-CZ" altLang="cs-CZ" sz="2400" b="1" dirty="0">
              <a:solidFill>
                <a:srgbClr val="800000"/>
              </a:solidFill>
              <a:latin typeface="Calibri" panose="020F0502020204030204" pitchFamily="34" charset="0"/>
              <a:ea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Scler</a:t>
            </a:r>
            <a:r>
              <a:rPr lang="sk-SK"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enchyma</a:t>
            </a:r>
            <a:r>
              <a:rPr lang="sk-SK"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stem </a:t>
            </a:r>
            <a:r>
              <a:rPr lang="en-GB"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fiber</a:t>
            </a:r>
            <a:r>
              <a:rPr lang="en-GB"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spindle-shaped, at the end sharpened</a:t>
            </a:r>
            <a:endParaRPr lang="cs-CZ"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endParaRPr lang="cs-CZ"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en-US" sz="2400" u="sng" dirty="0">
                <a:solidFill>
                  <a:srgbClr val="006600"/>
                </a:solidFill>
                <a:latin typeface="Calibri" panose="020F0502020204030204" pitchFamily="34" charset="0"/>
                <a:ea typeface="Calibri" panose="020F0502020204030204" pitchFamily="34" charset="0"/>
                <a:cs typeface="Calibri" panose="020F0502020204030204" pitchFamily="34" charset="0"/>
              </a:rPr>
              <a:t>Usage:</a:t>
            </a:r>
            <a:r>
              <a:rPr lang="cs-CZ" altLang="en-US" sz="2400" b="1"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cs-CZ"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ropes</a:t>
            </a:r>
            <a:r>
              <a:rPr lang="cs-CZ"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cs-CZ"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twines</a:t>
            </a:r>
            <a:r>
              <a:rPr lang="cs-CZ"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cs-CZ"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cat</a:t>
            </a:r>
            <a:r>
              <a:rPr lang="cs-CZ"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cs-CZ"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scratching</a:t>
            </a:r>
            <a:r>
              <a:rPr lang="cs-CZ"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cs-CZ"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posts</a:t>
            </a:r>
            <a:endParaRPr lang="cs-CZ"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endParaRPr lang="cs-CZ"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cs-CZ"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Fun</a:t>
            </a:r>
            <a:r>
              <a:rPr lang="cs-CZ"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cs-CZ"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fact</a:t>
            </a:r>
            <a:r>
              <a:rPr lang="cs-CZ"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cs-CZ"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can</a:t>
            </a:r>
            <a:r>
              <a:rPr lang="cs-CZ"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cs-CZ"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be</a:t>
            </a:r>
            <a:r>
              <a:rPr lang="cs-CZ"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cs-CZ"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distilled</a:t>
            </a:r>
            <a:r>
              <a:rPr lang="cs-CZ"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to make a tequilla-</a:t>
            </a:r>
            <a:r>
              <a:rPr lang="cs-CZ"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like</a:t>
            </a:r>
            <a:r>
              <a:rPr lang="cs-CZ"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cs-CZ" alt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liquor</a:t>
            </a:r>
            <a:endParaRPr lang="en-GB"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endParaRPr lang="en-GB" alt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endParaRPr lang="en-GB" altLang="cs-CZ" sz="24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72708" name="Picture 3">
            <a:extLst>
              <a:ext uri="{FF2B5EF4-FFF2-40B4-BE49-F238E27FC236}">
                <a16:creationId xmlns:a16="http://schemas.microsoft.com/office/drawing/2014/main" id="{45B8D185-F4B6-4C36-9A36-9643C372A0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72709" name="Straight Connector 4">
            <a:extLst>
              <a:ext uri="{FF2B5EF4-FFF2-40B4-BE49-F238E27FC236}">
                <a16:creationId xmlns:a16="http://schemas.microsoft.com/office/drawing/2014/main" id="{F7636F24-38FE-4423-95CB-4A36700DD558}"/>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72710" name="AutoShape 2" descr="Výsledek obrázku pro petroselini radix">
            <a:extLst>
              <a:ext uri="{FF2B5EF4-FFF2-40B4-BE49-F238E27FC236}">
                <a16:creationId xmlns:a16="http://schemas.microsoft.com/office/drawing/2014/main" id="{D83AEE43-3A10-460F-A526-3998FA2559EF}"/>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72711" name="Obrázek 1">
            <a:extLst>
              <a:ext uri="{FF2B5EF4-FFF2-40B4-BE49-F238E27FC236}">
                <a16:creationId xmlns:a16="http://schemas.microsoft.com/office/drawing/2014/main" id="{EA632EE6-8FC6-45F3-866E-3447BD208A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91088" y="1590675"/>
            <a:ext cx="4017962"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95379509-EEAB-4BF2-925A-91249EA212ED}"/>
              </a:ext>
            </a:extLst>
          </p:cNvPr>
          <p:cNvSpPr>
            <a:spLocks noGrp="1" noChangeArrowheads="1"/>
          </p:cNvSpPr>
          <p:nvPr>
            <p:ph type="title"/>
          </p:nvPr>
        </p:nvSpPr>
        <p:spPr>
          <a:xfrm>
            <a:off x="2025650" y="260350"/>
            <a:ext cx="6883400" cy="952500"/>
          </a:xfrm>
        </p:spPr>
        <p:txBody>
          <a:bodyPr/>
          <a:lstStyle/>
          <a:p>
            <a:r>
              <a:rPr lang="cs-CZ" altLang="cs-CZ" b="1">
                <a:solidFill>
                  <a:srgbClr val="800000"/>
                </a:solidFill>
                <a:latin typeface="Calibri" panose="020F0502020204030204" pitchFamily="34" charset="0"/>
                <a:cs typeface="Calibri" panose="020F0502020204030204" pitchFamily="34" charset="0"/>
              </a:rPr>
              <a:t>Other natural fibers</a:t>
            </a:r>
            <a:endParaRPr lang="en-GB" altLang="cs-CZ" b="1">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4C1E9773-5C4E-4052-98B9-CA3FF1D404D2}"/>
              </a:ext>
            </a:extLst>
          </p:cNvPr>
          <p:cNvSpPr>
            <a:spLocks noGrp="1" noChangeArrowheads="1"/>
          </p:cNvSpPr>
          <p:nvPr>
            <p:ph type="body" sz="half" idx="1"/>
          </p:nvPr>
        </p:nvSpPr>
        <p:spPr>
          <a:xfrm>
            <a:off x="238125" y="1590675"/>
            <a:ext cx="4333875" cy="5116513"/>
          </a:xfrm>
        </p:spPr>
        <p:txBody>
          <a:bodyPr/>
          <a:lstStyle/>
          <a:p>
            <a:pPr>
              <a:buClr>
                <a:srgbClr val="006600"/>
              </a:buClr>
              <a:buSzPct val="100000"/>
              <a:buFont typeface="Wingdings" panose="05000000000000000000" pitchFamily="2" charset="2"/>
              <a:buChar char="§"/>
            </a:pPr>
            <a:r>
              <a:rPr lang="cs-CZ" altLang="cs-CZ" sz="2400" b="1" u="sng" dirty="0" err="1">
                <a:solidFill>
                  <a:srgbClr val="006600"/>
                </a:solidFill>
                <a:latin typeface="Calibri" panose="020F0502020204030204" pitchFamily="34" charset="0"/>
                <a:cs typeface="Calibri" panose="020F0502020204030204" pitchFamily="34" charset="0"/>
              </a:rPr>
              <a:t>Coconut</a:t>
            </a:r>
            <a:r>
              <a:rPr lang="cs-CZ" altLang="cs-CZ" sz="2400" b="1" u="sng" dirty="0">
                <a:solidFill>
                  <a:srgbClr val="006600"/>
                </a:solidFill>
                <a:latin typeface="Calibri" panose="020F0502020204030204" pitchFamily="34" charset="0"/>
                <a:cs typeface="Calibri" panose="020F0502020204030204" pitchFamily="34" charset="0"/>
              </a:rPr>
              <a:t> </a:t>
            </a:r>
            <a:r>
              <a:rPr lang="cs-CZ" altLang="cs-CZ" sz="2400" b="1" u="sng" dirty="0" err="1">
                <a:solidFill>
                  <a:srgbClr val="006600"/>
                </a:solidFill>
                <a:latin typeface="Calibri" panose="020F0502020204030204" pitchFamily="34" charset="0"/>
                <a:cs typeface="Calibri" panose="020F0502020204030204" pitchFamily="34" charset="0"/>
              </a:rPr>
              <a:t>fibers</a:t>
            </a:r>
            <a:r>
              <a:rPr lang="cs-CZ" altLang="cs-CZ" sz="2400" b="1" u="sng" dirty="0">
                <a:solidFill>
                  <a:srgbClr val="006600"/>
                </a:solidFill>
                <a:latin typeface="Calibri" panose="020F0502020204030204" pitchFamily="34" charset="0"/>
                <a:cs typeface="Calibri" panose="020F0502020204030204" pitchFamily="34" charset="0"/>
              </a:rPr>
              <a:t>, </a:t>
            </a:r>
            <a:r>
              <a:rPr lang="cs-CZ" altLang="cs-CZ" sz="2400" b="1" u="sng" dirty="0" err="1">
                <a:solidFill>
                  <a:srgbClr val="006600"/>
                </a:solidFill>
                <a:latin typeface="Calibri" panose="020F0502020204030204" pitchFamily="34" charset="0"/>
                <a:cs typeface="Calibri" panose="020F0502020204030204" pitchFamily="34" charset="0"/>
              </a:rPr>
              <a:t>Coir</a:t>
            </a:r>
            <a:r>
              <a:rPr lang="cs-CZ" altLang="cs-CZ" sz="2400" b="1" u="sng" dirty="0">
                <a:solidFill>
                  <a:srgbClr val="006600"/>
                </a:solidFill>
                <a:latin typeface="Calibri" panose="020F0502020204030204" pitchFamily="34" charset="0"/>
                <a:cs typeface="Calibri" panose="020F0502020204030204" pitchFamily="34" charset="0"/>
              </a:rPr>
              <a:t> </a:t>
            </a:r>
            <a:r>
              <a:rPr lang="en-GB" altLang="cs-CZ" sz="2400" b="1" dirty="0">
                <a:solidFill>
                  <a:srgbClr val="006600"/>
                </a:solidFill>
                <a:latin typeface="Calibri" panose="020F0502020204030204" pitchFamily="34" charset="0"/>
                <a:cs typeface="Calibri" panose="020F0502020204030204" pitchFamily="34" charset="0"/>
              </a:rPr>
              <a:t> </a:t>
            </a:r>
            <a:endParaRPr lang="cs-CZ" altLang="cs-CZ" sz="2400" b="1"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pPr>
            <a:r>
              <a:rPr lang="cs-CZ" altLang="cs-CZ" sz="2400" b="1" i="1" dirty="0">
                <a:solidFill>
                  <a:srgbClr val="800000"/>
                </a:solidFill>
                <a:latin typeface="Calibri" panose="020F0502020204030204" pitchFamily="34" charset="0"/>
                <a:cs typeface="Calibri" panose="020F0502020204030204" pitchFamily="34" charset="0"/>
              </a:rPr>
              <a:t>  </a:t>
            </a:r>
            <a:r>
              <a:rPr lang="cs-CZ" altLang="cs-CZ" sz="2400" b="1" i="1" dirty="0" err="1">
                <a:solidFill>
                  <a:srgbClr val="800000"/>
                </a:solidFill>
                <a:latin typeface="Calibri" panose="020F0502020204030204" pitchFamily="34" charset="0"/>
                <a:cs typeface="Calibri" panose="020F0502020204030204" pitchFamily="34" charset="0"/>
              </a:rPr>
              <a:t>Cocos</a:t>
            </a:r>
            <a:r>
              <a:rPr lang="cs-CZ" altLang="cs-CZ" sz="2400" b="1" i="1" dirty="0">
                <a:solidFill>
                  <a:srgbClr val="800000"/>
                </a:solidFill>
                <a:latin typeface="Calibri" panose="020F0502020204030204" pitchFamily="34" charset="0"/>
                <a:cs typeface="Calibri" panose="020F0502020204030204" pitchFamily="34" charset="0"/>
              </a:rPr>
              <a:t> </a:t>
            </a:r>
            <a:r>
              <a:rPr lang="cs-CZ" altLang="cs-CZ" sz="2400" b="1" i="1" dirty="0" err="1">
                <a:solidFill>
                  <a:srgbClr val="800000"/>
                </a:solidFill>
                <a:latin typeface="Calibri" panose="020F0502020204030204" pitchFamily="34" charset="0"/>
                <a:cs typeface="Calibri" panose="020F0502020204030204" pitchFamily="34" charset="0"/>
              </a:rPr>
              <a:t>nucifera</a:t>
            </a:r>
            <a:r>
              <a:rPr lang="cs-CZ" altLang="cs-CZ" sz="2400" b="1" i="1" dirty="0">
                <a:solidFill>
                  <a:srgbClr val="800000"/>
                </a:solidFill>
                <a:latin typeface="Calibri" panose="020F0502020204030204" pitchFamily="34" charset="0"/>
                <a:cs typeface="Calibri" panose="020F0502020204030204" pitchFamily="34" charset="0"/>
              </a:rPr>
              <a:t>  </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coconut</a:t>
            </a:r>
            <a:r>
              <a:rPr lang="cs-CZ" altLang="cs-CZ" sz="2400" dirty="0">
                <a:solidFill>
                  <a:srgbClr val="000000"/>
                </a:solidFill>
                <a:latin typeface="Calibri" panose="020F0502020204030204" pitchFamily="34" charset="0"/>
                <a:cs typeface="Calibri" panose="020F0502020204030204" pitchFamily="34" charset="0"/>
              </a:rPr>
              <a:t> </a:t>
            </a:r>
            <a:r>
              <a:rPr lang="cs-CZ" altLang="cs-CZ" sz="2400" dirty="0" err="1">
                <a:solidFill>
                  <a:srgbClr val="000000"/>
                </a:solidFill>
                <a:latin typeface="Calibri" panose="020F0502020204030204" pitchFamily="34" charset="0"/>
                <a:cs typeface="Calibri" panose="020F0502020204030204" pitchFamily="34" charset="0"/>
              </a:rPr>
              <a:t>tree</a:t>
            </a:r>
            <a:r>
              <a:rPr lang="cs-CZ" altLang="cs-CZ" sz="2400" dirty="0">
                <a:solidFill>
                  <a:srgbClr val="000000"/>
                </a:solidFill>
                <a:latin typeface="Calibri" panose="020F0502020204030204" pitchFamily="34" charset="0"/>
                <a:cs typeface="Calibri" panose="020F0502020204030204" pitchFamily="34" charset="0"/>
              </a:rPr>
              <a:t>)</a:t>
            </a:r>
            <a:endParaRPr lang="cs-CZ" altLang="cs-CZ" sz="2400" b="1" i="1" dirty="0">
              <a:solidFill>
                <a:srgbClr val="800000"/>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pPr>
            <a:r>
              <a:rPr lang="cs-CZ" altLang="cs-CZ" sz="2400" b="1" i="1" dirty="0">
                <a:solidFill>
                  <a:srgbClr val="800000"/>
                </a:solidFill>
                <a:latin typeface="Calibri" panose="020F0502020204030204" pitchFamily="34" charset="0"/>
                <a:cs typeface="Calibri" panose="020F0502020204030204" pitchFamily="34" charset="0"/>
              </a:rPr>
              <a:t>  </a:t>
            </a:r>
            <a:r>
              <a:rPr lang="cs-CZ" altLang="cs-CZ" sz="2400" b="1" dirty="0">
                <a:solidFill>
                  <a:srgbClr val="800000"/>
                </a:solidFill>
                <a:latin typeface="Calibri" panose="020F0502020204030204" pitchFamily="34" charset="0"/>
                <a:cs typeface="Calibri" panose="020F0502020204030204" pitchFamily="34" charset="0"/>
              </a:rPr>
              <a:t> </a:t>
            </a:r>
            <a:r>
              <a:rPr lang="cs-CZ" altLang="cs-CZ" sz="2400" b="1" dirty="0" err="1">
                <a:solidFill>
                  <a:srgbClr val="800000"/>
                </a:solidFill>
                <a:latin typeface="Calibri" panose="020F0502020204030204" pitchFamily="34" charset="0"/>
                <a:cs typeface="Calibri" panose="020F0502020204030204" pitchFamily="34" charset="0"/>
              </a:rPr>
              <a:t>Arecaceae</a:t>
            </a:r>
            <a:endParaRPr lang="cs-CZ" altLang="cs-CZ" sz="2400" b="1" dirty="0">
              <a:solidFill>
                <a:srgbClr val="800000"/>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pPr>
            <a:r>
              <a:rPr lang="cs-CZ" altLang="cs-CZ" sz="2400" dirty="0">
                <a:solidFill>
                  <a:srgbClr val="000000"/>
                </a:solidFill>
                <a:latin typeface="Calibri" panose="020F0502020204030204" pitchFamily="34" charset="0"/>
                <a:cs typeface="Calibri" panose="020F0502020204030204" pitchFamily="34" charset="0"/>
              </a:rPr>
              <a:t>		</a:t>
            </a:r>
            <a:endParaRPr lang="en-GB" altLang="cs-CZ" sz="24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pPr>
            <a:r>
              <a:rPr lang="en-GB" altLang="en-US" sz="2400" dirty="0">
                <a:solidFill>
                  <a:srgbClr val="000000"/>
                </a:solidFill>
                <a:latin typeface="Calibri" panose="020F0502020204030204" pitchFamily="34" charset="0"/>
                <a:cs typeface="Calibri" panose="020F0502020204030204" pitchFamily="34" charset="0"/>
              </a:rPr>
              <a:t>cavernous, very light </a:t>
            </a:r>
            <a:r>
              <a:rPr lang="en-GB" altLang="en-US" sz="2400" dirty="0" err="1">
                <a:solidFill>
                  <a:srgbClr val="000000"/>
                </a:solidFill>
                <a:latin typeface="Calibri" panose="020F0502020204030204" pitchFamily="34" charset="0"/>
                <a:cs typeface="Calibri" panose="020F0502020204030204" pitchFamily="34" charset="0"/>
              </a:rPr>
              <a:t>fibers</a:t>
            </a:r>
            <a:r>
              <a:rPr lang="en-GB" altLang="en-US" sz="2400" dirty="0">
                <a:solidFill>
                  <a:srgbClr val="000000"/>
                </a:solidFill>
                <a:latin typeface="Calibri" panose="020F0502020204030204" pitchFamily="34" charset="0"/>
                <a:cs typeface="Calibri" panose="020F0502020204030204" pitchFamily="34" charset="0"/>
              </a:rPr>
              <a:t>, resist</a:t>
            </a:r>
            <a:r>
              <a:rPr lang="cs-CZ" altLang="en-US" sz="2400" dirty="0">
                <a:solidFill>
                  <a:srgbClr val="000000"/>
                </a:solidFill>
                <a:latin typeface="Calibri" panose="020F0502020204030204" pitchFamily="34" charset="0"/>
                <a:cs typeface="Calibri" panose="020F0502020204030204" pitchFamily="34" charset="0"/>
              </a:rPr>
              <a:t>a</a:t>
            </a:r>
            <a:r>
              <a:rPr lang="en-GB" altLang="en-US" sz="2400" dirty="0" err="1">
                <a:solidFill>
                  <a:srgbClr val="000000"/>
                </a:solidFill>
                <a:latin typeface="Calibri" panose="020F0502020204030204" pitchFamily="34" charset="0"/>
                <a:cs typeface="Calibri" panose="020F0502020204030204" pitchFamily="34" charset="0"/>
              </a:rPr>
              <a:t>nt</a:t>
            </a:r>
            <a:r>
              <a:rPr lang="en-GB" altLang="en-US" sz="2400" dirty="0">
                <a:solidFill>
                  <a:srgbClr val="000000"/>
                </a:solidFill>
                <a:latin typeface="Calibri" panose="020F0502020204030204" pitchFamily="34" charset="0"/>
                <a:cs typeface="Calibri" panose="020F0502020204030204" pitchFamily="34" charset="0"/>
              </a:rPr>
              <a:t> to sea water</a:t>
            </a:r>
            <a:endParaRPr lang="cs-CZ" altLang="en-US"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pP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pPr>
            <a:r>
              <a:rPr lang="en-GB" altLang="en-US" sz="2400" u="sng" dirty="0">
                <a:solidFill>
                  <a:srgbClr val="006600"/>
                </a:solidFill>
                <a:latin typeface="Calibri" panose="020F0502020204030204" pitchFamily="34" charset="0"/>
                <a:cs typeface="Calibri" panose="020F0502020204030204" pitchFamily="34" charset="0"/>
              </a:rPr>
              <a:t>Usage:</a:t>
            </a:r>
            <a:r>
              <a:rPr lang="cs-CZ" altLang="en-US" sz="2400" dirty="0">
                <a:solidFill>
                  <a:srgbClr val="006600"/>
                </a:solidFill>
                <a:latin typeface="Calibri" panose="020F0502020204030204" pitchFamily="34" charset="0"/>
                <a:cs typeface="Calibri" panose="020F0502020204030204" pitchFamily="34" charset="0"/>
              </a:rPr>
              <a:t> </a:t>
            </a:r>
            <a:r>
              <a:rPr lang="cs-CZ" altLang="en-US" sz="2400" dirty="0" err="1">
                <a:solidFill>
                  <a:srgbClr val="000000"/>
                </a:solidFill>
                <a:latin typeface="Calibri" panose="020F0502020204030204" pitchFamily="34" charset="0"/>
                <a:cs typeface="Calibri" panose="020F0502020204030204" pitchFamily="34" charset="0"/>
              </a:rPr>
              <a:t>floormats</a:t>
            </a:r>
            <a:r>
              <a:rPr lang="cs-CZ" altLang="en-US" sz="2400" dirty="0">
                <a:solidFill>
                  <a:srgbClr val="000000"/>
                </a:solidFill>
                <a:latin typeface="Calibri" panose="020F0502020204030204" pitchFamily="34" charset="0"/>
                <a:cs typeface="Calibri" panose="020F0502020204030204" pitchFamily="34" charset="0"/>
              </a:rPr>
              <a:t>, </a:t>
            </a:r>
            <a:r>
              <a:rPr lang="cs-CZ" altLang="en-US" sz="2400" dirty="0" err="1">
                <a:solidFill>
                  <a:srgbClr val="000000"/>
                </a:solidFill>
                <a:latin typeface="Calibri" panose="020F0502020204030204" pitchFamily="34" charset="0"/>
                <a:cs typeface="Calibri" panose="020F0502020204030204" pitchFamily="34" charset="0"/>
              </a:rPr>
              <a:t>ropes</a:t>
            </a:r>
            <a:r>
              <a:rPr lang="cs-CZ" altLang="en-US" sz="2400" dirty="0">
                <a:solidFill>
                  <a:srgbClr val="000000"/>
                </a:solidFill>
                <a:latin typeface="Calibri" panose="020F0502020204030204" pitchFamily="34" charset="0"/>
                <a:cs typeface="Calibri" panose="020F0502020204030204" pitchFamily="34" charset="0"/>
              </a:rPr>
              <a:t>, </a:t>
            </a:r>
            <a:r>
              <a:rPr lang="cs-CZ" altLang="en-US" sz="2400" dirty="0" err="1">
                <a:solidFill>
                  <a:srgbClr val="000000"/>
                </a:solidFill>
                <a:latin typeface="Calibri" panose="020F0502020204030204" pitchFamily="34" charset="0"/>
                <a:cs typeface="Calibri" panose="020F0502020204030204" pitchFamily="34" charset="0"/>
              </a:rPr>
              <a:t>fishing</a:t>
            </a:r>
            <a:r>
              <a:rPr lang="cs-CZ" altLang="en-US" sz="2400" dirty="0">
                <a:solidFill>
                  <a:srgbClr val="000000"/>
                </a:solidFill>
                <a:latin typeface="Calibri" panose="020F0502020204030204" pitchFamily="34" charset="0"/>
                <a:cs typeface="Calibri" panose="020F0502020204030204" pitchFamily="34" charset="0"/>
              </a:rPr>
              <a:t> </a:t>
            </a:r>
            <a:r>
              <a:rPr lang="cs-CZ" altLang="en-US" sz="2400" dirty="0" err="1">
                <a:solidFill>
                  <a:srgbClr val="000000"/>
                </a:solidFill>
                <a:latin typeface="Calibri" panose="020F0502020204030204" pitchFamily="34" charset="0"/>
                <a:cs typeface="Calibri" panose="020F0502020204030204" pitchFamily="34" charset="0"/>
              </a:rPr>
              <a:t>nets</a:t>
            </a:r>
            <a:endParaRPr lang="en-GB" altLang="en-US" sz="24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pPr>
            <a:endParaRPr lang="en-GB" altLang="cs-CZ" sz="24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pPr>
            <a:endParaRPr lang="en-GB" altLang="cs-CZ" sz="2400" dirty="0">
              <a:solidFill>
                <a:srgbClr val="000008"/>
              </a:solidFill>
              <a:latin typeface="Calibri" panose="020F0502020204030204" pitchFamily="34" charset="0"/>
              <a:cs typeface="Calibri" panose="020F0502020204030204" pitchFamily="34" charset="0"/>
            </a:endParaRPr>
          </a:p>
          <a:p>
            <a:pPr>
              <a:buFont typeface="Wingdings" panose="05000000000000000000" pitchFamily="2" charset="2"/>
              <a:buChar char="§"/>
            </a:pPr>
            <a:endParaRPr lang="en-GB" altLang="cs-CZ" sz="240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pPr>
            <a:endParaRPr lang="en-GB" altLang="cs-CZ" sz="2400" dirty="0">
              <a:solidFill>
                <a:srgbClr val="000008"/>
              </a:solidFill>
              <a:latin typeface="Calibri" panose="020F0502020204030204" pitchFamily="34" charset="0"/>
              <a:cs typeface="Calibri" panose="020F0502020204030204" pitchFamily="34" charset="0"/>
            </a:endParaRPr>
          </a:p>
        </p:txBody>
      </p:sp>
      <p:pic>
        <p:nvPicPr>
          <p:cNvPr id="74756" name="Picture 3">
            <a:extLst>
              <a:ext uri="{FF2B5EF4-FFF2-40B4-BE49-F238E27FC236}">
                <a16:creationId xmlns:a16="http://schemas.microsoft.com/office/drawing/2014/main" id="{B2C1BA81-8AFF-4F1E-BC08-1CCA0C41EF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74757" name="Straight Connector 4">
            <a:extLst>
              <a:ext uri="{FF2B5EF4-FFF2-40B4-BE49-F238E27FC236}">
                <a16:creationId xmlns:a16="http://schemas.microsoft.com/office/drawing/2014/main" id="{244F7C18-F2B2-4C83-99A7-20D98344AD07}"/>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74758" name="AutoShape 2" descr="Výsledek obrázku pro petroselini radix">
            <a:extLst>
              <a:ext uri="{FF2B5EF4-FFF2-40B4-BE49-F238E27FC236}">
                <a16:creationId xmlns:a16="http://schemas.microsoft.com/office/drawing/2014/main" id="{9CAD8D1E-1A47-40B4-A106-AEAB44CFA8DE}"/>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74759" name="Obrázek 2">
            <a:extLst>
              <a:ext uri="{FF2B5EF4-FFF2-40B4-BE49-F238E27FC236}">
                <a16:creationId xmlns:a16="http://schemas.microsoft.com/office/drawing/2014/main" id="{92587B8D-0F78-4599-BE9C-5F3E53EB99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590675"/>
            <a:ext cx="3203575"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733A512-13A4-4A88-B7B1-94A1EEA1FD98}"/>
              </a:ext>
            </a:extLst>
          </p:cNvPr>
          <p:cNvSpPr>
            <a:spLocks noGrp="1" noChangeArrowheads="1"/>
          </p:cNvSpPr>
          <p:nvPr>
            <p:ph type="title"/>
          </p:nvPr>
        </p:nvSpPr>
        <p:spPr>
          <a:xfrm>
            <a:off x="2025650" y="260350"/>
            <a:ext cx="6883400" cy="952500"/>
          </a:xfrm>
        </p:spPr>
        <p:txBody>
          <a:bodyPr/>
          <a:lstStyle/>
          <a:p>
            <a:r>
              <a:rPr lang="en-GB" altLang="cs-CZ" b="1">
                <a:solidFill>
                  <a:srgbClr val="800000"/>
                </a:solidFill>
                <a:latin typeface="Calibri" panose="020F0502020204030204" pitchFamily="34" charset="0"/>
                <a:cs typeface="Calibri" panose="020F0502020204030204" pitchFamily="34" charset="0"/>
              </a:rPr>
              <a:t>Starches - Amyla</a:t>
            </a:r>
          </a:p>
        </p:txBody>
      </p:sp>
      <p:sp>
        <p:nvSpPr>
          <p:cNvPr id="23555" name="Rectangle 3">
            <a:extLst>
              <a:ext uri="{FF2B5EF4-FFF2-40B4-BE49-F238E27FC236}">
                <a16:creationId xmlns:a16="http://schemas.microsoft.com/office/drawing/2014/main" id="{7106E3EC-BA9F-4D3C-9F24-A9274225324E}"/>
              </a:ext>
            </a:extLst>
          </p:cNvPr>
          <p:cNvSpPr>
            <a:spLocks noGrp="1" noChangeArrowheads="1"/>
          </p:cNvSpPr>
          <p:nvPr>
            <p:ph type="body" sz="half" idx="1"/>
          </p:nvPr>
        </p:nvSpPr>
        <p:spPr>
          <a:xfrm>
            <a:off x="168275" y="1741488"/>
            <a:ext cx="8389938" cy="3892550"/>
          </a:xfrm>
        </p:spPr>
        <p:txBody>
          <a:bodyPr/>
          <a:lstStyle/>
          <a:p>
            <a:pPr>
              <a:spcAft>
                <a:spcPts val="1200"/>
              </a:spcAft>
              <a:buClr>
                <a:srgbClr val="006600"/>
              </a:buClr>
              <a:buSzPct val="100000"/>
              <a:buFont typeface="Wingdings" panose="05000000000000000000" pitchFamily="2" charset="2"/>
              <a:buChar char="§"/>
              <a:defRPr/>
            </a:pPr>
            <a:r>
              <a:rPr lang="en-GB" altLang="en-US" sz="2400" dirty="0">
                <a:solidFill>
                  <a:srgbClr val="000000"/>
                </a:solidFill>
                <a:latin typeface="Calibri"/>
                <a:cs typeface="Calibri"/>
              </a:rPr>
              <a:t>Used as additive compounds to manufacture powders, tablets, suppositories and unguents; dietetics;</a:t>
            </a:r>
            <a:endParaRPr lang="en-GB" altLang="en-US" sz="2400" dirty="0">
              <a:solidFill>
                <a:srgbClr val="000000"/>
              </a:solidFill>
              <a:latin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Pharmacopoeial starches:</a:t>
            </a:r>
            <a:r>
              <a:rPr lang="en-GB" altLang="en-US" sz="2400" dirty="0">
                <a:solidFill>
                  <a:srgbClr val="000000"/>
                </a:solidFill>
                <a:latin typeface="Calibri" panose="020F0502020204030204" pitchFamily="34" charset="0"/>
                <a:cs typeface="Calibri" panose="020F0502020204030204" pitchFamily="34" charset="0"/>
              </a:rPr>
              <a:t> </a:t>
            </a:r>
          </a:p>
          <a:p>
            <a:pPr marL="0" indent="0">
              <a:spcAft>
                <a:spcPts val="1200"/>
              </a:spcAft>
              <a:buClr>
                <a:srgbClr val="006600"/>
              </a:buClr>
              <a:buSzPct val="100000"/>
              <a:buFont typeface="Monotype Sorts" pitchFamily="2" charset="2"/>
              <a:buNone/>
              <a:defRPr/>
            </a:pPr>
            <a:r>
              <a:rPr lang="en-GB" altLang="en-US" sz="2400" i="1" dirty="0">
                <a:solidFill>
                  <a:srgbClr val="FF0000"/>
                </a:solidFill>
                <a:latin typeface="Calibri" panose="020F0502020204030204" pitchFamily="34" charset="0"/>
                <a:cs typeface="Calibri" panose="020F0502020204030204" pitchFamily="34" charset="0"/>
              </a:rPr>
              <a:t>     </a:t>
            </a:r>
            <a:r>
              <a:rPr lang="en-GB" altLang="cs-CZ" sz="2400" b="1" i="1" dirty="0">
                <a:solidFill>
                  <a:srgbClr val="800000"/>
                </a:solidFill>
                <a:latin typeface="Calibri" panose="020F0502020204030204" pitchFamily="34" charset="0"/>
                <a:cs typeface="Calibri" panose="020F0502020204030204" pitchFamily="34" charset="0"/>
              </a:rPr>
              <a:t>Solani amylum, </a:t>
            </a:r>
          </a:p>
          <a:p>
            <a:pPr marL="0" indent="0">
              <a:spcAft>
                <a:spcPts val="1200"/>
              </a:spcAft>
              <a:buClr>
                <a:srgbClr val="006600"/>
              </a:buClr>
              <a:buSzPct val="100000"/>
              <a:buFont typeface="Monotype Sorts" pitchFamily="2" charset="2"/>
              <a:buNone/>
              <a:defRPr/>
            </a:pPr>
            <a:r>
              <a:rPr lang="en-GB" altLang="cs-CZ" sz="2400" b="1" i="1" dirty="0">
                <a:solidFill>
                  <a:srgbClr val="800000"/>
                </a:solidFill>
                <a:latin typeface="Calibri" panose="020F0502020204030204" pitchFamily="34" charset="0"/>
                <a:cs typeface="Calibri" panose="020F0502020204030204" pitchFamily="34" charset="0"/>
              </a:rPr>
              <a:t>     Oryzae amylum,</a:t>
            </a:r>
            <a:r>
              <a:rPr lang="en-GB" altLang="en-US" sz="2400" i="1" dirty="0">
                <a:solidFill>
                  <a:srgbClr val="FF0000"/>
                </a:solidFill>
                <a:latin typeface="Calibri" panose="020F0502020204030204" pitchFamily="34" charset="0"/>
                <a:cs typeface="Calibri" panose="020F0502020204030204" pitchFamily="34" charset="0"/>
              </a:rPr>
              <a:t> </a:t>
            </a:r>
          </a:p>
          <a:p>
            <a:pPr marL="0" indent="0">
              <a:spcAft>
                <a:spcPts val="1200"/>
              </a:spcAft>
              <a:buClr>
                <a:srgbClr val="006600"/>
              </a:buClr>
              <a:buSzPct val="100000"/>
              <a:buFont typeface="Monotype Sorts" pitchFamily="2" charset="2"/>
              <a:buNone/>
              <a:defRPr/>
            </a:pPr>
            <a:r>
              <a:rPr lang="en-GB" altLang="en-US" sz="2400" i="1" dirty="0">
                <a:solidFill>
                  <a:srgbClr val="FF0000"/>
                </a:solidFill>
                <a:latin typeface="Calibri" panose="020F0502020204030204" pitchFamily="34" charset="0"/>
                <a:cs typeface="Calibri" panose="020F0502020204030204" pitchFamily="34" charset="0"/>
              </a:rPr>
              <a:t>     </a:t>
            </a:r>
            <a:r>
              <a:rPr lang="en-GB" altLang="cs-CZ" sz="2400" b="1" i="1" dirty="0">
                <a:solidFill>
                  <a:srgbClr val="800000"/>
                </a:solidFill>
                <a:latin typeface="Calibri" panose="020F0502020204030204" pitchFamily="34" charset="0"/>
                <a:cs typeface="Calibri" panose="020F0502020204030204" pitchFamily="34" charset="0"/>
              </a:rPr>
              <a:t>Tritici amylum, </a:t>
            </a:r>
          </a:p>
          <a:p>
            <a:pPr marL="0" indent="0">
              <a:spcAft>
                <a:spcPts val="1200"/>
              </a:spcAft>
              <a:buClr>
                <a:srgbClr val="006600"/>
              </a:buClr>
              <a:buSzPct val="100000"/>
              <a:buFont typeface="Monotype Sorts" pitchFamily="2" charset="2"/>
              <a:buNone/>
              <a:defRPr/>
            </a:pPr>
            <a:r>
              <a:rPr lang="en-GB" altLang="cs-CZ" sz="2400" b="1" i="1" dirty="0">
                <a:solidFill>
                  <a:srgbClr val="800000"/>
                </a:solidFill>
                <a:latin typeface="Calibri" panose="020F0502020204030204" pitchFamily="34" charset="0"/>
                <a:cs typeface="Calibri" panose="020F0502020204030204" pitchFamily="34" charset="0"/>
              </a:rPr>
              <a:t>     Maydis amylum</a:t>
            </a:r>
            <a:endParaRPr lang="en-GB" altLang="en-US" sz="2400" i="1" dirty="0">
              <a:solidFill>
                <a:srgbClr val="FF0000"/>
              </a:solidFill>
              <a:latin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Important starches:</a:t>
            </a:r>
            <a:r>
              <a:rPr lang="en-GB" altLang="cs-CZ" sz="2400" dirty="0">
                <a:solidFill>
                  <a:srgbClr val="000000"/>
                </a:solidFill>
                <a:latin typeface="Calibri" panose="020F0502020204030204" pitchFamily="34" charset="0"/>
                <a:cs typeface="Calibri" panose="020F0502020204030204" pitchFamily="34" charset="0"/>
              </a:rPr>
              <a:t> </a:t>
            </a:r>
            <a:r>
              <a:rPr lang="en-GB" altLang="cs-CZ" sz="2400" b="1" i="1" dirty="0">
                <a:solidFill>
                  <a:srgbClr val="800000"/>
                </a:solidFill>
                <a:latin typeface="Calibri" panose="020F0502020204030204" pitchFamily="34" charset="0"/>
                <a:cs typeface="Calibri" panose="020F0502020204030204" pitchFamily="34" charset="0"/>
              </a:rPr>
              <a:t>Marantae</a:t>
            </a:r>
            <a:r>
              <a:rPr lang="en-GB" altLang="cs-CZ" sz="2400" i="1" dirty="0">
                <a:solidFill>
                  <a:srgbClr val="800000"/>
                </a:solidFill>
                <a:latin typeface="Calibri" panose="020F0502020204030204" pitchFamily="34" charset="0"/>
                <a:cs typeface="Calibri" panose="020F0502020204030204" pitchFamily="34" charset="0"/>
              </a:rPr>
              <a:t> </a:t>
            </a:r>
            <a:r>
              <a:rPr lang="en-GB" altLang="cs-CZ" sz="2400" b="1" i="1" dirty="0">
                <a:solidFill>
                  <a:srgbClr val="800000"/>
                </a:solidFill>
                <a:latin typeface="Calibri" panose="020F0502020204030204" pitchFamily="34" charset="0"/>
                <a:cs typeface="Calibri" panose="020F0502020204030204" pitchFamily="34" charset="0"/>
              </a:rPr>
              <a:t>amylum</a:t>
            </a:r>
            <a:endParaRPr lang="en-GB" altLang="en-US" sz="2400" i="1" dirty="0">
              <a:solidFill>
                <a:srgbClr val="FF0000"/>
              </a:solidFill>
              <a:latin typeface="Calibri" panose="020F0502020204030204" pitchFamily="34" charset="0"/>
              <a:cs typeface="Calibri" panose="020F0502020204030204" pitchFamily="34" charset="0"/>
            </a:endParaRPr>
          </a:p>
          <a:p>
            <a:pPr marL="0" indent="0">
              <a:spcAft>
                <a:spcPts val="1200"/>
              </a:spcAft>
              <a:buClr>
                <a:srgbClr val="006600"/>
              </a:buClr>
              <a:buSzPct val="100000"/>
              <a:buFont typeface="Monotype Sorts" pitchFamily="2" charset="2"/>
              <a:buNone/>
              <a:defRPr/>
            </a:pPr>
            <a:endParaRPr lang="en-GB" altLang="en-US" sz="2400" i="1" dirty="0">
              <a:solidFill>
                <a:srgbClr val="FF0000"/>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21508" name="Picture 3">
            <a:extLst>
              <a:ext uri="{FF2B5EF4-FFF2-40B4-BE49-F238E27FC236}">
                <a16:creationId xmlns:a16="http://schemas.microsoft.com/office/drawing/2014/main" id="{C75741ED-8C73-4372-8B4F-A9A168C25A0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21509" name="Straight Connector 4">
            <a:extLst>
              <a:ext uri="{FF2B5EF4-FFF2-40B4-BE49-F238E27FC236}">
                <a16:creationId xmlns:a16="http://schemas.microsoft.com/office/drawing/2014/main" id="{03944837-1F9C-4E55-B95A-31373853E94C}"/>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21510" name="AutoShape 2" descr="Výsledek obrázku pro petroselini radix">
            <a:extLst>
              <a:ext uri="{FF2B5EF4-FFF2-40B4-BE49-F238E27FC236}">
                <a16:creationId xmlns:a16="http://schemas.microsoft.com/office/drawing/2014/main" id="{FBC005E4-60F7-4A6D-B857-3F1B4DC5922E}"/>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21511" name="Picture 4" descr="amyloplast1">
            <a:extLst>
              <a:ext uri="{FF2B5EF4-FFF2-40B4-BE49-F238E27FC236}">
                <a16:creationId xmlns:a16="http://schemas.microsoft.com/office/drawing/2014/main" id="{F30EB6E7-E328-4B5B-8256-8166C589FC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999" t="22328" r="8269" b="37244"/>
          <a:stretch>
            <a:fillRect/>
          </a:stretch>
        </p:blipFill>
        <p:spPr bwMode="auto">
          <a:xfrm>
            <a:off x="4878388" y="2781300"/>
            <a:ext cx="42703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D48039C-F741-400B-8389-AD140E7209FF}"/>
              </a:ext>
            </a:extLst>
          </p:cNvPr>
          <p:cNvSpPr>
            <a:spLocks noGrp="1" noChangeArrowheads="1"/>
          </p:cNvSpPr>
          <p:nvPr>
            <p:ph type="title"/>
          </p:nvPr>
        </p:nvSpPr>
        <p:spPr>
          <a:xfrm>
            <a:off x="2025650" y="260350"/>
            <a:ext cx="6883400" cy="952500"/>
          </a:xfrm>
        </p:spPr>
        <p:txBody>
          <a:bodyPr/>
          <a:lstStyle/>
          <a:p>
            <a:r>
              <a:rPr lang="cs-CZ" altLang="cs-CZ" b="1" dirty="0">
                <a:solidFill>
                  <a:srgbClr val="800000"/>
                </a:solidFill>
                <a:latin typeface="Calibri" panose="020F0502020204030204" pitchFamily="34" charset="0"/>
                <a:cs typeface="Calibri" panose="020F0502020204030204" pitchFamily="34" charset="0"/>
              </a:rPr>
              <a:t>Agar </a:t>
            </a:r>
            <a:r>
              <a:rPr lang="en-GB" altLang="cs-CZ" b="1" i="0" dirty="0" err="1">
                <a:solidFill>
                  <a:srgbClr val="800000"/>
                </a:solidFill>
                <a:latin typeface="Calibri" panose="020F0502020204030204" pitchFamily="34" charset="0"/>
                <a:cs typeface="Calibri" panose="020F0502020204030204" pitchFamily="34" charset="0"/>
              </a:rPr>
              <a:t>CzPh</a:t>
            </a:r>
            <a:r>
              <a:rPr lang="en-GB" altLang="cs-CZ" b="1" i="0" dirty="0">
                <a:solidFill>
                  <a:srgbClr val="800000"/>
                </a:solidFill>
                <a:latin typeface="Calibri" panose="020F0502020204030204" pitchFamily="34" charset="0"/>
                <a:cs typeface="Calibri" panose="020F0502020204030204" pitchFamily="34" charset="0"/>
              </a:rPr>
              <a:t> 20</a:t>
            </a:r>
            <a:r>
              <a:rPr lang="cs-CZ" altLang="cs-CZ" b="1" i="0" dirty="0">
                <a:solidFill>
                  <a:srgbClr val="800000"/>
                </a:solidFill>
                <a:latin typeface="Calibri" panose="020F0502020204030204" pitchFamily="34" charset="0"/>
                <a:cs typeface="Calibri" panose="020F0502020204030204" pitchFamily="34" charset="0"/>
              </a:rPr>
              <a:t>17</a:t>
            </a:r>
            <a:endParaRPr lang="en-GB" altLang="cs-CZ" b="1" i="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69F40784-DEB2-4ADD-988A-A1E7CFE2C304}"/>
              </a:ext>
            </a:extLst>
          </p:cNvPr>
          <p:cNvSpPr>
            <a:spLocks noGrp="1" noChangeArrowheads="1"/>
          </p:cNvSpPr>
          <p:nvPr>
            <p:ph type="body" sz="half" idx="1"/>
          </p:nvPr>
        </p:nvSpPr>
        <p:spPr>
          <a:xfrm>
            <a:off x="247650" y="1558925"/>
            <a:ext cx="5048636" cy="5038717"/>
          </a:xfrm>
        </p:spPr>
        <p:txBody>
          <a:bodyPr/>
          <a:lstStyle/>
          <a:p>
            <a:pPr>
              <a:buClr>
                <a:srgbClr val="006600"/>
              </a:buClr>
              <a:buFont typeface="Wingdings" panose="05000000000000000000" pitchFamily="2" charset="2"/>
              <a:buChar char="§"/>
            </a:pPr>
            <a:r>
              <a:rPr lang="cs-CZ" altLang="cs-CZ" sz="2000" u="sng" dirty="0">
                <a:solidFill>
                  <a:srgbClr val="006600"/>
                </a:solidFill>
                <a:latin typeface="Calibri" panose="020F0502020204030204" pitchFamily="34" charset="0"/>
                <a:cs typeface="Calibri" panose="020F0502020204030204" pitchFamily="34" charset="0"/>
              </a:rPr>
              <a:t>Source:</a:t>
            </a:r>
            <a:r>
              <a:rPr lang="cs-CZ" altLang="cs-CZ" sz="2000" dirty="0">
                <a:solidFill>
                  <a:srgbClr val="006600"/>
                </a:solidFill>
                <a:latin typeface="Calibri" panose="020F0502020204030204" pitchFamily="34" charset="0"/>
                <a:cs typeface="Calibri" panose="020F0502020204030204" pitchFamily="34" charset="0"/>
              </a:rPr>
              <a:t> </a:t>
            </a:r>
            <a:r>
              <a:rPr lang="en-GB" altLang="en-US" sz="2000" dirty="0">
                <a:solidFill>
                  <a:srgbClr val="000000"/>
                </a:solidFill>
                <a:latin typeface="Calibri" panose="020F0502020204030204" pitchFamily="34" charset="0"/>
                <a:cs typeface="Calibri" panose="020F0502020204030204" pitchFamily="34" charset="0"/>
              </a:rPr>
              <a:t>Dried mucilage obtained from red algae </a:t>
            </a:r>
            <a:r>
              <a:rPr lang="en-GB" altLang="en-US" sz="2000" b="1" i="1" dirty="0" err="1">
                <a:solidFill>
                  <a:srgbClr val="800000"/>
                </a:solidFill>
                <a:latin typeface="Calibri" panose="020F0502020204030204" pitchFamily="34" charset="0"/>
                <a:cs typeface="Calibri" panose="020F0502020204030204" pitchFamily="34" charset="0"/>
              </a:rPr>
              <a:t>Gelidium</a:t>
            </a:r>
            <a:r>
              <a:rPr lang="en-GB" altLang="en-US" sz="2000" b="1" i="1" dirty="0">
                <a:solidFill>
                  <a:srgbClr val="800000"/>
                </a:solidFill>
                <a:latin typeface="Calibri" panose="020F0502020204030204" pitchFamily="34" charset="0"/>
                <a:cs typeface="Calibri" panose="020F0502020204030204" pitchFamily="34" charset="0"/>
              </a:rPr>
              <a:t> </a:t>
            </a:r>
            <a:r>
              <a:rPr lang="en-GB" altLang="en-US" sz="2000" b="1" dirty="0">
                <a:solidFill>
                  <a:srgbClr val="800000"/>
                </a:solidFill>
                <a:latin typeface="Calibri" panose="020F0502020204030204" pitchFamily="34" charset="0"/>
                <a:cs typeface="Calibri" panose="020F0502020204030204" pitchFamily="34" charset="0"/>
              </a:rPr>
              <a:t>spp.,</a:t>
            </a:r>
            <a:r>
              <a:rPr lang="en-GB" altLang="en-US" sz="2000" b="1" dirty="0">
                <a:solidFill>
                  <a:srgbClr val="C00000"/>
                </a:solidFill>
                <a:latin typeface="Calibri" panose="020F0502020204030204" pitchFamily="34" charset="0"/>
                <a:cs typeface="Calibri" panose="020F0502020204030204" pitchFamily="34" charset="0"/>
              </a:rPr>
              <a:t> </a:t>
            </a:r>
            <a:r>
              <a:rPr lang="en-GB" altLang="en-US" sz="2000" b="1" dirty="0" err="1">
                <a:solidFill>
                  <a:srgbClr val="800000"/>
                </a:solidFill>
                <a:latin typeface="Calibri" panose="020F0502020204030204" pitchFamily="34" charset="0"/>
                <a:cs typeface="Calibri" panose="020F0502020204030204" pitchFamily="34" charset="0"/>
              </a:rPr>
              <a:t>Gelidiaceae</a:t>
            </a:r>
            <a:r>
              <a:rPr lang="en-GB" altLang="en-US" sz="2000" dirty="0">
                <a:solidFill>
                  <a:srgbClr val="000000"/>
                </a:solidFill>
                <a:latin typeface="Calibri" panose="020F0502020204030204" pitchFamily="34" charset="0"/>
                <a:cs typeface="Calibri" panose="020F0502020204030204" pitchFamily="34" charset="0"/>
              </a:rPr>
              <a:t> (class </a:t>
            </a:r>
            <a:r>
              <a:rPr lang="en-GB" altLang="en-US" sz="2000" dirty="0" err="1">
                <a:solidFill>
                  <a:srgbClr val="000000"/>
                </a:solidFill>
                <a:latin typeface="Calibri" panose="020F0502020204030204" pitchFamily="34" charset="0"/>
                <a:cs typeface="Calibri" panose="020F0502020204030204" pitchFamily="34" charset="0"/>
              </a:rPr>
              <a:t>Rhodophycaeae</a:t>
            </a:r>
            <a:r>
              <a:rPr lang="en-GB" altLang="en-US" sz="2000" dirty="0">
                <a:solidFill>
                  <a:srgbClr val="000000"/>
                </a:solidFill>
                <a:latin typeface="Calibri" panose="020F0502020204030204" pitchFamily="34" charset="0"/>
                <a:cs typeface="Calibri" panose="020F0502020204030204" pitchFamily="34" charset="0"/>
              </a:rPr>
              <a:t>)</a:t>
            </a:r>
            <a:endParaRPr lang="cs-CZ" altLang="cs-CZ" sz="2000" dirty="0">
              <a:solidFill>
                <a:srgbClr val="000008"/>
              </a:solidFill>
              <a:latin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endParaRPr lang="en-GB" altLang="cs-CZ" sz="20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000" u="sng" dirty="0">
                <a:solidFill>
                  <a:srgbClr val="006600"/>
                </a:solidFill>
                <a:latin typeface="Calibri" panose="020F0502020204030204" pitchFamily="34" charset="0"/>
                <a:cs typeface="Calibri" panose="020F0502020204030204" pitchFamily="34" charset="0"/>
              </a:rPr>
              <a:t>Macroscopy:</a:t>
            </a:r>
            <a:r>
              <a:rPr lang="cs-CZ" altLang="cs-CZ" sz="2000" dirty="0">
                <a:solidFill>
                  <a:srgbClr val="006600"/>
                </a:solidFill>
                <a:latin typeface="Calibri" panose="020F0502020204030204" pitchFamily="34" charset="0"/>
                <a:cs typeface="Calibri" panose="020F0502020204030204" pitchFamily="34" charset="0"/>
              </a:rPr>
              <a:t> </a:t>
            </a:r>
            <a:r>
              <a:rPr lang="en-GB" altLang="en-US" sz="2000" dirty="0">
                <a:solidFill>
                  <a:srgbClr val="000000"/>
                </a:solidFill>
                <a:latin typeface="Calibri" panose="020F0502020204030204" pitchFamily="34" charset="0"/>
                <a:cs typeface="Calibri" panose="020F0502020204030204" pitchFamily="34" charset="0"/>
              </a:rPr>
              <a:t>transparent </a:t>
            </a:r>
            <a:r>
              <a:rPr lang="en-GB" altLang="en-US" sz="2000" dirty="0" err="1">
                <a:solidFill>
                  <a:srgbClr val="000000"/>
                </a:solidFill>
                <a:latin typeface="Calibri" panose="020F0502020204030204" pitchFamily="34" charset="0"/>
                <a:cs typeface="Calibri" panose="020F0502020204030204" pitchFamily="34" charset="0"/>
              </a:rPr>
              <a:t>cca</a:t>
            </a:r>
            <a:r>
              <a:rPr lang="en-GB" altLang="en-US" sz="2000" dirty="0">
                <a:solidFill>
                  <a:srgbClr val="000000"/>
                </a:solidFill>
                <a:latin typeface="Calibri" panose="020F0502020204030204" pitchFamily="34" charset="0"/>
                <a:cs typeface="Calibri" panose="020F0502020204030204" pitchFamily="34" charset="0"/>
              </a:rPr>
              <a:t> 30 cm long strips, or flakes or white powder, without </a:t>
            </a:r>
            <a:r>
              <a:rPr lang="en-GB" altLang="en-US" sz="2000" dirty="0" err="1">
                <a:solidFill>
                  <a:srgbClr val="000000"/>
                </a:solidFill>
                <a:latin typeface="Calibri" panose="020F0502020204030204" pitchFamily="34" charset="0"/>
                <a:cs typeface="Calibri" panose="020F0502020204030204" pitchFamily="34" charset="0"/>
              </a:rPr>
              <a:t>odo</a:t>
            </a:r>
            <a:r>
              <a:rPr lang="sk-SK" altLang="en-US" sz="2000" dirty="0">
                <a:solidFill>
                  <a:srgbClr val="000000"/>
                </a:solidFill>
                <a:latin typeface="Calibri" panose="020F0502020204030204" pitchFamily="34" charset="0"/>
                <a:cs typeface="Calibri" panose="020F0502020204030204" pitchFamily="34" charset="0"/>
              </a:rPr>
              <a:t>u</a:t>
            </a:r>
            <a:r>
              <a:rPr lang="en-GB" altLang="en-US" sz="2000" dirty="0">
                <a:solidFill>
                  <a:srgbClr val="000000"/>
                </a:solidFill>
                <a:latin typeface="Calibri" panose="020F0502020204030204" pitchFamily="34" charset="0"/>
                <a:cs typeface="Calibri" panose="020F0502020204030204" pitchFamily="34" charset="0"/>
              </a:rPr>
              <a:t>r, slimy ta</a:t>
            </a:r>
            <a:r>
              <a:rPr lang="sk-SK" altLang="en-US" sz="2000" dirty="0" err="1">
                <a:solidFill>
                  <a:srgbClr val="000000"/>
                </a:solidFill>
                <a:latin typeface="Calibri" panose="020F0502020204030204" pitchFamily="34" charset="0"/>
                <a:cs typeface="Calibri" panose="020F0502020204030204" pitchFamily="34" charset="0"/>
              </a:rPr>
              <a:t>xture</a:t>
            </a:r>
            <a:endParaRPr lang="sk-SK" altLang="en-US" sz="2000" dirty="0">
              <a:solidFill>
                <a:srgbClr val="000000"/>
              </a:solidFill>
              <a:latin typeface="Calibri" panose="020F0502020204030204" pitchFamily="34" charset="0"/>
              <a:cs typeface="Calibri" panose="020F0502020204030204" pitchFamily="34" charset="0"/>
            </a:endParaRPr>
          </a:p>
          <a:p>
            <a:pPr marL="0" indent="0">
              <a:buClr>
                <a:srgbClr val="006600"/>
              </a:buClr>
              <a:buSzPct val="100000"/>
              <a:buNone/>
              <a:defRPr/>
            </a:pPr>
            <a:endParaRPr lang="cs-CZ" altLang="cs-CZ" sz="20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cs-CZ" altLang="cs-CZ" sz="2000" u="sng" dirty="0" err="1">
                <a:solidFill>
                  <a:srgbClr val="006600"/>
                </a:solidFill>
                <a:latin typeface="Calibri" panose="020F0502020204030204" pitchFamily="34" charset="0"/>
                <a:cs typeface="Calibri" panose="020F0502020204030204" pitchFamily="34" charset="0"/>
              </a:rPr>
              <a:t>Content</a:t>
            </a:r>
            <a:r>
              <a:rPr lang="cs-CZ" altLang="cs-CZ" sz="2000" u="sng" dirty="0">
                <a:solidFill>
                  <a:srgbClr val="006600"/>
                </a:solidFill>
                <a:latin typeface="Calibri" panose="020F0502020204030204" pitchFamily="34" charset="0"/>
                <a:cs typeface="Calibri" panose="020F0502020204030204" pitchFamily="34" charset="0"/>
              </a:rPr>
              <a:t> </a:t>
            </a:r>
            <a:r>
              <a:rPr lang="cs-CZ" altLang="cs-CZ" sz="2000" u="sng" dirty="0" err="1">
                <a:solidFill>
                  <a:srgbClr val="006600"/>
                </a:solidFill>
                <a:latin typeface="Calibri" panose="020F0502020204030204" pitchFamily="34" charset="0"/>
                <a:cs typeface="Calibri" panose="020F0502020204030204" pitchFamily="34" charset="0"/>
              </a:rPr>
              <a:t>compounds</a:t>
            </a:r>
            <a:r>
              <a:rPr lang="cs-CZ" altLang="cs-CZ" sz="2000" u="sng" dirty="0">
                <a:solidFill>
                  <a:srgbClr val="006600"/>
                </a:solidFill>
                <a:latin typeface="Calibri" panose="020F0502020204030204" pitchFamily="34" charset="0"/>
                <a:cs typeface="Calibri" panose="020F0502020204030204" pitchFamily="34" charset="0"/>
              </a:rPr>
              <a:t>:</a:t>
            </a:r>
            <a:r>
              <a:rPr lang="cs-CZ" altLang="cs-CZ" sz="2000" dirty="0">
                <a:solidFill>
                  <a:srgbClr val="006600"/>
                </a:solidFill>
                <a:latin typeface="Calibri" panose="020F0502020204030204" pitchFamily="34" charset="0"/>
                <a:cs typeface="Calibri" panose="020F0502020204030204" pitchFamily="34" charset="0"/>
              </a:rPr>
              <a:t> </a:t>
            </a:r>
            <a:r>
              <a:rPr lang="en-GB" altLang="en-US" sz="2000" b="1" dirty="0">
                <a:solidFill>
                  <a:srgbClr val="000000"/>
                </a:solidFill>
                <a:latin typeface="Calibri" panose="020F0502020204030204" pitchFamily="34" charset="0"/>
                <a:cs typeface="Calibri" panose="020F0502020204030204" pitchFamily="34" charset="0"/>
              </a:rPr>
              <a:t>agarose, </a:t>
            </a:r>
            <a:r>
              <a:rPr lang="en-GB" altLang="en-US" sz="2000" b="1" dirty="0" err="1">
                <a:solidFill>
                  <a:srgbClr val="000000"/>
                </a:solidFill>
                <a:latin typeface="Calibri" panose="020F0502020204030204" pitchFamily="34" charset="0"/>
                <a:cs typeface="Calibri" panose="020F0502020204030204" pitchFamily="34" charset="0"/>
              </a:rPr>
              <a:t>agarope</a:t>
            </a:r>
            <a:r>
              <a:rPr lang="sk-SK" altLang="en-US" sz="2000" b="1" dirty="0">
                <a:solidFill>
                  <a:srgbClr val="000000"/>
                </a:solidFill>
                <a:latin typeface="Calibri" panose="020F0502020204030204" pitchFamily="34" charset="0"/>
                <a:cs typeface="Calibri" panose="020F0502020204030204" pitchFamily="34" charset="0"/>
              </a:rPr>
              <a:t>c</a:t>
            </a:r>
            <a:r>
              <a:rPr lang="en-GB" altLang="en-US" sz="2000" b="1" dirty="0">
                <a:solidFill>
                  <a:srgbClr val="000000"/>
                </a:solidFill>
                <a:latin typeface="Calibri" panose="020F0502020204030204" pitchFamily="34" charset="0"/>
                <a:cs typeface="Calibri" panose="020F0502020204030204" pitchFamily="34" charset="0"/>
              </a:rPr>
              <a:t>tin</a:t>
            </a:r>
          </a:p>
          <a:p>
            <a:pPr>
              <a:buClr>
                <a:srgbClr val="006600"/>
              </a:buClr>
              <a:buSzPct val="100000"/>
              <a:buFont typeface="Wingdings" panose="05000000000000000000" pitchFamily="2" charset="2"/>
              <a:buChar char="§"/>
              <a:defRPr/>
            </a:pPr>
            <a:endParaRPr lang="en-GB" altLang="cs-CZ" sz="20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000" u="sng" dirty="0">
                <a:solidFill>
                  <a:srgbClr val="006600"/>
                </a:solidFill>
                <a:latin typeface="Calibri" panose="020F0502020204030204" pitchFamily="34" charset="0"/>
                <a:cs typeface="Calibri" panose="020F0502020204030204" pitchFamily="34" charset="0"/>
              </a:rPr>
              <a:t>Usage:</a:t>
            </a:r>
            <a:r>
              <a:rPr lang="cs-CZ" altLang="cs-CZ" sz="2000" u="sng" dirty="0">
                <a:solidFill>
                  <a:srgbClr val="006600"/>
                </a:solidFill>
                <a:latin typeface="Calibri" panose="020F0502020204030204" pitchFamily="34" charset="0"/>
                <a:cs typeface="Calibri" panose="020F0502020204030204" pitchFamily="34" charset="0"/>
              </a:rPr>
              <a:t> </a:t>
            </a:r>
            <a:r>
              <a:rPr lang="en-GB" altLang="en-US" sz="2000" dirty="0">
                <a:solidFill>
                  <a:srgbClr val="000000"/>
                </a:solidFill>
                <a:latin typeface="Calibri" panose="020F0502020204030204" pitchFamily="34" charset="0"/>
                <a:cs typeface="Calibri" panose="020F0502020204030204" pitchFamily="34" charset="0"/>
              </a:rPr>
              <a:t>mild laxative, dietetics, adjuvant</a:t>
            </a:r>
            <a:endParaRPr lang="en-GB" altLang="cs-CZ" sz="20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0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20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0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77828" name="Picture 3">
            <a:extLst>
              <a:ext uri="{FF2B5EF4-FFF2-40B4-BE49-F238E27FC236}">
                <a16:creationId xmlns:a16="http://schemas.microsoft.com/office/drawing/2014/main" id="{5768AEDD-AC08-4AA7-8B86-1AFA097172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77829" name="Straight Connector 4">
            <a:extLst>
              <a:ext uri="{FF2B5EF4-FFF2-40B4-BE49-F238E27FC236}">
                <a16:creationId xmlns:a16="http://schemas.microsoft.com/office/drawing/2014/main" id="{E0004E86-5D3B-4850-B470-79550E384E67}"/>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77830" name="AutoShape 2" descr="Výsledek obrázku pro petroselini radix">
            <a:extLst>
              <a:ext uri="{FF2B5EF4-FFF2-40B4-BE49-F238E27FC236}">
                <a16:creationId xmlns:a16="http://schemas.microsoft.com/office/drawing/2014/main" id="{A0DA2FE8-A0B9-43AA-A4B2-C8F43ACDCE0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endParaRPr>
          </a:p>
        </p:txBody>
      </p:sp>
      <p:pic>
        <p:nvPicPr>
          <p:cNvPr id="7" name="Picture 5" descr="agar">
            <a:extLst>
              <a:ext uri="{FF2B5EF4-FFF2-40B4-BE49-F238E27FC236}">
                <a16:creationId xmlns:a16="http://schemas.microsoft.com/office/drawing/2014/main" id="{21F276BD-0C58-4274-BFA7-B4586CAECE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6286" y="4199946"/>
            <a:ext cx="3612764" cy="254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Gelidium">
            <a:extLst>
              <a:ext uri="{FF2B5EF4-FFF2-40B4-BE49-F238E27FC236}">
                <a16:creationId xmlns:a16="http://schemas.microsoft.com/office/drawing/2014/main" id="{18E8398A-9515-43CE-8F53-1281D84CD2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308" r="20000"/>
          <a:stretch>
            <a:fillRect/>
          </a:stretch>
        </p:blipFill>
        <p:spPr bwMode="auto">
          <a:xfrm>
            <a:off x="5652120" y="1462386"/>
            <a:ext cx="3104838" cy="265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K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D48039C-F741-400B-8389-AD140E7209FF}"/>
              </a:ext>
            </a:extLst>
          </p:cNvPr>
          <p:cNvSpPr>
            <a:spLocks noGrp="1" noChangeArrowheads="1"/>
          </p:cNvSpPr>
          <p:nvPr>
            <p:ph type="title"/>
          </p:nvPr>
        </p:nvSpPr>
        <p:spPr>
          <a:xfrm>
            <a:off x="2025650" y="260350"/>
            <a:ext cx="6883400" cy="952500"/>
          </a:xfrm>
        </p:spPr>
        <p:txBody>
          <a:bodyPr/>
          <a:lstStyle/>
          <a:p>
            <a:r>
              <a:rPr lang="cs-CZ" altLang="cs-CZ" b="1" dirty="0">
                <a:solidFill>
                  <a:srgbClr val="800000"/>
                </a:solidFill>
                <a:latin typeface="Calibri" panose="020F0502020204030204" pitchFamily="34" charset="0"/>
                <a:cs typeface="Calibri" panose="020F0502020204030204" pitchFamily="34" charset="0"/>
              </a:rPr>
              <a:t>Agar </a:t>
            </a:r>
            <a:r>
              <a:rPr lang="en-GB" altLang="cs-CZ" b="1" i="0" dirty="0" err="1">
                <a:solidFill>
                  <a:srgbClr val="800000"/>
                </a:solidFill>
                <a:latin typeface="Calibri" panose="020F0502020204030204" pitchFamily="34" charset="0"/>
                <a:cs typeface="Calibri" panose="020F0502020204030204" pitchFamily="34" charset="0"/>
              </a:rPr>
              <a:t>CzPh</a:t>
            </a:r>
            <a:r>
              <a:rPr lang="en-GB" altLang="cs-CZ" b="1" i="0" dirty="0">
                <a:solidFill>
                  <a:srgbClr val="800000"/>
                </a:solidFill>
                <a:latin typeface="Calibri" panose="020F0502020204030204" pitchFamily="34" charset="0"/>
                <a:cs typeface="Calibri" panose="020F0502020204030204" pitchFamily="34" charset="0"/>
              </a:rPr>
              <a:t> 20</a:t>
            </a:r>
            <a:r>
              <a:rPr lang="cs-CZ" altLang="cs-CZ" b="1" i="0" dirty="0">
                <a:solidFill>
                  <a:srgbClr val="800000"/>
                </a:solidFill>
                <a:latin typeface="Calibri" panose="020F0502020204030204" pitchFamily="34" charset="0"/>
                <a:cs typeface="Calibri" panose="020F0502020204030204" pitchFamily="34" charset="0"/>
              </a:rPr>
              <a:t>17</a:t>
            </a:r>
            <a:endParaRPr lang="en-GB" altLang="cs-CZ" b="1" i="0" dirty="0">
              <a:solidFill>
                <a:srgbClr val="800000"/>
              </a:solidFill>
              <a:latin typeface="Calibri" panose="020F0502020204030204" pitchFamily="34" charset="0"/>
              <a:cs typeface="Calibri" panose="020F0502020204030204" pitchFamily="34" charset="0"/>
            </a:endParaRPr>
          </a:p>
        </p:txBody>
      </p:sp>
      <p:pic>
        <p:nvPicPr>
          <p:cNvPr id="77828" name="Picture 3">
            <a:extLst>
              <a:ext uri="{FF2B5EF4-FFF2-40B4-BE49-F238E27FC236}">
                <a16:creationId xmlns:a16="http://schemas.microsoft.com/office/drawing/2014/main" id="{5768AEDD-AC08-4AA7-8B86-1AFA09717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77829" name="Straight Connector 4">
            <a:extLst>
              <a:ext uri="{FF2B5EF4-FFF2-40B4-BE49-F238E27FC236}">
                <a16:creationId xmlns:a16="http://schemas.microsoft.com/office/drawing/2014/main" id="{E0004E86-5D3B-4850-B470-79550E384E67}"/>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77830" name="AutoShape 2" descr="Výsledek obrázku pro petroselini radix">
            <a:extLst>
              <a:ext uri="{FF2B5EF4-FFF2-40B4-BE49-F238E27FC236}">
                <a16:creationId xmlns:a16="http://schemas.microsoft.com/office/drawing/2014/main" id="{A0DA2FE8-A0B9-43AA-A4B2-C8F43ACDCE0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endParaRPr>
          </a:p>
        </p:txBody>
      </p:sp>
      <p:pic>
        <p:nvPicPr>
          <p:cNvPr id="4" name="Obrázek 3">
            <a:extLst>
              <a:ext uri="{FF2B5EF4-FFF2-40B4-BE49-F238E27FC236}">
                <a16:creationId xmlns:a16="http://schemas.microsoft.com/office/drawing/2014/main" id="{7A9B09FF-2798-4B48-8AFF-559D729ACF96}"/>
              </a:ext>
            </a:extLst>
          </p:cNvPr>
          <p:cNvPicPr>
            <a:picLocks noChangeAspect="1"/>
          </p:cNvPicPr>
          <p:nvPr/>
        </p:nvPicPr>
        <p:blipFill>
          <a:blip r:embed="rId4"/>
          <a:stretch>
            <a:fillRect/>
          </a:stretch>
        </p:blipFill>
        <p:spPr>
          <a:xfrm>
            <a:off x="2608710" y="1589398"/>
            <a:ext cx="3940175" cy="1560384"/>
          </a:xfrm>
          <a:prstGeom prst="rect">
            <a:avLst/>
          </a:prstGeom>
        </p:spPr>
      </p:pic>
      <p:pic>
        <p:nvPicPr>
          <p:cNvPr id="5" name="Obrázek 4">
            <a:extLst>
              <a:ext uri="{FF2B5EF4-FFF2-40B4-BE49-F238E27FC236}">
                <a16:creationId xmlns:a16="http://schemas.microsoft.com/office/drawing/2014/main" id="{43A24C37-7D68-4BF7-8466-995033D16D81}"/>
              </a:ext>
            </a:extLst>
          </p:cNvPr>
          <p:cNvPicPr>
            <a:picLocks noChangeAspect="1"/>
          </p:cNvPicPr>
          <p:nvPr/>
        </p:nvPicPr>
        <p:blipFill>
          <a:blip r:embed="rId5"/>
          <a:stretch>
            <a:fillRect/>
          </a:stretch>
        </p:blipFill>
        <p:spPr>
          <a:xfrm>
            <a:off x="1890712" y="3838765"/>
            <a:ext cx="5362575" cy="2105025"/>
          </a:xfrm>
          <a:prstGeom prst="rect">
            <a:avLst/>
          </a:prstGeom>
        </p:spPr>
      </p:pic>
      <p:sp>
        <p:nvSpPr>
          <p:cNvPr id="6" name="TextovéPole 4">
            <a:extLst>
              <a:ext uri="{FF2B5EF4-FFF2-40B4-BE49-F238E27FC236}">
                <a16:creationId xmlns:a16="http://schemas.microsoft.com/office/drawing/2014/main" id="{F0B7E3D3-8F3D-494E-8686-45BB4AA46292}"/>
              </a:ext>
            </a:extLst>
          </p:cNvPr>
          <p:cNvSpPr txBox="1"/>
          <p:nvPr/>
        </p:nvSpPr>
        <p:spPr>
          <a:xfrm>
            <a:off x="3802509" y="3236365"/>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cs-CZ">
                <a:solidFill>
                  <a:srgbClr val="000000"/>
                </a:solidFill>
                <a:latin typeface="Times New Roman"/>
                <a:cs typeface="Times New Roman"/>
              </a:rPr>
              <a:t>Agarose</a:t>
            </a:r>
            <a:endParaRPr lang="cs-CZ">
              <a:solidFill>
                <a:srgbClr val="000000"/>
              </a:solidFill>
              <a:cs typeface="Times New Roman"/>
            </a:endParaRPr>
          </a:p>
        </p:txBody>
      </p:sp>
      <p:sp>
        <p:nvSpPr>
          <p:cNvPr id="8" name="TextovéPole 8">
            <a:extLst>
              <a:ext uri="{FF2B5EF4-FFF2-40B4-BE49-F238E27FC236}">
                <a16:creationId xmlns:a16="http://schemas.microsoft.com/office/drawing/2014/main" id="{7173BA25-280A-4298-BB39-E01579D4BE17}"/>
              </a:ext>
            </a:extLst>
          </p:cNvPr>
          <p:cNvSpPr txBox="1"/>
          <p:nvPr/>
        </p:nvSpPr>
        <p:spPr>
          <a:xfrm>
            <a:off x="3719166" y="6046240"/>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cs-CZ">
                <a:solidFill>
                  <a:srgbClr val="000000"/>
                </a:solidFill>
                <a:latin typeface="Times New Roman"/>
                <a:cs typeface="Times New Roman"/>
              </a:rPr>
              <a:t>Agaropectin</a:t>
            </a:r>
            <a:endParaRPr lang="cs-CZ">
              <a:solidFill>
                <a:srgbClr val="000000"/>
              </a:solidFill>
              <a:cs typeface="Times New Roman"/>
            </a:endParaRPr>
          </a:p>
        </p:txBody>
      </p:sp>
    </p:spTree>
    <p:extLst>
      <p:ext uri="{BB962C8B-B14F-4D97-AF65-F5344CB8AC3E}">
        <p14:creationId xmlns:p14="http://schemas.microsoft.com/office/powerpoint/2010/main" val="1794535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D48039C-F741-400B-8389-AD140E7209FF}"/>
              </a:ext>
            </a:extLst>
          </p:cNvPr>
          <p:cNvSpPr>
            <a:spLocks noGrp="1" noChangeArrowheads="1"/>
          </p:cNvSpPr>
          <p:nvPr>
            <p:ph type="title"/>
          </p:nvPr>
        </p:nvSpPr>
        <p:spPr>
          <a:xfrm>
            <a:off x="2025650" y="260350"/>
            <a:ext cx="6883400" cy="952500"/>
          </a:xfrm>
        </p:spPr>
        <p:txBody>
          <a:bodyPr/>
          <a:lstStyle/>
          <a:p>
            <a:r>
              <a:rPr lang="cs-CZ" altLang="cs-CZ" b="1" dirty="0" err="1">
                <a:solidFill>
                  <a:srgbClr val="800000"/>
                </a:solidFill>
                <a:latin typeface="Calibri" panose="020F0502020204030204" pitchFamily="34" charset="0"/>
                <a:cs typeface="Calibri" panose="020F0502020204030204" pitchFamily="34" charset="0"/>
              </a:rPr>
              <a:t>Gelatina</a:t>
            </a:r>
            <a:r>
              <a:rPr lang="cs-CZ" altLang="cs-CZ" b="1" dirty="0">
                <a:solidFill>
                  <a:srgbClr val="800000"/>
                </a:solidFill>
                <a:latin typeface="Calibri" panose="020F0502020204030204" pitchFamily="34" charset="0"/>
                <a:cs typeface="Calibri" panose="020F0502020204030204" pitchFamily="34" charset="0"/>
              </a:rPr>
              <a:t> </a:t>
            </a:r>
            <a:r>
              <a:rPr lang="en-GB" altLang="cs-CZ" b="1" i="0" dirty="0" err="1">
                <a:solidFill>
                  <a:srgbClr val="800000"/>
                </a:solidFill>
                <a:latin typeface="Calibri" panose="020F0502020204030204" pitchFamily="34" charset="0"/>
                <a:cs typeface="Calibri" panose="020F0502020204030204" pitchFamily="34" charset="0"/>
              </a:rPr>
              <a:t>CzPh</a:t>
            </a:r>
            <a:r>
              <a:rPr lang="en-GB" altLang="cs-CZ" b="1" i="0" dirty="0">
                <a:solidFill>
                  <a:srgbClr val="800000"/>
                </a:solidFill>
                <a:latin typeface="Calibri" panose="020F0502020204030204" pitchFamily="34" charset="0"/>
                <a:cs typeface="Calibri" panose="020F0502020204030204" pitchFamily="34" charset="0"/>
              </a:rPr>
              <a:t> 20</a:t>
            </a:r>
            <a:r>
              <a:rPr lang="cs-CZ" altLang="cs-CZ" b="1" i="0" dirty="0">
                <a:solidFill>
                  <a:srgbClr val="800000"/>
                </a:solidFill>
                <a:latin typeface="Calibri" panose="020F0502020204030204" pitchFamily="34" charset="0"/>
                <a:cs typeface="Calibri" panose="020F0502020204030204" pitchFamily="34" charset="0"/>
              </a:rPr>
              <a:t>17</a:t>
            </a:r>
            <a:r>
              <a:rPr lang="cs-CZ" altLang="cs-CZ" b="1" dirty="0">
                <a:solidFill>
                  <a:srgbClr val="800000"/>
                </a:solidFill>
                <a:latin typeface="Calibri" panose="020F0502020204030204" pitchFamily="34" charset="0"/>
                <a:cs typeface="Calibri" panose="020F0502020204030204" pitchFamily="34" charset="0"/>
              </a:rPr>
              <a:t>, </a:t>
            </a:r>
            <a:r>
              <a:rPr lang="cs-CZ" altLang="cs-CZ" b="1" dirty="0" err="1">
                <a:solidFill>
                  <a:srgbClr val="800000"/>
                </a:solidFill>
                <a:latin typeface="Calibri" panose="020F0502020204030204" pitchFamily="34" charset="0"/>
                <a:cs typeface="Calibri" panose="020F0502020204030204" pitchFamily="34" charset="0"/>
              </a:rPr>
              <a:t>Gelatin</a:t>
            </a:r>
            <a:endParaRPr lang="en-GB" altLang="cs-CZ" b="1" i="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69F40784-DEB2-4ADD-988A-A1E7CFE2C304}"/>
              </a:ext>
            </a:extLst>
          </p:cNvPr>
          <p:cNvSpPr>
            <a:spLocks noGrp="1" noChangeArrowheads="1"/>
          </p:cNvSpPr>
          <p:nvPr>
            <p:ph type="body" sz="half" idx="1"/>
          </p:nvPr>
        </p:nvSpPr>
        <p:spPr>
          <a:xfrm>
            <a:off x="168275" y="1558927"/>
            <a:ext cx="8975725" cy="5159368"/>
          </a:xfrm>
        </p:spPr>
        <p:txBody>
          <a:bodyPr/>
          <a:lstStyle/>
          <a:p>
            <a:pPr>
              <a:buClr>
                <a:srgbClr val="006600"/>
              </a:buClr>
              <a:buSzPct val="100000"/>
              <a:buFont typeface="Wingdings" panose="05000000000000000000" pitchFamily="2" charset="2"/>
              <a:buChar char="§"/>
              <a:defRPr/>
            </a:pPr>
            <a:r>
              <a:rPr lang="en-GB" altLang="cs-CZ" sz="2000" dirty="0">
                <a:solidFill>
                  <a:srgbClr val="000000"/>
                </a:solidFill>
                <a:latin typeface="Calibri" panose="020F0502020204030204" pitchFamily="34" charset="0"/>
                <a:cs typeface="Calibri" panose="020F0502020204030204" pitchFamily="34" charset="0"/>
              </a:rPr>
              <a:t>Denatured, partially </a:t>
            </a:r>
            <a:r>
              <a:rPr lang="en-GB" altLang="cs-CZ" sz="2000" dirty="0" err="1">
                <a:solidFill>
                  <a:srgbClr val="000000"/>
                </a:solidFill>
                <a:latin typeface="Calibri" panose="020F0502020204030204" pitchFamily="34" charset="0"/>
                <a:cs typeface="Calibri" panose="020F0502020204030204" pitchFamily="34" charset="0"/>
              </a:rPr>
              <a:t>hydrolyzed</a:t>
            </a:r>
            <a:r>
              <a:rPr lang="en-GB" altLang="cs-CZ" sz="2000" dirty="0">
                <a:solidFill>
                  <a:srgbClr val="000000"/>
                </a:solidFill>
                <a:latin typeface="Calibri" panose="020F0502020204030204" pitchFamily="34" charset="0"/>
                <a:cs typeface="Calibri" panose="020F0502020204030204" pitchFamily="34" charset="0"/>
              </a:rPr>
              <a:t> collagen from cartilages, bones and skin of cattle</a:t>
            </a:r>
          </a:p>
          <a:p>
            <a:pPr marL="0" indent="0">
              <a:buClr>
                <a:srgbClr val="006600"/>
              </a:buClr>
              <a:buSzPct val="100000"/>
              <a:buFont typeface="Monotype Sorts" pitchFamily="2" charset="2"/>
              <a:buNone/>
              <a:defRPr/>
            </a:pPr>
            <a:endParaRPr lang="cs-CZ" altLang="cs-CZ" sz="2000" dirty="0">
              <a:solidFill>
                <a:srgbClr val="000008"/>
              </a:solidFill>
              <a:latin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endParaRPr lang="cs-CZ" altLang="cs-CZ" sz="2000" dirty="0">
              <a:solidFill>
                <a:srgbClr val="000008"/>
              </a:solidFill>
              <a:latin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endParaRPr lang="cs-CZ" altLang="cs-CZ" sz="2000" dirty="0">
              <a:solidFill>
                <a:srgbClr val="000008"/>
              </a:solidFill>
              <a:latin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endParaRPr lang="cs-CZ" altLang="cs-CZ" sz="2000" dirty="0">
              <a:solidFill>
                <a:srgbClr val="000008"/>
              </a:solidFill>
              <a:latin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endParaRPr lang="cs-CZ" altLang="cs-CZ" sz="2000" dirty="0">
              <a:solidFill>
                <a:srgbClr val="000008"/>
              </a:solidFill>
              <a:latin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endParaRPr lang="cs-CZ" altLang="cs-CZ" sz="2000" dirty="0">
              <a:solidFill>
                <a:srgbClr val="000008"/>
              </a:solidFill>
              <a:latin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endParaRPr lang="en-GB" altLang="cs-CZ" sz="20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000" u="sng" dirty="0">
                <a:solidFill>
                  <a:srgbClr val="006600"/>
                </a:solidFill>
                <a:latin typeface="Calibri" panose="020F0502020204030204" pitchFamily="34" charset="0"/>
                <a:cs typeface="Calibri" panose="020F0502020204030204" pitchFamily="34" charset="0"/>
              </a:rPr>
              <a:t>Macroscopy:</a:t>
            </a:r>
            <a:r>
              <a:rPr lang="cs-CZ" altLang="cs-CZ" sz="2000" u="sng" dirty="0">
                <a:solidFill>
                  <a:srgbClr val="006600"/>
                </a:solidFill>
                <a:latin typeface="Calibri" panose="020F0502020204030204" pitchFamily="34" charset="0"/>
                <a:cs typeface="Calibri" panose="020F0502020204030204" pitchFamily="34" charset="0"/>
              </a:rPr>
              <a:t> </a:t>
            </a:r>
            <a:r>
              <a:rPr lang="en-GB" altLang="en-US" sz="2000" dirty="0">
                <a:solidFill>
                  <a:srgbClr val="000000"/>
                </a:solidFill>
                <a:latin typeface="Calibri" panose="020F0502020204030204" pitchFamily="34" charset="0"/>
                <a:cs typeface="Calibri" panose="020F0502020204030204" pitchFamily="34" charset="0"/>
              </a:rPr>
              <a:t>flakes or powder of bright yellow </a:t>
            </a:r>
            <a:r>
              <a:rPr lang="en-GB" altLang="en-US" sz="2000" dirty="0" err="1">
                <a:solidFill>
                  <a:srgbClr val="000000"/>
                </a:solidFill>
                <a:latin typeface="Calibri" panose="020F0502020204030204" pitchFamily="34" charset="0"/>
                <a:cs typeface="Calibri" panose="020F0502020204030204" pitchFamily="34" charset="0"/>
              </a:rPr>
              <a:t>colo</a:t>
            </a:r>
            <a:r>
              <a:rPr lang="sk-SK" altLang="en-US" sz="2000" dirty="0">
                <a:solidFill>
                  <a:srgbClr val="000000"/>
                </a:solidFill>
                <a:latin typeface="Calibri" panose="020F0502020204030204" pitchFamily="34" charset="0"/>
                <a:cs typeface="Calibri" panose="020F0502020204030204" pitchFamily="34" charset="0"/>
              </a:rPr>
              <a:t>u</a:t>
            </a:r>
            <a:r>
              <a:rPr lang="en-GB" altLang="en-US" sz="2000" dirty="0">
                <a:solidFill>
                  <a:srgbClr val="000000"/>
                </a:solidFill>
                <a:latin typeface="Calibri" panose="020F0502020204030204" pitchFamily="34" charset="0"/>
                <a:cs typeface="Calibri" panose="020F0502020204030204" pitchFamily="34" charset="0"/>
              </a:rPr>
              <a:t>r, without </a:t>
            </a:r>
            <a:r>
              <a:rPr lang="en-GB" altLang="en-US" sz="2000" dirty="0" err="1">
                <a:solidFill>
                  <a:srgbClr val="000000"/>
                </a:solidFill>
                <a:latin typeface="Calibri" panose="020F0502020204030204" pitchFamily="34" charset="0"/>
                <a:cs typeface="Calibri" panose="020F0502020204030204" pitchFamily="34" charset="0"/>
              </a:rPr>
              <a:t>odo</a:t>
            </a:r>
            <a:r>
              <a:rPr lang="sk-SK" altLang="en-US" sz="2000" dirty="0">
                <a:solidFill>
                  <a:srgbClr val="000000"/>
                </a:solidFill>
                <a:latin typeface="Calibri" panose="020F0502020204030204" pitchFamily="34" charset="0"/>
                <a:cs typeface="Calibri" panose="020F0502020204030204" pitchFamily="34" charset="0"/>
              </a:rPr>
              <a:t>u</a:t>
            </a:r>
            <a:r>
              <a:rPr lang="en-GB" altLang="en-US" sz="2000" dirty="0">
                <a:solidFill>
                  <a:srgbClr val="000000"/>
                </a:solidFill>
                <a:latin typeface="Calibri" panose="020F0502020204030204" pitchFamily="34" charset="0"/>
                <a:cs typeface="Calibri" panose="020F0502020204030204" pitchFamily="34" charset="0"/>
              </a:rPr>
              <a:t>r and taste</a:t>
            </a:r>
            <a:endParaRPr lang="cs-CZ" altLang="en-US" sz="20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endParaRPr lang="en-GB" altLang="en-US" sz="20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cs-CZ" altLang="cs-CZ" sz="2000" u="sng" dirty="0" err="1">
                <a:solidFill>
                  <a:srgbClr val="006600"/>
                </a:solidFill>
                <a:latin typeface="Calibri" panose="020F0502020204030204" pitchFamily="34" charset="0"/>
                <a:cs typeface="Calibri" panose="020F0502020204030204" pitchFamily="34" charset="0"/>
              </a:rPr>
              <a:t>Content</a:t>
            </a:r>
            <a:r>
              <a:rPr lang="cs-CZ" altLang="cs-CZ" sz="2000" u="sng" dirty="0">
                <a:solidFill>
                  <a:srgbClr val="006600"/>
                </a:solidFill>
                <a:latin typeface="Calibri" panose="020F0502020204030204" pitchFamily="34" charset="0"/>
                <a:cs typeface="Calibri" panose="020F0502020204030204" pitchFamily="34" charset="0"/>
              </a:rPr>
              <a:t> </a:t>
            </a:r>
            <a:r>
              <a:rPr lang="cs-CZ" altLang="cs-CZ" sz="2000" u="sng" dirty="0" err="1">
                <a:solidFill>
                  <a:srgbClr val="006600"/>
                </a:solidFill>
                <a:latin typeface="Calibri" panose="020F0502020204030204" pitchFamily="34" charset="0"/>
                <a:cs typeface="Calibri" panose="020F0502020204030204" pitchFamily="34" charset="0"/>
              </a:rPr>
              <a:t>compounds</a:t>
            </a:r>
            <a:r>
              <a:rPr lang="cs-CZ" altLang="cs-CZ" sz="2000" u="sng" dirty="0">
                <a:solidFill>
                  <a:srgbClr val="006600"/>
                </a:solidFill>
                <a:latin typeface="Calibri" panose="020F0502020204030204" pitchFamily="34" charset="0"/>
                <a:cs typeface="Calibri" panose="020F0502020204030204" pitchFamily="34" charset="0"/>
              </a:rPr>
              <a:t>:</a:t>
            </a:r>
            <a:r>
              <a:rPr lang="cs-CZ" altLang="cs-CZ" sz="2000" dirty="0">
                <a:solidFill>
                  <a:srgbClr val="006600"/>
                </a:solidFill>
                <a:latin typeface="Calibri" panose="020F0502020204030204" pitchFamily="34" charset="0"/>
                <a:cs typeface="Calibri" panose="020F0502020204030204" pitchFamily="34" charset="0"/>
              </a:rPr>
              <a:t> </a:t>
            </a:r>
            <a:r>
              <a:rPr lang="en-GB" altLang="en-US" sz="2000" dirty="0">
                <a:solidFill>
                  <a:srgbClr val="000000"/>
                </a:solidFill>
                <a:latin typeface="Calibri" panose="020F0502020204030204" pitchFamily="34" charset="0"/>
                <a:cs typeface="Calibri" panose="020F0502020204030204" pitchFamily="34" charset="0"/>
              </a:rPr>
              <a:t>AMA: glycine, proline, alanine</a:t>
            </a:r>
            <a:endParaRPr lang="cs-CZ" altLang="cs-CZ" sz="20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endParaRPr lang="en-GB" altLang="cs-CZ" sz="20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000" u="sng" dirty="0">
                <a:solidFill>
                  <a:srgbClr val="006600"/>
                </a:solidFill>
                <a:latin typeface="Calibri" panose="020F0502020204030204" pitchFamily="34" charset="0"/>
                <a:cs typeface="Calibri" panose="020F0502020204030204" pitchFamily="34" charset="0"/>
              </a:rPr>
              <a:t>Usage:</a:t>
            </a:r>
            <a:r>
              <a:rPr lang="cs-CZ" altLang="cs-CZ" sz="2000" dirty="0">
                <a:solidFill>
                  <a:srgbClr val="006600"/>
                </a:solidFill>
                <a:latin typeface="Calibri" panose="020F0502020204030204" pitchFamily="34" charset="0"/>
                <a:cs typeface="Calibri" panose="020F0502020204030204" pitchFamily="34" charset="0"/>
              </a:rPr>
              <a:t> </a:t>
            </a:r>
            <a:r>
              <a:rPr lang="en-GB" altLang="en-US" sz="2000" dirty="0" err="1">
                <a:solidFill>
                  <a:srgbClr val="000000"/>
                </a:solidFill>
                <a:latin typeface="Calibri" panose="020F0502020204030204" pitchFamily="34" charset="0"/>
                <a:cs typeface="Calibri" panose="020F0502020204030204" pitchFamily="34" charset="0"/>
              </a:rPr>
              <a:t>gelatin</a:t>
            </a:r>
            <a:r>
              <a:rPr lang="sk-SK" altLang="en-US" sz="2000" dirty="0">
                <a:solidFill>
                  <a:srgbClr val="000000"/>
                </a:solidFill>
                <a:latin typeface="Calibri" panose="020F0502020204030204" pitchFamily="34" charset="0"/>
                <a:cs typeface="Calibri" panose="020F0502020204030204" pitchFamily="34" charset="0"/>
              </a:rPr>
              <a:t>e</a:t>
            </a:r>
            <a:r>
              <a:rPr lang="en-GB" altLang="en-US" sz="2000" dirty="0">
                <a:solidFill>
                  <a:srgbClr val="000000"/>
                </a:solidFill>
                <a:latin typeface="Calibri" panose="020F0502020204030204" pitchFamily="34" charset="0"/>
                <a:cs typeface="Calibri" panose="020F0502020204030204" pitchFamily="34" charset="0"/>
              </a:rPr>
              <a:t> capsules, base of suppositories, resorbable sponges, substitute of blood plasma</a:t>
            </a:r>
            <a:endParaRPr lang="en-GB" altLang="cs-CZ" sz="20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0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77828" name="Picture 3">
            <a:extLst>
              <a:ext uri="{FF2B5EF4-FFF2-40B4-BE49-F238E27FC236}">
                <a16:creationId xmlns:a16="http://schemas.microsoft.com/office/drawing/2014/main" id="{5768AEDD-AC08-4AA7-8B86-1AFA097172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77829" name="Straight Connector 4">
            <a:extLst>
              <a:ext uri="{FF2B5EF4-FFF2-40B4-BE49-F238E27FC236}">
                <a16:creationId xmlns:a16="http://schemas.microsoft.com/office/drawing/2014/main" id="{E0004E86-5D3B-4850-B470-79550E384E67}"/>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77830" name="AutoShape 2" descr="Výsledek obrázku pro petroselini radix">
            <a:extLst>
              <a:ext uri="{FF2B5EF4-FFF2-40B4-BE49-F238E27FC236}">
                <a16:creationId xmlns:a16="http://schemas.microsoft.com/office/drawing/2014/main" id="{A0DA2FE8-A0B9-43AA-A4B2-C8F43ACDCE0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endParaRPr>
          </a:p>
        </p:txBody>
      </p:sp>
      <p:pic>
        <p:nvPicPr>
          <p:cNvPr id="7" name="Picture 4" descr="gelatina">
            <a:extLst>
              <a:ext uri="{FF2B5EF4-FFF2-40B4-BE49-F238E27FC236}">
                <a16:creationId xmlns:a16="http://schemas.microsoft.com/office/drawing/2014/main" id="{EFAE8AAC-2220-42F5-A525-E517082F09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916832"/>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28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K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D48039C-F741-400B-8389-AD140E7209FF}"/>
              </a:ext>
            </a:extLst>
          </p:cNvPr>
          <p:cNvSpPr>
            <a:spLocks noGrp="1" noChangeArrowheads="1"/>
          </p:cNvSpPr>
          <p:nvPr>
            <p:ph type="title"/>
          </p:nvPr>
        </p:nvSpPr>
        <p:spPr>
          <a:xfrm>
            <a:off x="2025650" y="260350"/>
            <a:ext cx="6883400" cy="952500"/>
          </a:xfrm>
        </p:spPr>
        <p:txBody>
          <a:bodyPr/>
          <a:lstStyle/>
          <a:p>
            <a:r>
              <a:rPr lang="cs-CZ" altLang="cs-CZ" b="1" dirty="0" err="1">
                <a:solidFill>
                  <a:srgbClr val="800000"/>
                </a:solidFill>
                <a:latin typeface="Calibri" panose="020F0502020204030204" pitchFamily="34" charset="0"/>
                <a:cs typeface="Calibri" panose="020F0502020204030204" pitchFamily="34" charset="0"/>
              </a:rPr>
              <a:t>Gelatina</a:t>
            </a:r>
            <a:r>
              <a:rPr lang="cs-CZ" altLang="cs-CZ" b="1" dirty="0">
                <a:solidFill>
                  <a:srgbClr val="800000"/>
                </a:solidFill>
                <a:latin typeface="Calibri" panose="020F0502020204030204" pitchFamily="34" charset="0"/>
                <a:cs typeface="Calibri" panose="020F0502020204030204" pitchFamily="34" charset="0"/>
              </a:rPr>
              <a:t> </a:t>
            </a:r>
            <a:r>
              <a:rPr lang="en-GB" altLang="cs-CZ" b="1" i="0" dirty="0" err="1">
                <a:solidFill>
                  <a:srgbClr val="800000"/>
                </a:solidFill>
                <a:latin typeface="Calibri" panose="020F0502020204030204" pitchFamily="34" charset="0"/>
                <a:cs typeface="Calibri" panose="020F0502020204030204" pitchFamily="34" charset="0"/>
              </a:rPr>
              <a:t>CzPh</a:t>
            </a:r>
            <a:r>
              <a:rPr lang="en-GB" altLang="cs-CZ" b="1" i="0" dirty="0">
                <a:solidFill>
                  <a:srgbClr val="800000"/>
                </a:solidFill>
                <a:latin typeface="Calibri" panose="020F0502020204030204" pitchFamily="34" charset="0"/>
                <a:cs typeface="Calibri" panose="020F0502020204030204" pitchFamily="34" charset="0"/>
              </a:rPr>
              <a:t> 20</a:t>
            </a:r>
            <a:r>
              <a:rPr lang="cs-CZ" altLang="cs-CZ" b="1" i="0" dirty="0">
                <a:solidFill>
                  <a:srgbClr val="800000"/>
                </a:solidFill>
                <a:latin typeface="Calibri" panose="020F0502020204030204" pitchFamily="34" charset="0"/>
                <a:cs typeface="Calibri" panose="020F0502020204030204" pitchFamily="34" charset="0"/>
              </a:rPr>
              <a:t>17</a:t>
            </a:r>
            <a:r>
              <a:rPr lang="cs-CZ" altLang="cs-CZ" b="1" dirty="0">
                <a:solidFill>
                  <a:srgbClr val="800000"/>
                </a:solidFill>
                <a:latin typeface="Calibri" panose="020F0502020204030204" pitchFamily="34" charset="0"/>
                <a:cs typeface="Calibri" panose="020F0502020204030204" pitchFamily="34" charset="0"/>
              </a:rPr>
              <a:t>, </a:t>
            </a:r>
            <a:r>
              <a:rPr lang="cs-CZ" altLang="cs-CZ" b="1" dirty="0" err="1">
                <a:solidFill>
                  <a:srgbClr val="800000"/>
                </a:solidFill>
                <a:latin typeface="Calibri" panose="020F0502020204030204" pitchFamily="34" charset="0"/>
                <a:cs typeface="Calibri" panose="020F0502020204030204" pitchFamily="34" charset="0"/>
              </a:rPr>
              <a:t>Gelatin</a:t>
            </a:r>
            <a:endParaRPr lang="en-GB" altLang="cs-CZ" b="1" i="0" dirty="0">
              <a:solidFill>
                <a:srgbClr val="800000"/>
              </a:solidFill>
              <a:latin typeface="Calibri" panose="020F0502020204030204" pitchFamily="34" charset="0"/>
              <a:cs typeface="Calibri" panose="020F0502020204030204" pitchFamily="34" charset="0"/>
            </a:endParaRPr>
          </a:p>
        </p:txBody>
      </p:sp>
      <p:pic>
        <p:nvPicPr>
          <p:cNvPr id="77828" name="Picture 3">
            <a:extLst>
              <a:ext uri="{FF2B5EF4-FFF2-40B4-BE49-F238E27FC236}">
                <a16:creationId xmlns:a16="http://schemas.microsoft.com/office/drawing/2014/main" id="{5768AEDD-AC08-4AA7-8B86-1AFA09717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77829" name="Straight Connector 4">
            <a:extLst>
              <a:ext uri="{FF2B5EF4-FFF2-40B4-BE49-F238E27FC236}">
                <a16:creationId xmlns:a16="http://schemas.microsoft.com/office/drawing/2014/main" id="{E0004E86-5D3B-4850-B470-79550E384E67}"/>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77830" name="AutoShape 2" descr="Výsledek obrázku pro petroselini radix">
            <a:extLst>
              <a:ext uri="{FF2B5EF4-FFF2-40B4-BE49-F238E27FC236}">
                <a16:creationId xmlns:a16="http://schemas.microsoft.com/office/drawing/2014/main" id="{A0DA2FE8-A0B9-43AA-A4B2-C8F43ACDCE0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endParaRPr>
          </a:p>
        </p:txBody>
      </p:sp>
      <p:pic>
        <p:nvPicPr>
          <p:cNvPr id="3" name="Obrázek 3">
            <a:extLst>
              <a:ext uri="{FF2B5EF4-FFF2-40B4-BE49-F238E27FC236}">
                <a16:creationId xmlns:a16="http://schemas.microsoft.com/office/drawing/2014/main" id="{CCE41F3C-B04A-4FAA-950A-BC550502B735}"/>
              </a:ext>
            </a:extLst>
          </p:cNvPr>
          <p:cNvPicPr>
            <a:picLocks noChangeAspect="1"/>
          </p:cNvPicPr>
          <p:nvPr/>
        </p:nvPicPr>
        <p:blipFill>
          <a:blip r:embed="rId4"/>
          <a:stretch>
            <a:fillRect/>
          </a:stretch>
        </p:blipFill>
        <p:spPr>
          <a:xfrm>
            <a:off x="711000" y="1531974"/>
            <a:ext cx="7734699" cy="5067299"/>
          </a:xfrm>
          <a:prstGeom prst="rect">
            <a:avLst/>
          </a:prstGeom>
          <a:noFill/>
        </p:spPr>
      </p:pic>
    </p:spTree>
    <p:extLst>
      <p:ext uri="{BB962C8B-B14F-4D97-AF65-F5344CB8AC3E}">
        <p14:creationId xmlns:p14="http://schemas.microsoft.com/office/powerpoint/2010/main" val="2116082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D48039C-F741-400B-8389-AD140E7209FF}"/>
              </a:ext>
            </a:extLst>
          </p:cNvPr>
          <p:cNvSpPr>
            <a:spLocks noGrp="1" noChangeArrowheads="1"/>
          </p:cNvSpPr>
          <p:nvPr>
            <p:ph type="title"/>
          </p:nvPr>
        </p:nvSpPr>
        <p:spPr>
          <a:xfrm>
            <a:off x="2025650" y="260350"/>
            <a:ext cx="6883400" cy="952500"/>
          </a:xfrm>
        </p:spPr>
        <p:txBody>
          <a:bodyPr/>
          <a:lstStyle/>
          <a:p>
            <a:r>
              <a:rPr lang="pt-BR" altLang="cs-CZ" b="1" dirty="0">
                <a:solidFill>
                  <a:srgbClr val="800000"/>
                </a:solidFill>
                <a:latin typeface="Calibri" panose="020F0502020204030204" pitchFamily="34" charset="0"/>
                <a:cs typeface="Calibri" panose="020F0502020204030204" pitchFamily="34" charset="0"/>
              </a:rPr>
              <a:t>Cera flava </a:t>
            </a:r>
            <a:r>
              <a:rPr lang="en-GB" altLang="cs-CZ" b="1" i="0" dirty="0" err="1">
                <a:solidFill>
                  <a:srgbClr val="800000"/>
                </a:solidFill>
                <a:latin typeface="Calibri" panose="020F0502020204030204" pitchFamily="34" charset="0"/>
                <a:cs typeface="Calibri" panose="020F0502020204030204" pitchFamily="34" charset="0"/>
              </a:rPr>
              <a:t>CzPh</a:t>
            </a:r>
            <a:r>
              <a:rPr lang="en-GB" altLang="cs-CZ" b="1" i="0" dirty="0">
                <a:solidFill>
                  <a:srgbClr val="800000"/>
                </a:solidFill>
                <a:latin typeface="Calibri" panose="020F0502020204030204" pitchFamily="34" charset="0"/>
                <a:cs typeface="Calibri" panose="020F0502020204030204" pitchFamily="34" charset="0"/>
              </a:rPr>
              <a:t> 20</a:t>
            </a:r>
            <a:r>
              <a:rPr lang="cs-CZ" altLang="cs-CZ" b="1" i="0" dirty="0">
                <a:solidFill>
                  <a:srgbClr val="800000"/>
                </a:solidFill>
                <a:latin typeface="Calibri" panose="020F0502020204030204" pitchFamily="34" charset="0"/>
                <a:cs typeface="Calibri" panose="020F0502020204030204" pitchFamily="34" charset="0"/>
              </a:rPr>
              <a:t>17</a:t>
            </a:r>
            <a:r>
              <a:rPr lang="pt-BR" altLang="cs-CZ" b="1" dirty="0">
                <a:solidFill>
                  <a:srgbClr val="800000"/>
                </a:solidFill>
                <a:latin typeface="Calibri" panose="020F0502020204030204" pitchFamily="34" charset="0"/>
                <a:cs typeface="Calibri" panose="020F0502020204030204" pitchFamily="34" charset="0"/>
              </a:rPr>
              <a:t>, Bee Wax</a:t>
            </a:r>
            <a:endParaRPr lang="en-GB" altLang="cs-CZ" b="1" i="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69F40784-DEB2-4ADD-988A-A1E7CFE2C304}"/>
              </a:ext>
            </a:extLst>
          </p:cNvPr>
          <p:cNvSpPr>
            <a:spLocks noGrp="1" noChangeArrowheads="1"/>
          </p:cNvSpPr>
          <p:nvPr>
            <p:ph type="body" sz="half" idx="1"/>
          </p:nvPr>
        </p:nvSpPr>
        <p:spPr>
          <a:xfrm>
            <a:off x="168275" y="1741488"/>
            <a:ext cx="5483845" cy="3892550"/>
          </a:xfrm>
        </p:spPr>
        <p:txBody>
          <a:bodyPr/>
          <a:lstStyle/>
          <a:p>
            <a:pPr>
              <a:buClr>
                <a:srgbClr val="006600"/>
              </a:buClr>
              <a:buSzPct val="100000"/>
              <a:buFont typeface="Wingdings" panose="05000000000000000000" pitchFamily="2" charset="2"/>
              <a:buChar char="§"/>
              <a:defRPr/>
            </a:pPr>
            <a:r>
              <a:rPr lang="en-GB" altLang="cs-CZ" sz="2000" dirty="0">
                <a:solidFill>
                  <a:srgbClr val="000000"/>
                </a:solidFill>
                <a:latin typeface="Calibri" panose="020F0502020204030204" pitchFamily="34" charset="0"/>
                <a:cs typeface="Calibri" panose="020F0502020204030204" pitchFamily="34" charset="0"/>
              </a:rPr>
              <a:t>Beeswax made by bee workers (</a:t>
            </a:r>
            <a:r>
              <a:rPr lang="en-GB" altLang="cs-CZ" sz="2000" i="1" dirty="0" err="1">
                <a:solidFill>
                  <a:srgbClr val="800000"/>
                </a:solidFill>
                <a:latin typeface="Calibri" panose="020F0502020204030204" pitchFamily="34" charset="0"/>
                <a:cs typeface="Calibri" panose="020F0502020204030204" pitchFamily="34" charset="0"/>
              </a:rPr>
              <a:t>Apis</a:t>
            </a:r>
            <a:r>
              <a:rPr lang="en-GB" altLang="cs-CZ" sz="2000" i="1" dirty="0">
                <a:solidFill>
                  <a:srgbClr val="800000"/>
                </a:solidFill>
                <a:latin typeface="Calibri" panose="020F0502020204030204" pitchFamily="34" charset="0"/>
                <a:cs typeface="Calibri" panose="020F0502020204030204" pitchFamily="34" charset="0"/>
              </a:rPr>
              <a:t> mellifera syn. </a:t>
            </a:r>
            <a:r>
              <a:rPr lang="en-GB" altLang="cs-CZ" sz="2000" i="1" dirty="0" err="1">
                <a:solidFill>
                  <a:srgbClr val="800000"/>
                </a:solidFill>
                <a:latin typeface="Calibri" panose="020F0502020204030204" pitchFamily="34" charset="0"/>
                <a:cs typeface="Calibri" panose="020F0502020204030204" pitchFamily="34" charset="0"/>
              </a:rPr>
              <a:t>mellifica</a:t>
            </a:r>
            <a:r>
              <a:rPr lang="en-GB" altLang="cs-CZ" sz="2000" i="1" dirty="0">
                <a:solidFill>
                  <a:srgbClr val="800000"/>
                </a:solidFill>
                <a:latin typeface="Calibri" panose="020F0502020204030204" pitchFamily="34" charset="0"/>
                <a:cs typeface="Calibri" panose="020F0502020204030204" pitchFamily="34" charset="0"/>
              </a:rPr>
              <a:t>, Apidae</a:t>
            </a:r>
            <a:r>
              <a:rPr lang="en-GB" altLang="cs-CZ" sz="2000" dirty="0">
                <a:solidFill>
                  <a:srgbClr val="000000"/>
                </a:solidFill>
                <a:latin typeface="Calibri" panose="020F0502020204030204" pitchFamily="34" charset="0"/>
                <a:cs typeface="Calibri" panose="020F0502020204030204" pitchFamily="34" charset="0"/>
              </a:rPr>
              <a:t>) when building honeycombs </a:t>
            </a:r>
          </a:p>
          <a:p>
            <a:pPr marL="0" indent="0">
              <a:buClr>
                <a:srgbClr val="006600"/>
              </a:buClr>
              <a:buSzPct val="100000"/>
              <a:buFont typeface="Monotype Sorts" pitchFamily="2" charset="2"/>
              <a:buNone/>
              <a:defRPr/>
            </a:pPr>
            <a:endParaRPr lang="en-GB" altLang="cs-CZ" sz="20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000" u="sng" dirty="0">
                <a:solidFill>
                  <a:srgbClr val="006600"/>
                </a:solidFill>
                <a:latin typeface="Calibri" panose="020F0502020204030204" pitchFamily="34" charset="0"/>
                <a:cs typeface="Calibri" panose="020F0502020204030204" pitchFamily="34" charset="0"/>
              </a:rPr>
              <a:t>Macroscopy</a:t>
            </a:r>
            <a:r>
              <a:rPr lang="en-GB" altLang="cs-CZ" sz="2000" b="1" u="sng" dirty="0">
                <a:solidFill>
                  <a:srgbClr val="006600"/>
                </a:solidFill>
                <a:latin typeface="Calibri" panose="020F0502020204030204" pitchFamily="34" charset="0"/>
                <a:cs typeface="Calibri" panose="020F0502020204030204" pitchFamily="34" charset="0"/>
              </a:rPr>
              <a:t>:</a:t>
            </a:r>
            <a:r>
              <a:rPr lang="cs-CZ" altLang="cs-CZ" sz="2000" b="1" dirty="0">
                <a:solidFill>
                  <a:srgbClr val="006600"/>
                </a:solidFill>
                <a:latin typeface="Calibri" panose="020F0502020204030204" pitchFamily="34" charset="0"/>
                <a:cs typeface="Calibri" panose="020F0502020204030204" pitchFamily="34" charset="0"/>
              </a:rPr>
              <a:t> </a:t>
            </a:r>
            <a:r>
              <a:rPr lang="en-GB" altLang="en-US" sz="2000" dirty="0">
                <a:solidFill>
                  <a:srgbClr val="000000"/>
                </a:solidFill>
                <a:latin typeface="Calibri"/>
                <a:cs typeface="Calibri"/>
              </a:rPr>
              <a:t>pieces of waxy yellowish mass, without taste and </a:t>
            </a:r>
            <a:r>
              <a:rPr lang="en-GB" altLang="en-US" sz="2000" dirty="0" err="1">
                <a:solidFill>
                  <a:srgbClr val="000000"/>
                </a:solidFill>
                <a:latin typeface="Calibri"/>
                <a:cs typeface="Calibri"/>
              </a:rPr>
              <a:t>odor</a:t>
            </a:r>
            <a:endParaRPr lang="cs-CZ" altLang="en-US" sz="2000" dirty="0">
              <a:solidFill>
                <a:srgbClr val="000000"/>
              </a:solidFill>
              <a:latin typeface="Calibri"/>
              <a:cs typeface="Calibri"/>
            </a:endParaRPr>
          </a:p>
          <a:p>
            <a:pPr>
              <a:buClr>
                <a:srgbClr val="006600"/>
              </a:buClr>
              <a:buSzPct val="100000"/>
              <a:buFont typeface="Wingdings" panose="05000000000000000000" pitchFamily="2" charset="2"/>
              <a:buChar char="§"/>
              <a:defRPr/>
            </a:pPr>
            <a:endParaRPr lang="cs-CZ" altLang="cs-CZ" sz="20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cs-CZ" altLang="cs-CZ" sz="2000" u="sng" dirty="0" err="1">
                <a:solidFill>
                  <a:srgbClr val="006600"/>
                </a:solidFill>
                <a:latin typeface="Calibri" panose="020F0502020204030204" pitchFamily="34" charset="0"/>
                <a:cs typeface="Calibri" panose="020F0502020204030204" pitchFamily="34" charset="0"/>
              </a:rPr>
              <a:t>Content</a:t>
            </a:r>
            <a:r>
              <a:rPr lang="cs-CZ" altLang="cs-CZ" sz="2000" u="sng" dirty="0">
                <a:solidFill>
                  <a:srgbClr val="006600"/>
                </a:solidFill>
                <a:latin typeface="Calibri" panose="020F0502020204030204" pitchFamily="34" charset="0"/>
                <a:cs typeface="Calibri" panose="020F0502020204030204" pitchFamily="34" charset="0"/>
              </a:rPr>
              <a:t> </a:t>
            </a:r>
            <a:r>
              <a:rPr lang="cs-CZ" altLang="cs-CZ" sz="2000" u="sng" dirty="0" err="1">
                <a:solidFill>
                  <a:srgbClr val="006600"/>
                </a:solidFill>
                <a:latin typeface="Calibri" panose="020F0502020204030204" pitchFamily="34" charset="0"/>
                <a:cs typeface="Calibri" panose="020F0502020204030204" pitchFamily="34" charset="0"/>
              </a:rPr>
              <a:t>compounds</a:t>
            </a:r>
            <a:r>
              <a:rPr lang="cs-CZ" altLang="cs-CZ" sz="2000" u="sng" dirty="0">
                <a:solidFill>
                  <a:srgbClr val="006600"/>
                </a:solidFill>
                <a:latin typeface="Calibri" panose="020F0502020204030204" pitchFamily="34" charset="0"/>
                <a:cs typeface="Calibri" panose="020F0502020204030204" pitchFamily="34" charset="0"/>
              </a:rPr>
              <a:t>:</a:t>
            </a:r>
            <a:r>
              <a:rPr lang="cs-CZ" altLang="cs-CZ" sz="2000" dirty="0">
                <a:solidFill>
                  <a:srgbClr val="006600"/>
                </a:solidFill>
                <a:latin typeface="Calibri" panose="020F0502020204030204" pitchFamily="34" charset="0"/>
                <a:cs typeface="Calibri" panose="020F0502020204030204" pitchFamily="34" charset="0"/>
              </a:rPr>
              <a:t> </a:t>
            </a:r>
            <a:r>
              <a:rPr lang="en-GB" altLang="en-US" sz="2000" dirty="0">
                <a:solidFill>
                  <a:srgbClr val="000000"/>
                </a:solidFill>
                <a:latin typeface="Calibri"/>
                <a:cs typeface="Calibri"/>
              </a:rPr>
              <a:t>esters of higher fatty acids and higher aliphatic alcohols</a:t>
            </a:r>
            <a:endParaRPr lang="cs-CZ" altLang="en-US" sz="2000" dirty="0">
              <a:solidFill>
                <a:srgbClr val="000000"/>
              </a:solidFill>
              <a:latin typeface="Calibri"/>
              <a:cs typeface="Calibri"/>
            </a:endParaRPr>
          </a:p>
          <a:p>
            <a:pPr>
              <a:buClr>
                <a:srgbClr val="006600"/>
              </a:buClr>
              <a:buSzPct val="100000"/>
              <a:buFont typeface="Wingdings" panose="05000000000000000000" pitchFamily="2" charset="2"/>
              <a:buChar char="§"/>
              <a:defRPr/>
            </a:pPr>
            <a:endParaRPr lang="en-GB" altLang="cs-CZ" sz="20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000" u="sng" dirty="0">
                <a:solidFill>
                  <a:srgbClr val="006600"/>
                </a:solidFill>
                <a:latin typeface="Calibri" panose="020F0502020204030204" pitchFamily="34" charset="0"/>
                <a:cs typeface="Calibri" panose="020F0502020204030204" pitchFamily="34" charset="0"/>
              </a:rPr>
              <a:t>Usage:</a:t>
            </a:r>
            <a:r>
              <a:rPr lang="cs-CZ" altLang="cs-CZ" sz="2000" u="sng" dirty="0">
                <a:solidFill>
                  <a:srgbClr val="006600"/>
                </a:solidFill>
                <a:latin typeface="Calibri" panose="020F0502020204030204" pitchFamily="34" charset="0"/>
                <a:cs typeface="Calibri" panose="020F0502020204030204" pitchFamily="34" charset="0"/>
              </a:rPr>
              <a:t> </a:t>
            </a:r>
            <a:r>
              <a:rPr lang="en-GB" altLang="en-US" sz="2000" dirty="0">
                <a:solidFill>
                  <a:srgbClr val="000000"/>
                </a:solidFill>
                <a:latin typeface="Calibri"/>
                <a:cs typeface="Calibri"/>
              </a:rPr>
              <a:t>ointment base</a:t>
            </a:r>
            <a:endParaRPr lang="cs-CZ" altLang="en-US" sz="2000" dirty="0">
              <a:solidFill>
                <a:srgbClr val="000000"/>
              </a:solidFill>
              <a:latin typeface="Calibri"/>
              <a:cs typeface="Calibri"/>
            </a:endParaRPr>
          </a:p>
          <a:p>
            <a:pPr>
              <a:buClr>
                <a:srgbClr val="006600"/>
              </a:buClr>
              <a:buSzPct val="100000"/>
              <a:buFont typeface="Wingdings" panose="05000000000000000000" pitchFamily="2" charset="2"/>
              <a:buChar char="§"/>
              <a:defRPr/>
            </a:pPr>
            <a:endParaRPr lang="cs-CZ" altLang="cs-CZ" sz="2000" dirty="0">
              <a:solidFill>
                <a:srgbClr val="000000"/>
              </a:solidFill>
              <a:latin typeface="Calibri"/>
              <a:ea typeface="Calibri" panose="020F0502020204030204" pitchFamily="34" charset="0"/>
              <a:cs typeface="Calibri"/>
            </a:endParaRPr>
          </a:p>
          <a:p>
            <a:pPr>
              <a:buClr>
                <a:srgbClr val="006600"/>
              </a:buClr>
              <a:buSzPct val="100000"/>
              <a:buFont typeface="Wingdings" panose="05000000000000000000" pitchFamily="2" charset="2"/>
              <a:buChar char="§"/>
              <a:defRPr/>
            </a:pPr>
            <a:endParaRPr lang="en-GB" altLang="cs-CZ" sz="20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77828" name="Picture 3">
            <a:extLst>
              <a:ext uri="{FF2B5EF4-FFF2-40B4-BE49-F238E27FC236}">
                <a16:creationId xmlns:a16="http://schemas.microsoft.com/office/drawing/2014/main" id="{5768AEDD-AC08-4AA7-8B86-1AFA097172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77829" name="Straight Connector 4">
            <a:extLst>
              <a:ext uri="{FF2B5EF4-FFF2-40B4-BE49-F238E27FC236}">
                <a16:creationId xmlns:a16="http://schemas.microsoft.com/office/drawing/2014/main" id="{E0004E86-5D3B-4850-B470-79550E384E67}"/>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77830" name="AutoShape 2" descr="Výsledek obrázku pro petroselini radix">
            <a:extLst>
              <a:ext uri="{FF2B5EF4-FFF2-40B4-BE49-F238E27FC236}">
                <a16:creationId xmlns:a16="http://schemas.microsoft.com/office/drawing/2014/main" id="{A0DA2FE8-A0B9-43AA-A4B2-C8F43ACDCE0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endParaRPr>
          </a:p>
        </p:txBody>
      </p:sp>
      <p:pic>
        <p:nvPicPr>
          <p:cNvPr id="2" name="Picture 6" descr="bee1">
            <a:extLst>
              <a:ext uri="{FF2B5EF4-FFF2-40B4-BE49-F238E27FC236}">
                <a16:creationId xmlns:a16="http://schemas.microsoft.com/office/drawing/2014/main" id="{D7779B7E-BACD-4F15-BE75-97A068979C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910" t="7414" r="11331" b="16541"/>
          <a:stretch>
            <a:fillRect/>
          </a:stretch>
        </p:blipFill>
        <p:spPr bwMode="auto">
          <a:xfrm>
            <a:off x="6299628" y="1484784"/>
            <a:ext cx="1993900"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wax">
            <a:extLst>
              <a:ext uri="{FF2B5EF4-FFF2-40B4-BE49-F238E27FC236}">
                <a16:creationId xmlns:a16="http://schemas.microsoft.com/office/drawing/2014/main" id="{5D0AA67E-3A13-4E59-B8AA-0265288F0D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7872" t="43590"/>
          <a:stretch>
            <a:fillRect/>
          </a:stretch>
        </p:blipFill>
        <p:spPr bwMode="auto">
          <a:xfrm>
            <a:off x="6089249" y="3302941"/>
            <a:ext cx="2225578" cy="300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19D9A0B1-E73E-4703-BF1B-402498A9CA1F}"/>
              </a:ext>
            </a:extLst>
          </p:cNvPr>
          <p:cNvSpPr txBox="1"/>
          <p:nvPr/>
        </p:nvSpPr>
        <p:spPr>
          <a:xfrm>
            <a:off x="6313404" y="6312364"/>
            <a:ext cx="2843375" cy="338554"/>
          </a:xfrm>
          <a:prstGeom prst="rect">
            <a:avLst/>
          </a:prstGeom>
          <a:noFill/>
        </p:spPr>
        <p:txBody>
          <a:bodyPr wrap="square">
            <a:spAutoFit/>
          </a:bodyPr>
          <a:lstStyle/>
          <a:p>
            <a:pPr>
              <a:spcBef>
                <a:spcPct val="50000"/>
              </a:spcBef>
              <a:buClrTx/>
              <a:buSzTx/>
              <a:buFontTx/>
              <a:buNone/>
            </a:pPr>
            <a:r>
              <a:rPr lang="cs-CZ" altLang="en-US" sz="1600" i="1" dirty="0" err="1">
                <a:solidFill>
                  <a:srgbClr val="000000"/>
                </a:solidFill>
              </a:rPr>
              <a:t>Cera</a:t>
            </a:r>
            <a:r>
              <a:rPr lang="cs-CZ" altLang="en-US" sz="1600" i="1" dirty="0">
                <a:solidFill>
                  <a:srgbClr val="000000"/>
                </a:solidFill>
              </a:rPr>
              <a:t> alba </a:t>
            </a:r>
            <a:r>
              <a:rPr lang="en-GB" altLang="cs-CZ" sz="1600" i="0" dirty="0" err="1">
                <a:solidFill>
                  <a:srgbClr val="000000"/>
                </a:solidFill>
                <a:latin typeface="Calibri" panose="020F0502020204030204" pitchFamily="34" charset="0"/>
                <a:cs typeface="Calibri" panose="020F0502020204030204" pitchFamily="34" charset="0"/>
              </a:rPr>
              <a:t>CzPh</a:t>
            </a:r>
            <a:r>
              <a:rPr lang="en-GB" altLang="cs-CZ" sz="1600" i="0" dirty="0">
                <a:solidFill>
                  <a:srgbClr val="000000"/>
                </a:solidFill>
                <a:latin typeface="Calibri" panose="020F0502020204030204" pitchFamily="34" charset="0"/>
                <a:cs typeface="Calibri" panose="020F0502020204030204" pitchFamily="34" charset="0"/>
              </a:rPr>
              <a:t> 20</a:t>
            </a:r>
            <a:r>
              <a:rPr lang="cs-CZ" altLang="cs-CZ" sz="1600" i="0" dirty="0">
                <a:solidFill>
                  <a:srgbClr val="000000"/>
                </a:solidFill>
                <a:latin typeface="Calibri" panose="020F0502020204030204" pitchFamily="34" charset="0"/>
                <a:cs typeface="Calibri" panose="020F0502020204030204" pitchFamily="34" charset="0"/>
              </a:rPr>
              <a:t>17</a:t>
            </a:r>
            <a:endParaRPr lang="cs-CZ" altLang="en-US" sz="1600" i="1" dirty="0">
              <a:solidFill>
                <a:srgbClr val="000000"/>
              </a:solidFill>
            </a:endParaRPr>
          </a:p>
        </p:txBody>
      </p:sp>
    </p:spTree>
    <p:extLst>
      <p:ext uri="{BB962C8B-B14F-4D97-AF65-F5344CB8AC3E}">
        <p14:creationId xmlns:p14="http://schemas.microsoft.com/office/powerpoint/2010/main" val="137054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K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D48039C-F741-400B-8389-AD140E7209FF}"/>
              </a:ext>
            </a:extLst>
          </p:cNvPr>
          <p:cNvSpPr>
            <a:spLocks noGrp="1" noChangeArrowheads="1"/>
          </p:cNvSpPr>
          <p:nvPr>
            <p:ph type="title"/>
          </p:nvPr>
        </p:nvSpPr>
        <p:spPr>
          <a:xfrm>
            <a:off x="2025650" y="260350"/>
            <a:ext cx="6883400" cy="952500"/>
          </a:xfrm>
        </p:spPr>
        <p:txBody>
          <a:bodyPr/>
          <a:lstStyle/>
          <a:p>
            <a:r>
              <a:rPr lang="cs-CZ" altLang="cs-CZ" b="1" dirty="0" err="1">
                <a:solidFill>
                  <a:srgbClr val="800000"/>
                </a:solidFill>
                <a:latin typeface="Calibri" panose="020F0502020204030204" pitchFamily="34" charset="0"/>
                <a:cs typeface="Calibri" panose="020F0502020204030204" pitchFamily="34" charset="0"/>
              </a:rPr>
              <a:t>Adeps</a:t>
            </a:r>
            <a:r>
              <a:rPr lang="cs-CZ" altLang="cs-CZ" b="1" dirty="0">
                <a:solidFill>
                  <a:srgbClr val="800000"/>
                </a:solidFill>
                <a:latin typeface="Calibri" panose="020F0502020204030204" pitchFamily="34" charset="0"/>
                <a:cs typeface="Calibri" panose="020F0502020204030204" pitchFamily="34" charset="0"/>
              </a:rPr>
              <a:t> </a:t>
            </a:r>
            <a:r>
              <a:rPr lang="cs-CZ" altLang="cs-CZ" b="1" dirty="0" err="1">
                <a:solidFill>
                  <a:srgbClr val="800000"/>
                </a:solidFill>
                <a:latin typeface="Calibri" panose="020F0502020204030204" pitchFamily="34" charset="0"/>
                <a:cs typeface="Calibri" panose="020F0502020204030204" pitchFamily="34" charset="0"/>
              </a:rPr>
              <a:t>lanae</a:t>
            </a:r>
            <a:r>
              <a:rPr lang="cs-CZ" altLang="cs-CZ" b="1" dirty="0">
                <a:solidFill>
                  <a:srgbClr val="800000"/>
                </a:solidFill>
                <a:latin typeface="Calibri" panose="020F0502020204030204" pitchFamily="34" charset="0"/>
                <a:cs typeface="Calibri" panose="020F0502020204030204" pitchFamily="34" charset="0"/>
              </a:rPr>
              <a:t> </a:t>
            </a:r>
            <a:r>
              <a:rPr lang="en-GB" altLang="cs-CZ" b="1" i="0" dirty="0" err="1">
                <a:solidFill>
                  <a:srgbClr val="800000"/>
                </a:solidFill>
                <a:latin typeface="Calibri" panose="020F0502020204030204" pitchFamily="34" charset="0"/>
                <a:cs typeface="Calibri" panose="020F0502020204030204" pitchFamily="34" charset="0"/>
              </a:rPr>
              <a:t>CzPh</a:t>
            </a:r>
            <a:r>
              <a:rPr lang="en-GB" altLang="cs-CZ" b="1" i="0" dirty="0">
                <a:solidFill>
                  <a:srgbClr val="800000"/>
                </a:solidFill>
                <a:latin typeface="Calibri" panose="020F0502020204030204" pitchFamily="34" charset="0"/>
                <a:cs typeface="Calibri" panose="020F0502020204030204" pitchFamily="34" charset="0"/>
              </a:rPr>
              <a:t> 20</a:t>
            </a:r>
            <a:r>
              <a:rPr lang="cs-CZ" altLang="cs-CZ" b="1" i="0" dirty="0">
                <a:solidFill>
                  <a:srgbClr val="800000"/>
                </a:solidFill>
                <a:latin typeface="Calibri" panose="020F0502020204030204" pitchFamily="34" charset="0"/>
                <a:cs typeface="Calibri" panose="020F0502020204030204" pitchFamily="34" charset="0"/>
              </a:rPr>
              <a:t>17</a:t>
            </a:r>
            <a:endParaRPr lang="en-GB" altLang="cs-CZ" b="1" i="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69F40784-DEB2-4ADD-988A-A1E7CFE2C304}"/>
              </a:ext>
            </a:extLst>
          </p:cNvPr>
          <p:cNvSpPr>
            <a:spLocks noGrp="1" noChangeArrowheads="1"/>
          </p:cNvSpPr>
          <p:nvPr>
            <p:ph type="body" sz="half" idx="1"/>
          </p:nvPr>
        </p:nvSpPr>
        <p:spPr>
          <a:xfrm>
            <a:off x="168275" y="1741487"/>
            <a:ext cx="4979789" cy="4207783"/>
          </a:xfrm>
        </p:spPr>
        <p:txBody>
          <a:bodyPr/>
          <a:lstStyle/>
          <a:p>
            <a:pPr>
              <a:buClr>
                <a:srgbClr val="006600"/>
              </a:buClr>
              <a:buFont typeface="Wingdings" panose="05000000000000000000" pitchFamily="2" charset="2"/>
              <a:buChar char="§"/>
            </a:pPr>
            <a:r>
              <a:rPr lang="en-GB" altLang="en-US" sz="2000" dirty="0">
                <a:solidFill>
                  <a:srgbClr val="000000"/>
                </a:solidFill>
                <a:latin typeface="Calibri" panose="020F0502020204030204" pitchFamily="34" charset="0"/>
                <a:cs typeface="Calibri" panose="020F0502020204030204" pitchFamily="34" charset="0"/>
              </a:rPr>
              <a:t>Obtained by isolation from sheep wool (</a:t>
            </a:r>
            <a:r>
              <a:rPr lang="en-GB" altLang="en-US" sz="2000" b="1" i="1" dirty="0">
                <a:solidFill>
                  <a:srgbClr val="800000"/>
                </a:solidFill>
                <a:latin typeface="Calibri" panose="020F0502020204030204" pitchFamily="34" charset="0"/>
                <a:cs typeface="Calibri" panose="020F0502020204030204" pitchFamily="34" charset="0"/>
              </a:rPr>
              <a:t>Ovis </a:t>
            </a:r>
            <a:r>
              <a:rPr lang="en-GB" altLang="en-US" sz="2000" b="1" i="1" dirty="0" err="1">
                <a:solidFill>
                  <a:srgbClr val="800000"/>
                </a:solidFill>
                <a:latin typeface="Calibri" panose="020F0502020204030204" pitchFamily="34" charset="0"/>
                <a:cs typeface="Calibri" panose="020F0502020204030204" pitchFamily="34" charset="0"/>
              </a:rPr>
              <a:t>aries</a:t>
            </a:r>
            <a:r>
              <a:rPr lang="en-GB" altLang="en-US" sz="2000" b="1" dirty="0">
                <a:solidFill>
                  <a:srgbClr val="800000"/>
                </a:solidFill>
                <a:latin typeface="Calibri" panose="020F0502020204030204" pitchFamily="34" charset="0"/>
                <a:cs typeface="Calibri" panose="020F0502020204030204" pitchFamily="34" charset="0"/>
              </a:rPr>
              <a:t>, Bovidae</a:t>
            </a:r>
            <a:r>
              <a:rPr lang="en-GB" altLang="en-US" sz="2000" dirty="0">
                <a:solidFill>
                  <a:srgbClr val="000000"/>
                </a:solidFill>
                <a:latin typeface="Calibri" panose="020F0502020204030204" pitchFamily="34" charset="0"/>
                <a:cs typeface="Calibri" panose="020F0502020204030204" pitchFamily="34" charset="0"/>
              </a:rPr>
              <a:t>)</a:t>
            </a:r>
          </a:p>
          <a:p>
            <a:pPr marL="0" indent="0">
              <a:buClr>
                <a:srgbClr val="006600"/>
              </a:buClr>
              <a:buSzPct val="100000"/>
              <a:buFont typeface="Monotype Sorts" pitchFamily="2" charset="2"/>
              <a:buNone/>
              <a:defRPr/>
            </a:pPr>
            <a:endParaRPr lang="en-GB" altLang="cs-CZ" sz="20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000" u="sng" dirty="0">
                <a:solidFill>
                  <a:srgbClr val="006600"/>
                </a:solidFill>
                <a:latin typeface="Calibri" panose="020F0502020204030204" pitchFamily="34" charset="0"/>
                <a:cs typeface="Calibri" panose="020F0502020204030204" pitchFamily="34" charset="0"/>
              </a:rPr>
              <a:t>Macroscopy:</a:t>
            </a:r>
            <a:r>
              <a:rPr lang="cs-CZ" altLang="cs-CZ" sz="2000" dirty="0">
                <a:solidFill>
                  <a:srgbClr val="006600"/>
                </a:solidFill>
                <a:latin typeface="Calibri" panose="020F0502020204030204" pitchFamily="34" charset="0"/>
                <a:cs typeface="Calibri" panose="020F0502020204030204" pitchFamily="34" charset="0"/>
              </a:rPr>
              <a:t> </a:t>
            </a:r>
            <a:r>
              <a:rPr lang="sk-SK" altLang="en-US" sz="2000" dirty="0" err="1">
                <a:solidFill>
                  <a:srgbClr val="000000"/>
                </a:solidFill>
                <a:latin typeface="Calibri" panose="020F0502020204030204" pitchFamily="34" charset="0"/>
                <a:cs typeface="Calibri" panose="020F0502020204030204" pitchFamily="34" charset="0"/>
              </a:rPr>
              <a:t>substance</a:t>
            </a:r>
            <a:r>
              <a:rPr lang="en-GB" altLang="en-US" sz="2000" dirty="0">
                <a:solidFill>
                  <a:srgbClr val="000000"/>
                </a:solidFill>
                <a:latin typeface="Calibri" panose="020F0502020204030204" pitchFamily="34" charset="0"/>
                <a:cs typeface="Calibri" panose="020F0502020204030204" pitchFamily="34" charset="0"/>
              </a:rPr>
              <a:t> of unguent consistence, very viscous, yellow to brown-yellow, weak </a:t>
            </a:r>
            <a:r>
              <a:rPr lang="en-GB" altLang="en-US" sz="2000" dirty="0" err="1">
                <a:solidFill>
                  <a:srgbClr val="000000"/>
                </a:solidFill>
                <a:latin typeface="Calibri" panose="020F0502020204030204" pitchFamily="34" charset="0"/>
                <a:cs typeface="Calibri" panose="020F0502020204030204" pitchFamily="34" charset="0"/>
              </a:rPr>
              <a:t>characteris</a:t>
            </a:r>
            <a:r>
              <a:rPr lang="sk-SK" altLang="en-US" sz="2000" dirty="0">
                <a:solidFill>
                  <a:srgbClr val="000000"/>
                </a:solidFill>
                <a:latin typeface="Calibri" panose="020F0502020204030204" pitchFamily="34" charset="0"/>
                <a:cs typeface="Calibri" panose="020F0502020204030204" pitchFamily="34" charset="0"/>
              </a:rPr>
              <a:t>ti</a:t>
            </a:r>
            <a:r>
              <a:rPr lang="en-GB" altLang="en-US" sz="2000" dirty="0">
                <a:solidFill>
                  <a:srgbClr val="000000"/>
                </a:solidFill>
                <a:latin typeface="Calibri" panose="020F0502020204030204" pitchFamily="34" charset="0"/>
                <a:cs typeface="Calibri" panose="020F0502020204030204" pitchFamily="34" charset="0"/>
              </a:rPr>
              <a:t>c </a:t>
            </a:r>
            <a:r>
              <a:rPr lang="en-GB" altLang="en-US" sz="2000" dirty="0" err="1">
                <a:solidFill>
                  <a:srgbClr val="000000"/>
                </a:solidFill>
                <a:latin typeface="Calibri" panose="020F0502020204030204" pitchFamily="34" charset="0"/>
                <a:cs typeface="Calibri" panose="020F0502020204030204" pitchFamily="34" charset="0"/>
              </a:rPr>
              <a:t>odo</a:t>
            </a:r>
            <a:r>
              <a:rPr lang="sk-SK" altLang="en-US" sz="2000" dirty="0">
                <a:solidFill>
                  <a:srgbClr val="000000"/>
                </a:solidFill>
                <a:latin typeface="Calibri" panose="020F0502020204030204" pitchFamily="34" charset="0"/>
                <a:cs typeface="Calibri" panose="020F0502020204030204" pitchFamily="34" charset="0"/>
              </a:rPr>
              <a:t>u</a:t>
            </a:r>
            <a:r>
              <a:rPr lang="en-GB" altLang="en-US" sz="2000" dirty="0">
                <a:solidFill>
                  <a:srgbClr val="000000"/>
                </a:solidFill>
                <a:latin typeface="Calibri" panose="020F0502020204030204" pitchFamily="34" charset="0"/>
                <a:cs typeface="Calibri" panose="020F0502020204030204" pitchFamily="34" charset="0"/>
              </a:rPr>
              <a:t>r</a:t>
            </a:r>
            <a:endParaRPr lang="cs-CZ" altLang="cs-CZ" sz="20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endParaRPr lang="en-GB" altLang="cs-CZ" sz="20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000" u="sng" dirty="0">
                <a:solidFill>
                  <a:srgbClr val="006600"/>
                </a:solidFill>
                <a:latin typeface="Calibri" panose="020F0502020204030204" pitchFamily="34" charset="0"/>
                <a:cs typeface="Calibri" panose="020F0502020204030204" pitchFamily="34" charset="0"/>
              </a:rPr>
              <a:t>Usage:</a:t>
            </a:r>
            <a:r>
              <a:rPr lang="cs-CZ" altLang="cs-CZ" sz="2000" dirty="0">
                <a:solidFill>
                  <a:srgbClr val="006600"/>
                </a:solidFill>
                <a:latin typeface="Calibri" panose="020F0502020204030204" pitchFamily="34" charset="0"/>
                <a:cs typeface="Calibri" panose="020F0502020204030204" pitchFamily="34" charset="0"/>
              </a:rPr>
              <a:t> </a:t>
            </a:r>
            <a:r>
              <a:rPr lang="en-GB" altLang="en-US" sz="2000" dirty="0" err="1">
                <a:solidFill>
                  <a:srgbClr val="000000"/>
                </a:solidFill>
                <a:latin typeface="Calibri" panose="020F0502020204030204" pitchFamily="34" charset="0"/>
                <a:cs typeface="Calibri" panose="020F0502020204030204" pitchFamily="34" charset="0"/>
              </a:rPr>
              <a:t>emulgator</a:t>
            </a:r>
            <a:r>
              <a:rPr lang="en-GB" altLang="en-US" sz="2000" dirty="0">
                <a:solidFill>
                  <a:srgbClr val="000000"/>
                </a:solidFill>
                <a:latin typeface="Calibri" panose="020F0502020204030204" pitchFamily="34" charset="0"/>
                <a:cs typeface="Calibri" panose="020F0502020204030204" pitchFamily="34" charset="0"/>
              </a:rPr>
              <a:t> </a:t>
            </a:r>
            <a:endParaRPr lang="en-GB" altLang="cs-CZ" sz="20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0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Monotype Sorts" pitchFamily="2" charset="2"/>
              <a:buNone/>
            </a:pPr>
            <a:r>
              <a:rPr lang="en-GB" altLang="en-US" sz="2000" i="1" dirty="0">
                <a:solidFill>
                  <a:srgbClr val="800000"/>
                </a:solidFill>
                <a:latin typeface="Calibri" panose="020F0502020204030204" pitchFamily="34" charset="0"/>
                <a:cs typeface="Calibri" panose="020F0502020204030204" pitchFamily="34" charset="0"/>
              </a:rPr>
              <a:t>A. </a:t>
            </a:r>
            <a:r>
              <a:rPr lang="en-GB" altLang="en-US" sz="2000" i="1" dirty="0" err="1">
                <a:solidFill>
                  <a:srgbClr val="800000"/>
                </a:solidFill>
                <a:latin typeface="Calibri" panose="020F0502020204030204" pitchFamily="34" charset="0"/>
                <a:cs typeface="Calibri" panose="020F0502020204030204" pitchFamily="34" charset="0"/>
              </a:rPr>
              <a:t>lanae</a:t>
            </a:r>
            <a:r>
              <a:rPr lang="en-GB" altLang="en-US" sz="2000" i="1" dirty="0">
                <a:solidFill>
                  <a:srgbClr val="800000"/>
                </a:solidFill>
                <a:latin typeface="Calibri" panose="020F0502020204030204" pitchFamily="34" charset="0"/>
                <a:cs typeface="Calibri" panose="020F0502020204030204" pitchFamily="34" charset="0"/>
              </a:rPr>
              <a:t> cum aqua</a:t>
            </a:r>
            <a:r>
              <a:rPr lang="en-GB" altLang="en-US" sz="2000" dirty="0">
                <a:solidFill>
                  <a:srgbClr val="800000"/>
                </a:solidFill>
                <a:latin typeface="Calibri" panose="020F0502020204030204" pitchFamily="34" charset="0"/>
                <a:cs typeface="Calibri" panose="020F0502020204030204" pitchFamily="34" charset="0"/>
              </a:rPr>
              <a:t> (Lanolin) </a:t>
            </a:r>
            <a:r>
              <a:rPr lang="cs-CZ" altLang="en-US" sz="2000" i="1" dirty="0" err="1">
                <a:solidFill>
                  <a:srgbClr val="800000"/>
                </a:solidFill>
                <a:latin typeface="Calibri" panose="020F0502020204030204" pitchFamily="34" charset="0"/>
                <a:cs typeface="Calibri" panose="020F0502020204030204" pitchFamily="34" charset="0"/>
              </a:rPr>
              <a:t>CzPh</a:t>
            </a:r>
            <a:r>
              <a:rPr lang="cs-CZ" altLang="en-US" sz="2000" i="1" dirty="0">
                <a:solidFill>
                  <a:srgbClr val="800000"/>
                </a:solidFill>
                <a:latin typeface="Calibri" panose="020F0502020204030204" pitchFamily="34" charset="0"/>
                <a:cs typeface="Calibri" panose="020F0502020204030204" pitchFamily="34" charset="0"/>
              </a:rPr>
              <a:t> 2017</a:t>
            </a:r>
            <a:r>
              <a:rPr lang="en-GB" altLang="en-US" sz="2000" dirty="0">
                <a:solidFill>
                  <a:srgbClr val="800000"/>
                </a:solidFill>
                <a:latin typeface="Calibri" panose="020F0502020204030204" pitchFamily="34" charset="0"/>
                <a:cs typeface="Calibri" panose="020F0502020204030204" pitchFamily="34" charset="0"/>
              </a:rPr>
              <a:t>(75:25)</a:t>
            </a:r>
          </a:p>
          <a:p>
            <a:pPr>
              <a:buFont typeface="Monotype Sorts" pitchFamily="2" charset="2"/>
              <a:buNone/>
            </a:pPr>
            <a:r>
              <a:rPr lang="en-GB" altLang="en-US" sz="2000" i="1" dirty="0">
                <a:solidFill>
                  <a:srgbClr val="800000"/>
                </a:solidFill>
                <a:latin typeface="Calibri" panose="020F0502020204030204" pitchFamily="34" charset="0"/>
                <a:cs typeface="Calibri" panose="020F0502020204030204" pitchFamily="34" charset="0"/>
              </a:rPr>
              <a:t>A. </a:t>
            </a:r>
            <a:r>
              <a:rPr lang="en-GB" altLang="en-US" sz="2000" i="1" dirty="0" err="1">
                <a:solidFill>
                  <a:srgbClr val="800000"/>
                </a:solidFill>
                <a:latin typeface="Calibri" panose="020F0502020204030204" pitchFamily="34" charset="0"/>
                <a:cs typeface="Calibri" panose="020F0502020204030204" pitchFamily="34" charset="0"/>
              </a:rPr>
              <a:t>lanae</a:t>
            </a:r>
            <a:r>
              <a:rPr lang="en-GB" altLang="en-US" sz="2000" i="1" dirty="0">
                <a:solidFill>
                  <a:srgbClr val="800000"/>
                </a:solidFill>
                <a:latin typeface="Calibri" panose="020F0502020204030204" pitchFamily="34" charset="0"/>
                <a:cs typeface="Calibri" panose="020F0502020204030204" pitchFamily="34" charset="0"/>
              </a:rPr>
              <a:t> </a:t>
            </a:r>
            <a:r>
              <a:rPr lang="en-GB" altLang="en-US" sz="2000" i="1" dirty="0" err="1">
                <a:solidFill>
                  <a:srgbClr val="800000"/>
                </a:solidFill>
                <a:latin typeface="Calibri" panose="020F0502020204030204" pitchFamily="34" charset="0"/>
                <a:cs typeface="Calibri" panose="020F0502020204030204" pitchFamily="34" charset="0"/>
              </a:rPr>
              <a:t>hydrogenatus</a:t>
            </a:r>
            <a:r>
              <a:rPr lang="en-GB" altLang="en-US" sz="2000" dirty="0">
                <a:solidFill>
                  <a:srgbClr val="800000"/>
                </a:solidFill>
                <a:latin typeface="Calibri" panose="020F0502020204030204" pitchFamily="34" charset="0"/>
                <a:cs typeface="Calibri" panose="020F0502020204030204" pitchFamily="34" charset="0"/>
              </a:rPr>
              <a:t> </a:t>
            </a:r>
            <a:r>
              <a:rPr lang="cs-CZ" altLang="en-US" sz="2000" i="1" dirty="0" err="1">
                <a:solidFill>
                  <a:srgbClr val="800000"/>
                </a:solidFill>
                <a:latin typeface="Calibri" panose="020F0502020204030204" pitchFamily="34" charset="0"/>
                <a:cs typeface="Calibri" panose="020F0502020204030204" pitchFamily="34" charset="0"/>
              </a:rPr>
              <a:t>CzPh</a:t>
            </a:r>
            <a:r>
              <a:rPr lang="cs-CZ" altLang="en-US" sz="2000" i="1" dirty="0">
                <a:solidFill>
                  <a:srgbClr val="800000"/>
                </a:solidFill>
                <a:latin typeface="Calibri" panose="020F0502020204030204" pitchFamily="34" charset="0"/>
                <a:cs typeface="Calibri" panose="020F0502020204030204" pitchFamily="34" charset="0"/>
              </a:rPr>
              <a:t> 2017 </a:t>
            </a:r>
            <a:r>
              <a:rPr lang="en-GB" altLang="en-US" sz="2000" dirty="0">
                <a:solidFill>
                  <a:srgbClr val="800000"/>
                </a:solidFill>
                <a:latin typeface="Calibri" panose="020F0502020204030204" pitchFamily="34" charset="0"/>
                <a:cs typeface="Calibri" panose="020F0502020204030204" pitchFamily="34" charset="0"/>
              </a:rPr>
              <a:t>(hydrogenation)</a:t>
            </a:r>
          </a:p>
          <a:p>
            <a:pPr>
              <a:buFont typeface="Wingdings" panose="05000000000000000000" pitchFamily="2" charset="2"/>
              <a:buChar char="§"/>
              <a:defRPr/>
            </a:pPr>
            <a:endParaRPr lang="en-GB" altLang="cs-CZ" sz="20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0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77828" name="Picture 3">
            <a:extLst>
              <a:ext uri="{FF2B5EF4-FFF2-40B4-BE49-F238E27FC236}">
                <a16:creationId xmlns:a16="http://schemas.microsoft.com/office/drawing/2014/main" id="{5768AEDD-AC08-4AA7-8B86-1AFA097172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77829" name="Straight Connector 4">
            <a:extLst>
              <a:ext uri="{FF2B5EF4-FFF2-40B4-BE49-F238E27FC236}">
                <a16:creationId xmlns:a16="http://schemas.microsoft.com/office/drawing/2014/main" id="{E0004E86-5D3B-4850-B470-79550E384E67}"/>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77830" name="AutoShape 2" descr="Výsledek obrázku pro petroselini radix">
            <a:extLst>
              <a:ext uri="{FF2B5EF4-FFF2-40B4-BE49-F238E27FC236}">
                <a16:creationId xmlns:a16="http://schemas.microsoft.com/office/drawing/2014/main" id="{A0DA2FE8-A0B9-43AA-A4B2-C8F43ACDCE0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endParaRPr>
          </a:p>
        </p:txBody>
      </p:sp>
      <p:pic>
        <p:nvPicPr>
          <p:cNvPr id="7" name="Picture 4" descr="sheep">
            <a:extLst>
              <a:ext uri="{FF2B5EF4-FFF2-40B4-BE49-F238E27FC236}">
                <a16:creationId xmlns:a16="http://schemas.microsoft.com/office/drawing/2014/main" id="{56553573-CF94-4E09-B5D8-2067482F8E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054" r="7632"/>
          <a:stretch>
            <a:fillRect/>
          </a:stretch>
        </p:blipFill>
        <p:spPr bwMode="auto">
          <a:xfrm>
            <a:off x="5098450" y="1568448"/>
            <a:ext cx="3886200"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icture 083">
            <a:extLst>
              <a:ext uri="{FF2B5EF4-FFF2-40B4-BE49-F238E27FC236}">
                <a16:creationId xmlns:a16="http://schemas.microsoft.com/office/drawing/2014/main" id="{7B33339E-8002-48D7-88F0-02056D0CF0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9944" y="4293096"/>
            <a:ext cx="2843212"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1504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K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D48039C-F741-400B-8389-AD140E7209FF}"/>
              </a:ext>
            </a:extLst>
          </p:cNvPr>
          <p:cNvSpPr>
            <a:spLocks noGrp="1" noChangeArrowheads="1"/>
          </p:cNvSpPr>
          <p:nvPr>
            <p:ph type="title"/>
          </p:nvPr>
        </p:nvSpPr>
        <p:spPr>
          <a:xfrm>
            <a:off x="2025650" y="260350"/>
            <a:ext cx="6883400" cy="952500"/>
          </a:xfrm>
        </p:spPr>
        <p:txBody>
          <a:bodyPr/>
          <a:lstStyle/>
          <a:p>
            <a:r>
              <a:rPr lang="cs-CZ" altLang="cs-CZ" b="1" dirty="0" err="1">
                <a:solidFill>
                  <a:srgbClr val="800000"/>
                </a:solidFill>
                <a:latin typeface="Calibri" panose="020F0502020204030204" pitchFamily="34" charset="0"/>
                <a:cs typeface="Calibri" panose="020F0502020204030204" pitchFamily="34" charset="0"/>
              </a:rPr>
              <a:t>Cetaceum</a:t>
            </a:r>
            <a:r>
              <a:rPr lang="cs-CZ" altLang="cs-CZ" b="1" dirty="0">
                <a:solidFill>
                  <a:srgbClr val="800000"/>
                </a:solidFill>
                <a:latin typeface="Calibri" panose="020F0502020204030204" pitchFamily="34" charset="0"/>
                <a:cs typeface="Calibri" panose="020F0502020204030204" pitchFamily="34" charset="0"/>
              </a:rPr>
              <a:t> (</a:t>
            </a:r>
            <a:r>
              <a:rPr lang="cs-CZ" altLang="cs-CZ" b="1" dirty="0" err="1">
                <a:solidFill>
                  <a:srgbClr val="800000"/>
                </a:solidFill>
                <a:latin typeface="Calibri" panose="020F0502020204030204" pitchFamily="34" charset="0"/>
                <a:cs typeface="Calibri" panose="020F0502020204030204" pitchFamily="34" charset="0"/>
              </a:rPr>
              <a:t>Spermaceti</a:t>
            </a:r>
            <a:r>
              <a:rPr lang="cs-CZ" altLang="cs-CZ" b="1" dirty="0">
                <a:solidFill>
                  <a:srgbClr val="800000"/>
                </a:solidFill>
                <a:latin typeface="Calibri" panose="020F0502020204030204" pitchFamily="34" charset="0"/>
                <a:cs typeface="Calibri" panose="020F0502020204030204" pitchFamily="34" charset="0"/>
              </a:rPr>
              <a:t>)</a:t>
            </a:r>
            <a:endParaRPr lang="en-GB" altLang="cs-CZ" b="1" i="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69F40784-DEB2-4ADD-988A-A1E7CFE2C304}"/>
              </a:ext>
            </a:extLst>
          </p:cNvPr>
          <p:cNvSpPr>
            <a:spLocks noGrp="1" noChangeArrowheads="1"/>
          </p:cNvSpPr>
          <p:nvPr>
            <p:ph type="body" sz="half" idx="1"/>
          </p:nvPr>
        </p:nvSpPr>
        <p:spPr>
          <a:xfrm>
            <a:off x="168275" y="1741487"/>
            <a:ext cx="5411837" cy="4856157"/>
          </a:xfrm>
        </p:spPr>
        <p:txBody>
          <a:bodyPr/>
          <a:lstStyle/>
          <a:p>
            <a:pPr>
              <a:buClr>
                <a:srgbClr val="006600"/>
              </a:buClr>
              <a:buSzPct val="100000"/>
              <a:buFont typeface="Wingdings" panose="05000000000000000000" pitchFamily="2" charset="2"/>
              <a:buChar char="§"/>
              <a:defRPr/>
            </a:pPr>
            <a:r>
              <a:rPr lang="en-GB" altLang="cs-CZ" sz="2400" dirty="0">
                <a:solidFill>
                  <a:srgbClr val="000000"/>
                </a:solidFill>
                <a:latin typeface="Calibri" panose="020F0502020204030204" pitchFamily="34" charset="0"/>
                <a:cs typeface="Calibri" panose="020F0502020204030204" pitchFamily="34" charset="0"/>
              </a:rPr>
              <a:t>Purified solid portion of fatty-waxy mixture found in cranial cavities of Sperm whale </a:t>
            </a:r>
            <a:r>
              <a:rPr lang="en-GB" altLang="cs-CZ" sz="2400" b="1" dirty="0">
                <a:solidFill>
                  <a:srgbClr val="800000"/>
                </a:solidFill>
                <a:latin typeface="Calibri" panose="020F0502020204030204" pitchFamily="34" charset="0"/>
                <a:cs typeface="Calibri" panose="020F0502020204030204" pitchFamily="34" charset="0"/>
              </a:rPr>
              <a:t>(</a:t>
            </a:r>
            <a:r>
              <a:rPr lang="en-GB" altLang="cs-CZ" sz="2400" b="1" dirty="0" err="1">
                <a:solidFill>
                  <a:srgbClr val="800000"/>
                </a:solidFill>
                <a:latin typeface="Calibri" panose="020F0502020204030204" pitchFamily="34" charset="0"/>
                <a:cs typeface="Calibri" panose="020F0502020204030204" pitchFamily="34" charset="0"/>
              </a:rPr>
              <a:t>Physester</a:t>
            </a:r>
            <a:r>
              <a:rPr lang="en-GB" altLang="cs-CZ" sz="2400" b="1" dirty="0">
                <a:solidFill>
                  <a:srgbClr val="800000"/>
                </a:solidFill>
                <a:latin typeface="Calibri" panose="020F0502020204030204" pitchFamily="34" charset="0"/>
                <a:cs typeface="Calibri" panose="020F0502020204030204" pitchFamily="34" charset="0"/>
              </a:rPr>
              <a:t> macrocephalus, Physeteridae)</a:t>
            </a:r>
          </a:p>
          <a:p>
            <a:pPr marL="0" indent="0">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Macroscopy:</a:t>
            </a:r>
            <a:r>
              <a:rPr lang="cs-CZ" altLang="cs-CZ" sz="240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a:cs typeface="Calibri"/>
              </a:rPr>
              <a:t>white </a:t>
            </a:r>
            <a:r>
              <a:rPr lang="sk-SK" altLang="en-US" sz="2400" dirty="0" err="1">
                <a:solidFill>
                  <a:srgbClr val="000000"/>
                </a:solidFill>
                <a:latin typeface="Calibri"/>
                <a:cs typeface="Calibri"/>
              </a:rPr>
              <a:t>substance</a:t>
            </a:r>
            <a:r>
              <a:rPr lang="en-GB" altLang="en-US" sz="2400" dirty="0">
                <a:solidFill>
                  <a:srgbClr val="000000"/>
                </a:solidFill>
                <a:latin typeface="Calibri"/>
                <a:cs typeface="Calibri"/>
              </a:rPr>
              <a:t>, pearly glossy, on touch oily, weak characteristic </a:t>
            </a:r>
            <a:r>
              <a:rPr lang="en-GB" altLang="en-US" sz="2400" dirty="0" err="1">
                <a:solidFill>
                  <a:srgbClr val="000000"/>
                </a:solidFill>
                <a:latin typeface="Calibri"/>
                <a:cs typeface="Calibri"/>
              </a:rPr>
              <a:t>odo</a:t>
            </a:r>
            <a:r>
              <a:rPr lang="sk-SK" altLang="en-US" sz="2400" dirty="0">
                <a:solidFill>
                  <a:srgbClr val="000000"/>
                </a:solidFill>
                <a:latin typeface="Calibri"/>
                <a:cs typeface="Calibri"/>
              </a:rPr>
              <a:t>u</a:t>
            </a:r>
            <a:r>
              <a:rPr lang="en-GB" altLang="en-US" sz="2400" dirty="0">
                <a:solidFill>
                  <a:srgbClr val="000000"/>
                </a:solidFill>
                <a:latin typeface="Calibri"/>
                <a:cs typeface="Calibri"/>
              </a:rPr>
              <a:t>r and pale taste</a:t>
            </a:r>
            <a:endParaRPr lang="cs-CZ" altLang="cs-CZ" sz="24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endParaRPr lang="en-GB" altLang="cs-CZ" sz="24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Usage:</a:t>
            </a:r>
            <a:r>
              <a:rPr lang="cs-CZ" altLang="cs-CZ" sz="240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a:cs typeface="Calibri"/>
              </a:rPr>
              <a:t>cosmetics, isolation of </a:t>
            </a:r>
            <a:r>
              <a:rPr lang="en-GB" altLang="en-US" sz="2400" dirty="0" err="1">
                <a:solidFill>
                  <a:srgbClr val="000000"/>
                </a:solidFill>
                <a:latin typeface="Calibri"/>
                <a:cs typeface="Calibri"/>
              </a:rPr>
              <a:t>cetylalcohol</a:t>
            </a: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77828" name="Picture 3">
            <a:extLst>
              <a:ext uri="{FF2B5EF4-FFF2-40B4-BE49-F238E27FC236}">
                <a16:creationId xmlns:a16="http://schemas.microsoft.com/office/drawing/2014/main" id="{5768AEDD-AC08-4AA7-8B86-1AFA097172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77829" name="Straight Connector 4">
            <a:extLst>
              <a:ext uri="{FF2B5EF4-FFF2-40B4-BE49-F238E27FC236}">
                <a16:creationId xmlns:a16="http://schemas.microsoft.com/office/drawing/2014/main" id="{E0004E86-5D3B-4850-B470-79550E384E67}"/>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77830" name="AutoShape 2" descr="Výsledek obrázku pro petroselini radix">
            <a:extLst>
              <a:ext uri="{FF2B5EF4-FFF2-40B4-BE49-F238E27FC236}">
                <a16:creationId xmlns:a16="http://schemas.microsoft.com/office/drawing/2014/main" id="{A0DA2FE8-A0B9-43AA-A4B2-C8F43ACDCE0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endParaRPr>
          </a:p>
        </p:txBody>
      </p:sp>
      <p:pic>
        <p:nvPicPr>
          <p:cNvPr id="7" name="Picture 6" descr="whale">
            <a:extLst>
              <a:ext uri="{FF2B5EF4-FFF2-40B4-BE49-F238E27FC236}">
                <a16:creationId xmlns:a16="http://schemas.microsoft.com/office/drawing/2014/main" id="{9F6148A5-7779-4DBE-826A-C61B4A3F0F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651" t="16789" r="21635" b="34502"/>
          <a:stretch>
            <a:fillRect/>
          </a:stretch>
        </p:blipFill>
        <p:spPr bwMode="auto">
          <a:xfrm>
            <a:off x="5796136" y="1726476"/>
            <a:ext cx="2743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icture 072">
            <a:extLst>
              <a:ext uri="{FF2B5EF4-FFF2-40B4-BE49-F238E27FC236}">
                <a16:creationId xmlns:a16="http://schemas.microsoft.com/office/drawing/2014/main" id="{183C57C6-05A2-4741-93F1-A7E4E0043B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9459" t="12329" r="42732" b="40347"/>
          <a:stretch>
            <a:fillRect/>
          </a:stretch>
        </p:blipFill>
        <p:spPr bwMode="auto">
          <a:xfrm>
            <a:off x="5580112" y="3844993"/>
            <a:ext cx="3170237"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3877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K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D48039C-F741-400B-8389-AD140E7209FF}"/>
              </a:ext>
            </a:extLst>
          </p:cNvPr>
          <p:cNvSpPr>
            <a:spLocks noGrp="1" noChangeArrowheads="1"/>
          </p:cNvSpPr>
          <p:nvPr>
            <p:ph type="title"/>
          </p:nvPr>
        </p:nvSpPr>
        <p:spPr>
          <a:xfrm>
            <a:off x="2025650" y="260350"/>
            <a:ext cx="6883400" cy="952500"/>
          </a:xfrm>
        </p:spPr>
        <p:txBody>
          <a:bodyPr/>
          <a:lstStyle/>
          <a:p>
            <a:r>
              <a:rPr lang="es-ES" altLang="cs-CZ" b="1" dirty="0">
                <a:solidFill>
                  <a:srgbClr val="800000"/>
                </a:solidFill>
                <a:latin typeface="Calibri" panose="020F0502020204030204" pitchFamily="34" charset="0"/>
                <a:cs typeface="Calibri" panose="020F0502020204030204" pitchFamily="34" charset="0"/>
              </a:rPr>
              <a:t>Cera carnauba </a:t>
            </a:r>
            <a:r>
              <a:rPr lang="en-GB" altLang="cs-CZ" b="1" i="0" dirty="0" err="1">
                <a:solidFill>
                  <a:srgbClr val="800000"/>
                </a:solidFill>
                <a:latin typeface="Calibri" panose="020F0502020204030204" pitchFamily="34" charset="0"/>
                <a:cs typeface="Calibri" panose="020F0502020204030204" pitchFamily="34" charset="0"/>
              </a:rPr>
              <a:t>CzPh</a:t>
            </a:r>
            <a:r>
              <a:rPr lang="en-GB" altLang="cs-CZ" b="1" i="0" dirty="0">
                <a:solidFill>
                  <a:srgbClr val="800000"/>
                </a:solidFill>
                <a:latin typeface="Calibri" panose="020F0502020204030204" pitchFamily="34" charset="0"/>
                <a:cs typeface="Calibri" panose="020F0502020204030204" pitchFamily="34" charset="0"/>
              </a:rPr>
              <a:t> 20</a:t>
            </a:r>
            <a:r>
              <a:rPr lang="cs-CZ" altLang="cs-CZ" b="1" i="0" dirty="0">
                <a:solidFill>
                  <a:srgbClr val="800000"/>
                </a:solidFill>
                <a:latin typeface="Calibri" panose="020F0502020204030204" pitchFamily="34" charset="0"/>
                <a:cs typeface="Calibri" panose="020F0502020204030204" pitchFamily="34" charset="0"/>
              </a:rPr>
              <a:t>17</a:t>
            </a:r>
            <a:br>
              <a:rPr lang="es-ES" altLang="cs-CZ" b="1" dirty="0">
                <a:solidFill>
                  <a:srgbClr val="800000"/>
                </a:solidFill>
                <a:latin typeface="Calibri" panose="020F0502020204030204" pitchFamily="34" charset="0"/>
                <a:cs typeface="Calibri" panose="020F0502020204030204" pitchFamily="34" charset="0"/>
              </a:rPr>
            </a:br>
            <a:r>
              <a:rPr lang="es-ES" altLang="cs-CZ" b="1" dirty="0">
                <a:solidFill>
                  <a:srgbClr val="800000"/>
                </a:solidFill>
                <a:latin typeface="Calibri" panose="020F0502020204030204" pitchFamily="34" charset="0"/>
                <a:cs typeface="Calibri" panose="020F0502020204030204" pitchFamily="34" charset="0"/>
              </a:rPr>
              <a:t>(Carnauba)</a:t>
            </a:r>
            <a:endParaRPr lang="en-GB" altLang="cs-CZ" b="1" i="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69F40784-DEB2-4ADD-988A-A1E7CFE2C304}"/>
              </a:ext>
            </a:extLst>
          </p:cNvPr>
          <p:cNvSpPr>
            <a:spLocks noGrp="1" noChangeArrowheads="1"/>
          </p:cNvSpPr>
          <p:nvPr>
            <p:ph type="body" sz="half" idx="1"/>
          </p:nvPr>
        </p:nvSpPr>
        <p:spPr>
          <a:xfrm>
            <a:off x="168275" y="1741487"/>
            <a:ext cx="5555853" cy="5116510"/>
          </a:xfrm>
        </p:spPr>
        <p:txBody>
          <a:bodyPr/>
          <a:lstStyle/>
          <a:p>
            <a:pPr>
              <a:buClr>
                <a:srgbClr val="006600"/>
              </a:buClr>
              <a:buSzPct val="100000"/>
              <a:buFont typeface="Wingdings" panose="05000000000000000000" pitchFamily="2" charset="2"/>
              <a:buChar char="§"/>
              <a:defRPr/>
            </a:pPr>
            <a:r>
              <a:rPr lang="en-GB" altLang="cs-CZ" sz="1800" u="sng" dirty="0">
                <a:solidFill>
                  <a:srgbClr val="006600"/>
                </a:solidFill>
                <a:latin typeface="Calibri" panose="020F0502020204030204" pitchFamily="34" charset="0"/>
                <a:cs typeface="Calibri" panose="020F0502020204030204" pitchFamily="34" charset="0"/>
              </a:rPr>
              <a:t>Mother plant</a:t>
            </a:r>
            <a:r>
              <a:rPr lang="en-GB" altLang="cs-CZ" sz="1800" dirty="0">
                <a:solidFill>
                  <a:srgbClr val="006600"/>
                </a:solidFill>
                <a:latin typeface="Calibri" panose="020F0502020204030204" pitchFamily="34" charset="0"/>
                <a:cs typeface="Calibri" panose="020F0502020204030204" pitchFamily="34" charset="0"/>
              </a:rPr>
              <a:t>: </a:t>
            </a:r>
            <a:r>
              <a:rPr lang="en-GB" altLang="cs-CZ" sz="1800" b="1" i="1" dirty="0">
                <a:solidFill>
                  <a:srgbClr val="800000"/>
                </a:solidFill>
                <a:latin typeface="Calibri" panose="020F0502020204030204" pitchFamily="34" charset="0"/>
                <a:cs typeface="Calibri" panose="020F0502020204030204" pitchFamily="34" charset="0"/>
              </a:rPr>
              <a:t>Copernicia cerifera, </a:t>
            </a:r>
            <a:r>
              <a:rPr lang="en-GB" altLang="cs-CZ" sz="1800" b="1" i="1" dirty="0" err="1">
                <a:solidFill>
                  <a:srgbClr val="800000"/>
                </a:solidFill>
                <a:latin typeface="Calibri" panose="020F0502020204030204" pitchFamily="34" charset="0"/>
                <a:cs typeface="Calibri" panose="020F0502020204030204" pitchFamily="34" charset="0"/>
              </a:rPr>
              <a:t>Arecaceae</a:t>
            </a:r>
            <a:r>
              <a:rPr lang="en-GB" altLang="cs-CZ" sz="1800" b="1" i="1" dirty="0">
                <a:solidFill>
                  <a:srgbClr val="800000"/>
                </a:solidFill>
                <a:latin typeface="Calibri" panose="020F0502020204030204" pitchFamily="34" charset="0"/>
                <a:cs typeface="Calibri" panose="020F0502020204030204" pitchFamily="34" charset="0"/>
              </a:rPr>
              <a:t> (Palmae)</a:t>
            </a:r>
          </a:p>
          <a:p>
            <a:pPr marL="0" indent="0">
              <a:buClr>
                <a:srgbClr val="006600"/>
              </a:buClr>
              <a:buSzPct val="100000"/>
              <a:buFont typeface="Monotype Sorts" pitchFamily="2" charset="2"/>
              <a:buNone/>
              <a:defRPr/>
            </a:pPr>
            <a:endParaRPr lang="en-GB" altLang="cs-CZ" sz="18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1800" u="sng" dirty="0">
                <a:solidFill>
                  <a:srgbClr val="006600"/>
                </a:solidFill>
                <a:latin typeface="Calibri" panose="020F0502020204030204" pitchFamily="34" charset="0"/>
                <a:cs typeface="Calibri" panose="020F0502020204030204" pitchFamily="34" charset="0"/>
              </a:rPr>
              <a:t>Macroscopy:</a:t>
            </a:r>
            <a:r>
              <a:rPr lang="cs-CZ" altLang="cs-CZ" sz="1800" dirty="0">
                <a:solidFill>
                  <a:srgbClr val="006600"/>
                </a:solidFill>
                <a:latin typeface="Calibri" panose="020F0502020204030204" pitchFamily="34" charset="0"/>
                <a:cs typeface="Calibri" panose="020F0502020204030204" pitchFamily="34" charset="0"/>
              </a:rPr>
              <a:t> </a:t>
            </a:r>
            <a:r>
              <a:rPr lang="en-GB" altLang="en-US" sz="1800" dirty="0">
                <a:solidFill>
                  <a:srgbClr val="000000"/>
                </a:solidFill>
                <a:latin typeface="Calibri"/>
                <a:cs typeface="Calibri"/>
              </a:rPr>
              <a:t>bright brown or bright yellow powder or flakes of characteristic </a:t>
            </a:r>
            <a:r>
              <a:rPr lang="en-GB" altLang="en-US" sz="1800" dirty="0" err="1">
                <a:solidFill>
                  <a:srgbClr val="000000"/>
                </a:solidFill>
                <a:latin typeface="Calibri"/>
                <a:cs typeface="Calibri"/>
              </a:rPr>
              <a:t>odo</a:t>
            </a:r>
            <a:r>
              <a:rPr lang="sk-SK" altLang="en-US" sz="1800" dirty="0">
                <a:solidFill>
                  <a:srgbClr val="000000"/>
                </a:solidFill>
                <a:latin typeface="Calibri"/>
                <a:cs typeface="Calibri"/>
              </a:rPr>
              <a:t>u</a:t>
            </a:r>
            <a:r>
              <a:rPr lang="en-GB" altLang="en-US" sz="1800" dirty="0">
                <a:solidFill>
                  <a:srgbClr val="000000"/>
                </a:solidFill>
                <a:latin typeface="Calibri"/>
                <a:cs typeface="Calibri"/>
              </a:rPr>
              <a:t>r</a:t>
            </a:r>
            <a:endParaRPr lang="cs-CZ" altLang="en-US" sz="1800" dirty="0">
              <a:solidFill>
                <a:srgbClr val="000000"/>
              </a:solidFill>
              <a:latin typeface="Calibri"/>
              <a:cs typeface="Calibri"/>
            </a:endParaRPr>
          </a:p>
          <a:p>
            <a:pPr>
              <a:buClr>
                <a:srgbClr val="006600"/>
              </a:buClr>
              <a:buSzPct val="100000"/>
              <a:buFont typeface="Wingdings" panose="05000000000000000000" pitchFamily="2" charset="2"/>
              <a:buChar char="§"/>
              <a:defRPr/>
            </a:pPr>
            <a:endParaRPr lang="cs-CZ" altLang="en-US" sz="1800" dirty="0">
              <a:solidFill>
                <a:srgbClr val="000000"/>
              </a:solidFill>
              <a:latin typeface="Calibri"/>
              <a:cs typeface="Calibri"/>
            </a:endParaRPr>
          </a:p>
          <a:p>
            <a:pPr>
              <a:buClr>
                <a:srgbClr val="006600"/>
              </a:buClr>
              <a:buSzPct val="100000"/>
              <a:buFont typeface="Wingdings" panose="05000000000000000000" pitchFamily="2" charset="2"/>
              <a:buChar char="§"/>
              <a:defRPr/>
            </a:pPr>
            <a:r>
              <a:rPr lang="cs-CZ" altLang="cs-CZ" sz="1800" u="sng" dirty="0" err="1">
                <a:solidFill>
                  <a:srgbClr val="006600"/>
                </a:solidFill>
                <a:latin typeface="Calibri" panose="020F0502020204030204" pitchFamily="34" charset="0"/>
                <a:cs typeface="Calibri" panose="020F0502020204030204" pitchFamily="34" charset="0"/>
              </a:rPr>
              <a:t>Content</a:t>
            </a:r>
            <a:r>
              <a:rPr lang="cs-CZ" altLang="cs-CZ" sz="1800" u="sng" dirty="0">
                <a:solidFill>
                  <a:srgbClr val="006600"/>
                </a:solidFill>
                <a:latin typeface="Calibri" panose="020F0502020204030204" pitchFamily="34" charset="0"/>
                <a:cs typeface="Calibri" panose="020F0502020204030204" pitchFamily="34" charset="0"/>
              </a:rPr>
              <a:t> </a:t>
            </a:r>
            <a:r>
              <a:rPr lang="cs-CZ" altLang="cs-CZ" sz="1800" u="sng" dirty="0" err="1">
                <a:solidFill>
                  <a:srgbClr val="006600"/>
                </a:solidFill>
                <a:latin typeface="Calibri" panose="020F0502020204030204" pitchFamily="34" charset="0"/>
                <a:cs typeface="Calibri" panose="020F0502020204030204" pitchFamily="34" charset="0"/>
              </a:rPr>
              <a:t>compounds</a:t>
            </a:r>
            <a:r>
              <a:rPr lang="cs-CZ" altLang="cs-CZ" sz="1800" u="sng" dirty="0">
                <a:solidFill>
                  <a:srgbClr val="006600"/>
                </a:solidFill>
                <a:latin typeface="Calibri" panose="020F0502020204030204" pitchFamily="34" charset="0"/>
                <a:cs typeface="Calibri" panose="020F0502020204030204" pitchFamily="34" charset="0"/>
              </a:rPr>
              <a:t>:</a:t>
            </a:r>
            <a:r>
              <a:rPr lang="cs-CZ" altLang="cs-CZ" sz="1800" dirty="0">
                <a:solidFill>
                  <a:srgbClr val="006600"/>
                </a:solidFill>
                <a:latin typeface="Calibri" panose="020F0502020204030204" pitchFamily="34" charset="0"/>
                <a:cs typeface="Calibri" panose="020F0502020204030204" pitchFamily="34" charset="0"/>
              </a:rPr>
              <a:t> </a:t>
            </a:r>
            <a:r>
              <a:rPr lang="cs-CZ" altLang="cs-CZ" sz="1800" b="1" dirty="0" err="1">
                <a:solidFill>
                  <a:srgbClr val="000008"/>
                </a:solidFill>
                <a:latin typeface="Calibri" panose="020F0502020204030204" pitchFamily="34" charset="0"/>
                <a:cs typeface="Calibri" panose="020F0502020204030204" pitchFamily="34" charset="0"/>
              </a:rPr>
              <a:t>esters</a:t>
            </a:r>
            <a:r>
              <a:rPr lang="cs-CZ" altLang="cs-CZ" sz="1800" b="1" dirty="0">
                <a:solidFill>
                  <a:srgbClr val="000008"/>
                </a:solidFill>
                <a:latin typeface="Calibri" panose="020F0502020204030204" pitchFamily="34" charset="0"/>
                <a:cs typeface="Calibri" panose="020F0502020204030204" pitchFamily="34" charset="0"/>
              </a:rPr>
              <a:t> of </a:t>
            </a:r>
            <a:r>
              <a:rPr lang="cs-CZ" altLang="cs-CZ" sz="1800" b="1" dirty="0" err="1">
                <a:solidFill>
                  <a:srgbClr val="000008"/>
                </a:solidFill>
                <a:latin typeface="Calibri" panose="020F0502020204030204" pitchFamily="34" charset="0"/>
                <a:cs typeface="Calibri" panose="020F0502020204030204" pitchFamily="34" charset="0"/>
              </a:rPr>
              <a:t>fatty</a:t>
            </a:r>
            <a:r>
              <a:rPr lang="cs-CZ" altLang="cs-CZ" sz="1800" b="1" dirty="0">
                <a:solidFill>
                  <a:srgbClr val="000008"/>
                </a:solidFill>
                <a:latin typeface="Calibri" panose="020F0502020204030204" pitchFamily="34" charset="0"/>
                <a:cs typeface="Calibri" panose="020F0502020204030204" pitchFamily="34" charset="0"/>
              </a:rPr>
              <a:t> </a:t>
            </a:r>
            <a:r>
              <a:rPr lang="cs-CZ" altLang="cs-CZ" sz="1800" b="1" dirty="0" err="1">
                <a:solidFill>
                  <a:srgbClr val="000008"/>
                </a:solidFill>
                <a:latin typeface="Calibri" panose="020F0502020204030204" pitchFamily="34" charset="0"/>
                <a:cs typeface="Calibri" panose="020F0502020204030204" pitchFamily="34" charset="0"/>
              </a:rPr>
              <a:t>acids</a:t>
            </a:r>
            <a:r>
              <a:rPr lang="cs-CZ" altLang="cs-CZ" sz="1800" b="1" dirty="0">
                <a:solidFill>
                  <a:srgbClr val="000008"/>
                </a:solidFill>
                <a:latin typeface="Calibri" panose="020F0502020204030204" pitchFamily="34" charset="0"/>
                <a:cs typeface="Calibri" panose="020F0502020204030204" pitchFamily="34" charset="0"/>
              </a:rPr>
              <a:t>, </a:t>
            </a:r>
            <a:r>
              <a:rPr lang="cs-CZ" altLang="cs-CZ" sz="1800" b="1" dirty="0" err="1">
                <a:solidFill>
                  <a:srgbClr val="000008"/>
                </a:solidFill>
                <a:latin typeface="Calibri" panose="020F0502020204030204" pitchFamily="34" charset="0"/>
                <a:cs typeface="Calibri" panose="020F0502020204030204" pitchFamily="34" charset="0"/>
              </a:rPr>
              <a:t>higher</a:t>
            </a:r>
            <a:r>
              <a:rPr lang="cs-CZ" altLang="cs-CZ" sz="1800" b="1" dirty="0">
                <a:solidFill>
                  <a:srgbClr val="000008"/>
                </a:solidFill>
                <a:latin typeface="Calibri" panose="020F0502020204030204" pitchFamily="34" charset="0"/>
                <a:cs typeface="Calibri" panose="020F0502020204030204" pitchFamily="34" charset="0"/>
              </a:rPr>
              <a:t> </a:t>
            </a:r>
            <a:r>
              <a:rPr lang="cs-CZ" altLang="cs-CZ" sz="1800" b="1" dirty="0" err="1">
                <a:solidFill>
                  <a:srgbClr val="000008"/>
                </a:solidFill>
                <a:latin typeface="Calibri" panose="020F0502020204030204" pitchFamily="34" charset="0"/>
                <a:cs typeface="Calibri" panose="020F0502020204030204" pitchFamily="34" charset="0"/>
              </a:rPr>
              <a:t>alcohols</a:t>
            </a:r>
            <a:endParaRPr lang="cs-CZ" altLang="cs-CZ" sz="1800" b="1"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endParaRPr lang="en-GB" altLang="en-US" sz="1800" dirty="0">
              <a:solidFill>
                <a:srgbClr val="000000"/>
              </a:solidFill>
              <a:latin typeface="Calibri"/>
              <a:cs typeface="Calibri"/>
            </a:endParaRPr>
          </a:p>
          <a:p>
            <a:pPr>
              <a:buClr>
                <a:srgbClr val="006600"/>
              </a:buClr>
              <a:buSzPct val="100000"/>
              <a:buFont typeface="Wingdings" panose="05000000000000000000" pitchFamily="2" charset="2"/>
              <a:buChar char="§"/>
              <a:defRPr/>
            </a:pPr>
            <a:r>
              <a:rPr lang="en-GB" altLang="cs-CZ" sz="1800" u="sng" dirty="0">
                <a:solidFill>
                  <a:srgbClr val="006600"/>
                </a:solidFill>
                <a:latin typeface="Calibri" panose="020F0502020204030204" pitchFamily="34" charset="0"/>
                <a:cs typeface="Calibri" panose="020F0502020204030204" pitchFamily="34" charset="0"/>
              </a:rPr>
              <a:t>Usage:</a:t>
            </a:r>
            <a:r>
              <a:rPr lang="en-GB" altLang="en-US" sz="1800" dirty="0">
                <a:solidFill>
                  <a:srgbClr val="000000"/>
                </a:solidFill>
                <a:latin typeface="Calibri"/>
                <a:cs typeface="Calibri"/>
              </a:rPr>
              <a:t> cosmetics</a:t>
            </a:r>
            <a:endParaRPr lang="en-GB" altLang="cs-CZ" sz="18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18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18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18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77828" name="Picture 3">
            <a:extLst>
              <a:ext uri="{FF2B5EF4-FFF2-40B4-BE49-F238E27FC236}">
                <a16:creationId xmlns:a16="http://schemas.microsoft.com/office/drawing/2014/main" id="{5768AEDD-AC08-4AA7-8B86-1AFA097172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77829" name="Straight Connector 4">
            <a:extLst>
              <a:ext uri="{FF2B5EF4-FFF2-40B4-BE49-F238E27FC236}">
                <a16:creationId xmlns:a16="http://schemas.microsoft.com/office/drawing/2014/main" id="{E0004E86-5D3B-4850-B470-79550E384E67}"/>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77830" name="AutoShape 2" descr="Výsledek obrázku pro petroselini radix">
            <a:extLst>
              <a:ext uri="{FF2B5EF4-FFF2-40B4-BE49-F238E27FC236}">
                <a16:creationId xmlns:a16="http://schemas.microsoft.com/office/drawing/2014/main" id="{A0DA2FE8-A0B9-43AA-A4B2-C8F43ACDCE0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endParaRPr>
          </a:p>
        </p:txBody>
      </p:sp>
      <p:pic>
        <p:nvPicPr>
          <p:cNvPr id="7" name="Picture 4" descr="copernicia">
            <a:extLst>
              <a:ext uri="{FF2B5EF4-FFF2-40B4-BE49-F238E27FC236}">
                <a16:creationId xmlns:a16="http://schemas.microsoft.com/office/drawing/2014/main" id="{2C88E902-C4B4-4039-A8AA-AE86611877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528" y="1741487"/>
            <a:ext cx="28575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carnauba">
            <a:extLst>
              <a:ext uri="{FF2B5EF4-FFF2-40B4-BE49-F238E27FC236}">
                <a16:creationId xmlns:a16="http://schemas.microsoft.com/office/drawing/2014/main" id="{EF94059C-59AF-4A15-9B98-F30F1DB28E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906" y="5051813"/>
            <a:ext cx="2091085" cy="168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carnauba1">
            <a:extLst>
              <a:ext uri="{FF2B5EF4-FFF2-40B4-BE49-F238E27FC236}">
                <a16:creationId xmlns:a16="http://schemas.microsoft.com/office/drawing/2014/main" id="{DB398686-F1DE-4A7E-97FE-4E023DBD82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1840" y="5040859"/>
            <a:ext cx="2506631" cy="155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630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K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D48039C-F741-400B-8389-AD140E7209FF}"/>
              </a:ext>
            </a:extLst>
          </p:cNvPr>
          <p:cNvSpPr>
            <a:spLocks noGrp="1" noChangeArrowheads="1"/>
          </p:cNvSpPr>
          <p:nvPr>
            <p:ph type="title"/>
          </p:nvPr>
        </p:nvSpPr>
        <p:spPr>
          <a:xfrm>
            <a:off x="2025650" y="260350"/>
            <a:ext cx="6883400" cy="952500"/>
          </a:xfrm>
        </p:spPr>
        <p:txBody>
          <a:bodyPr/>
          <a:lstStyle/>
          <a:p>
            <a:r>
              <a:rPr lang="cs-CZ" altLang="cs-CZ" b="1" dirty="0" err="1">
                <a:solidFill>
                  <a:srgbClr val="800000"/>
                </a:solidFill>
                <a:latin typeface="Calibri" panose="020F0502020204030204" pitchFamily="34" charset="0"/>
                <a:cs typeface="Calibri" panose="020F0502020204030204" pitchFamily="34" charset="0"/>
              </a:rPr>
              <a:t>Guttapercha</a:t>
            </a:r>
            <a:r>
              <a:rPr lang="cs-CZ" altLang="cs-CZ" b="1" dirty="0">
                <a:solidFill>
                  <a:srgbClr val="800000"/>
                </a:solidFill>
                <a:latin typeface="Calibri" panose="020F0502020204030204" pitchFamily="34" charset="0"/>
                <a:cs typeface="Calibri" panose="020F0502020204030204" pitchFamily="34" charset="0"/>
              </a:rPr>
              <a:t> (</a:t>
            </a:r>
            <a:r>
              <a:rPr lang="cs-CZ" altLang="cs-CZ" b="1" dirty="0" err="1">
                <a:solidFill>
                  <a:srgbClr val="800000"/>
                </a:solidFill>
                <a:latin typeface="Calibri" panose="020F0502020204030204" pitchFamily="34" charset="0"/>
                <a:cs typeface="Calibri" panose="020F0502020204030204" pitchFamily="34" charset="0"/>
              </a:rPr>
              <a:t>gutta-percha</a:t>
            </a:r>
            <a:r>
              <a:rPr lang="cs-CZ" altLang="cs-CZ" b="1" dirty="0">
                <a:solidFill>
                  <a:srgbClr val="800000"/>
                </a:solidFill>
                <a:latin typeface="Calibri" panose="020F0502020204030204" pitchFamily="34" charset="0"/>
                <a:cs typeface="Calibri" panose="020F0502020204030204" pitchFamily="34" charset="0"/>
              </a:rPr>
              <a:t>)</a:t>
            </a:r>
            <a:endParaRPr lang="en-GB" altLang="cs-CZ" b="1" i="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69F40784-DEB2-4ADD-988A-A1E7CFE2C304}"/>
              </a:ext>
            </a:extLst>
          </p:cNvPr>
          <p:cNvSpPr>
            <a:spLocks noGrp="1" noChangeArrowheads="1"/>
          </p:cNvSpPr>
          <p:nvPr>
            <p:ph type="body" sz="half" idx="1"/>
          </p:nvPr>
        </p:nvSpPr>
        <p:spPr>
          <a:xfrm>
            <a:off x="168275" y="1741487"/>
            <a:ext cx="5545137" cy="4856159"/>
          </a:xfrm>
        </p:spPr>
        <p:txBody>
          <a:bodyPr/>
          <a:lstStyle/>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Mother plant</a:t>
            </a:r>
            <a:r>
              <a:rPr lang="en-GB" altLang="cs-CZ" sz="240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a:cs typeface="Calibri"/>
              </a:rPr>
              <a:t>different species of genus </a:t>
            </a:r>
            <a:r>
              <a:rPr lang="en-GB" altLang="en-US" sz="2400" b="1" i="1" dirty="0" err="1">
                <a:solidFill>
                  <a:srgbClr val="800000"/>
                </a:solidFill>
                <a:latin typeface="Calibri"/>
                <a:cs typeface="Calibri"/>
              </a:rPr>
              <a:t>Palaquium</a:t>
            </a:r>
            <a:r>
              <a:rPr lang="en-GB" altLang="en-US" sz="2400" b="1" dirty="0">
                <a:solidFill>
                  <a:srgbClr val="800000"/>
                </a:solidFill>
                <a:latin typeface="Calibri"/>
                <a:cs typeface="Calibri"/>
              </a:rPr>
              <a:t>, </a:t>
            </a:r>
            <a:r>
              <a:rPr lang="en-GB" altLang="en-US" sz="2400" b="1" dirty="0" err="1">
                <a:solidFill>
                  <a:srgbClr val="800000"/>
                </a:solidFill>
                <a:latin typeface="Calibri"/>
                <a:cs typeface="Calibri"/>
              </a:rPr>
              <a:t>Sapotaceae</a:t>
            </a:r>
            <a:endParaRPr lang="en-GB" altLang="cs-CZ" sz="2400" b="1" dirty="0">
              <a:solidFill>
                <a:srgbClr val="800000"/>
              </a:solidFill>
              <a:latin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Macroscopy:</a:t>
            </a:r>
            <a:r>
              <a:rPr lang="cs-CZ" altLang="cs-CZ" sz="240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a:cs typeface="Calibri"/>
              </a:rPr>
              <a:t>yellow-brown mass, soft</a:t>
            </a:r>
            <a:r>
              <a:rPr lang="sk-SK" altLang="en-US" sz="2400" dirty="0">
                <a:solidFill>
                  <a:srgbClr val="000000"/>
                </a:solidFill>
                <a:latin typeface="Calibri"/>
                <a:cs typeface="Calibri"/>
              </a:rPr>
              <a:t> in </a:t>
            </a:r>
            <a:r>
              <a:rPr lang="sk-SK" altLang="en-US" sz="2400" dirty="0" err="1">
                <a:solidFill>
                  <a:srgbClr val="000000"/>
                </a:solidFill>
                <a:latin typeface="Calibri"/>
                <a:cs typeface="Calibri"/>
              </a:rPr>
              <a:t>warm</a:t>
            </a:r>
            <a:r>
              <a:rPr lang="sk-SK" altLang="en-US" sz="2400" dirty="0">
                <a:solidFill>
                  <a:srgbClr val="000000"/>
                </a:solidFill>
                <a:latin typeface="Calibri"/>
                <a:cs typeface="Calibri"/>
              </a:rPr>
              <a:t> </a:t>
            </a:r>
            <a:r>
              <a:rPr lang="sk-SK" altLang="en-US" sz="2400" dirty="0" err="1">
                <a:solidFill>
                  <a:srgbClr val="000000"/>
                </a:solidFill>
                <a:latin typeface="Calibri"/>
                <a:cs typeface="Calibri"/>
              </a:rPr>
              <a:t>water</a:t>
            </a:r>
            <a:r>
              <a:rPr lang="en-GB" altLang="en-US" sz="2400" dirty="0">
                <a:solidFill>
                  <a:srgbClr val="000000"/>
                </a:solidFill>
                <a:latin typeface="Calibri"/>
                <a:cs typeface="Calibri"/>
              </a:rPr>
              <a:t>, solid at room temperature</a:t>
            </a:r>
            <a:endParaRPr lang="cs-CZ" altLang="cs-CZ" sz="2400" u="sng"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77828" name="Picture 3">
            <a:extLst>
              <a:ext uri="{FF2B5EF4-FFF2-40B4-BE49-F238E27FC236}">
                <a16:creationId xmlns:a16="http://schemas.microsoft.com/office/drawing/2014/main" id="{5768AEDD-AC08-4AA7-8B86-1AFA09717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77829" name="Straight Connector 4">
            <a:extLst>
              <a:ext uri="{FF2B5EF4-FFF2-40B4-BE49-F238E27FC236}">
                <a16:creationId xmlns:a16="http://schemas.microsoft.com/office/drawing/2014/main" id="{E0004E86-5D3B-4850-B470-79550E384E67}"/>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77830" name="AutoShape 2" descr="Výsledek obrázku pro petroselini radix">
            <a:extLst>
              <a:ext uri="{FF2B5EF4-FFF2-40B4-BE49-F238E27FC236}">
                <a16:creationId xmlns:a16="http://schemas.microsoft.com/office/drawing/2014/main" id="{A0DA2FE8-A0B9-43AA-A4B2-C8F43ACDCE0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endParaRPr>
          </a:p>
        </p:txBody>
      </p:sp>
      <p:pic>
        <p:nvPicPr>
          <p:cNvPr id="2" name="Picture 6" descr="palquium">
            <a:extLst>
              <a:ext uri="{FF2B5EF4-FFF2-40B4-BE49-F238E27FC236}">
                <a16:creationId xmlns:a16="http://schemas.microsoft.com/office/drawing/2014/main" id="{1B3C602B-59D8-4CB0-A40B-2135DD8EFC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4327" y="1558927"/>
            <a:ext cx="31956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icture 078">
            <a:extLst>
              <a:ext uri="{FF2B5EF4-FFF2-40B4-BE49-F238E27FC236}">
                <a16:creationId xmlns:a16="http://schemas.microsoft.com/office/drawing/2014/main" id="{10EABAFF-3484-4F31-96BB-61EC300C45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111" b="14334"/>
          <a:stretch>
            <a:fillRect/>
          </a:stretch>
        </p:blipFill>
        <p:spPr bwMode="auto">
          <a:xfrm>
            <a:off x="711360" y="4148065"/>
            <a:ext cx="4458965" cy="235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82539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D48039C-F741-400B-8389-AD140E7209FF}"/>
              </a:ext>
            </a:extLst>
          </p:cNvPr>
          <p:cNvSpPr>
            <a:spLocks noGrp="1" noChangeArrowheads="1"/>
          </p:cNvSpPr>
          <p:nvPr>
            <p:ph type="title"/>
          </p:nvPr>
        </p:nvSpPr>
        <p:spPr>
          <a:xfrm>
            <a:off x="2025650" y="260350"/>
            <a:ext cx="6883400" cy="952500"/>
          </a:xfrm>
        </p:spPr>
        <p:txBody>
          <a:bodyPr/>
          <a:lstStyle/>
          <a:p>
            <a:r>
              <a:rPr lang="cs-CZ" altLang="cs-CZ" b="1" dirty="0" err="1">
                <a:solidFill>
                  <a:srgbClr val="800000"/>
                </a:solidFill>
                <a:latin typeface="Calibri" panose="020F0502020204030204" pitchFamily="34" charset="0"/>
                <a:cs typeface="Calibri" panose="020F0502020204030204" pitchFamily="34" charset="0"/>
              </a:rPr>
              <a:t>Guttapercha</a:t>
            </a:r>
            <a:r>
              <a:rPr lang="cs-CZ" altLang="cs-CZ" b="1" dirty="0">
                <a:solidFill>
                  <a:srgbClr val="800000"/>
                </a:solidFill>
                <a:latin typeface="Calibri" panose="020F0502020204030204" pitchFamily="34" charset="0"/>
                <a:cs typeface="Calibri" panose="020F0502020204030204" pitchFamily="34" charset="0"/>
              </a:rPr>
              <a:t> (</a:t>
            </a:r>
            <a:r>
              <a:rPr lang="cs-CZ" altLang="cs-CZ" b="1" dirty="0" err="1">
                <a:solidFill>
                  <a:srgbClr val="800000"/>
                </a:solidFill>
                <a:latin typeface="Calibri" panose="020F0502020204030204" pitchFamily="34" charset="0"/>
                <a:cs typeface="Calibri" panose="020F0502020204030204" pitchFamily="34" charset="0"/>
              </a:rPr>
              <a:t>gutta-percha</a:t>
            </a:r>
            <a:r>
              <a:rPr lang="cs-CZ" altLang="cs-CZ" b="1" dirty="0">
                <a:solidFill>
                  <a:srgbClr val="800000"/>
                </a:solidFill>
                <a:latin typeface="Calibri" panose="020F0502020204030204" pitchFamily="34" charset="0"/>
                <a:cs typeface="Calibri" panose="020F0502020204030204" pitchFamily="34" charset="0"/>
              </a:rPr>
              <a:t>)</a:t>
            </a:r>
            <a:endParaRPr lang="en-GB" altLang="cs-CZ" b="1" i="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69F40784-DEB2-4ADD-988A-A1E7CFE2C304}"/>
              </a:ext>
            </a:extLst>
          </p:cNvPr>
          <p:cNvSpPr>
            <a:spLocks noGrp="1" noChangeArrowheads="1"/>
          </p:cNvSpPr>
          <p:nvPr>
            <p:ph type="body" sz="half" idx="1"/>
          </p:nvPr>
        </p:nvSpPr>
        <p:spPr>
          <a:xfrm>
            <a:off x="168275" y="1741487"/>
            <a:ext cx="8661400" cy="4856159"/>
          </a:xfrm>
        </p:spPr>
        <p:txBody>
          <a:bodyPr/>
          <a:lstStyle/>
          <a:p>
            <a:pPr>
              <a:buClr>
                <a:srgbClr val="006600"/>
              </a:buClr>
              <a:buSzPct val="100000"/>
              <a:buFont typeface="Wingdings" panose="05000000000000000000" pitchFamily="2" charset="2"/>
              <a:buChar char="§"/>
              <a:defRPr/>
            </a:pPr>
            <a:r>
              <a:rPr lang="cs-CZ" altLang="cs-CZ" sz="2400" u="sng" dirty="0" err="1">
                <a:solidFill>
                  <a:srgbClr val="006600"/>
                </a:solidFill>
                <a:latin typeface="Calibri" panose="020F0502020204030204" pitchFamily="34" charset="0"/>
                <a:cs typeface="Calibri" panose="020F0502020204030204" pitchFamily="34" charset="0"/>
              </a:rPr>
              <a:t>Content</a:t>
            </a:r>
            <a:r>
              <a:rPr lang="cs-CZ" altLang="cs-CZ" sz="2400" u="sng" dirty="0">
                <a:solidFill>
                  <a:srgbClr val="006600"/>
                </a:solidFill>
                <a:latin typeface="Calibri" panose="020F0502020204030204" pitchFamily="34" charset="0"/>
                <a:cs typeface="Calibri" panose="020F0502020204030204" pitchFamily="34" charset="0"/>
              </a:rPr>
              <a:t> </a:t>
            </a:r>
            <a:r>
              <a:rPr lang="cs-CZ" altLang="cs-CZ" sz="2400" u="sng" dirty="0" err="1">
                <a:solidFill>
                  <a:srgbClr val="006600"/>
                </a:solidFill>
                <a:latin typeface="Calibri" panose="020F0502020204030204" pitchFamily="34" charset="0"/>
                <a:cs typeface="Calibri" panose="020F0502020204030204" pitchFamily="34" charset="0"/>
              </a:rPr>
              <a:t>compounds</a:t>
            </a:r>
            <a:r>
              <a:rPr lang="cs-CZ" altLang="cs-CZ" sz="2400" u="sng" dirty="0">
                <a:solidFill>
                  <a:srgbClr val="006600"/>
                </a:solidFill>
                <a:latin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a:cs typeface="Calibri"/>
              </a:rPr>
              <a:t>up to 75 % of </a:t>
            </a:r>
            <a:r>
              <a:rPr lang="en-GB" altLang="en-US" sz="2400" dirty="0" err="1">
                <a:solidFill>
                  <a:srgbClr val="000000"/>
                </a:solidFill>
                <a:latin typeface="Calibri"/>
                <a:cs typeface="Calibri"/>
              </a:rPr>
              <a:t>polyterpenic</a:t>
            </a:r>
            <a:r>
              <a:rPr lang="en-GB" altLang="en-US" sz="2400" dirty="0">
                <a:solidFill>
                  <a:srgbClr val="000000"/>
                </a:solidFill>
                <a:latin typeface="Calibri"/>
                <a:cs typeface="Calibri"/>
              </a:rPr>
              <a:t> hydrocarbon </a:t>
            </a:r>
            <a:r>
              <a:rPr lang="sk-SK" altLang="en-US" sz="2400" dirty="0">
                <a:solidFill>
                  <a:srgbClr val="000000"/>
                </a:solidFill>
                <a:latin typeface="Calibri"/>
                <a:cs typeface="Calibri"/>
              </a:rPr>
              <a:t>(</a:t>
            </a:r>
            <a:r>
              <a:rPr lang="en-GB" altLang="en-US" sz="2400" b="1" dirty="0">
                <a:solidFill>
                  <a:srgbClr val="000000"/>
                </a:solidFill>
                <a:latin typeface="Calibri"/>
                <a:cs typeface="Calibri"/>
              </a:rPr>
              <a:t>gutta</a:t>
            </a:r>
            <a:r>
              <a:rPr lang="sk-SK" altLang="en-US" sz="2400" dirty="0">
                <a:solidFill>
                  <a:srgbClr val="000000"/>
                </a:solidFill>
                <a:latin typeface="Calibri"/>
                <a:cs typeface="Calibri"/>
              </a:rPr>
              <a:t>)</a:t>
            </a:r>
            <a:r>
              <a:rPr lang="en-GB" altLang="en-US" sz="2400" dirty="0">
                <a:solidFill>
                  <a:srgbClr val="000000"/>
                </a:solidFill>
                <a:latin typeface="Calibri"/>
                <a:cs typeface="Calibri"/>
              </a:rPr>
              <a:t>, resin, salts, nitrogen compounds</a:t>
            </a:r>
          </a:p>
          <a:p>
            <a:pPr>
              <a:buClr>
                <a:srgbClr val="006600"/>
              </a:buClr>
              <a:buSzPct val="100000"/>
              <a:buFont typeface="Wingdings" panose="05000000000000000000" pitchFamily="2" charset="2"/>
              <a:buChar char="§"/>
              <a:defRPr/>
            </a:pPr>
            <a:endParaRPr lang="cs-CZ" altLang="cs-CZ" sz="24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endParaRPr lang="en-GB" altLang="cs-CZ" sz="24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Usage:</a:t>
            </a:r>
            <a:r>
              <a:rPr lang="cs-CZ" altLang="cs-CZ" sz="240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a:cs typeface="Calibri"/>
              </a:rPr>
              <a:t>in stomatology as a dental cement, manufacturing of plasters, dressing material</a:t>
            </a: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77828" name="Picture 3">
            <a:extLst>
              <a:ext uri="{FF2B5EF4-FFF2-40B4-BE49-F238E27FC236}">
                <a16:creationId xmlns:a16="http://schemas.microsoft.com/office/drawing/2014/main" id="{5768AEDD-AC08-4AA7-8B86-1AFA09717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77829" name="Straight Connector 4">
            <a:extLst>
              <a:ext uri="{FF2B5EF4-FFF2-40B4-BE49-F238E27FC236}">
                <a16:creationId xmlns:a16="http://schemas.microsoft.com/office/drawing/2014/main" id="{E0004E86-5D3B-4850-B470-79550E384E67}"/>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77830" name="AutoShape 2" descr="Výsledek obrázku pro petroselini radix">
            <a:extLst>
              <a:ext uri="{FF2B5EF4-FFF2-40B4-BE49-F238E27FC236}">
                <a16:creationId xmlns:a16="http://schemas.microsoft.com/office/drawing/2014/main" id="{A0DA2FE8-A0B9-43AA-A4B2-C8F43ACDCE0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44410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0CD2689-7235-4D5E-920C-5A34C823D1F4}"/>
              </a:ext>
            </a:extLst>
          </p:cNvPr>
          <p:cNvSpPr>
            <a:spLocks noGrp="1" noChangeArrowheads="1"/>
          </p:cNvSpPr>
          <p:nvPr>
            <p:ph type="title"/>
          </p:nvPr>
        </p:nvSpPr>
        <p:spPr>
          <a:xfrm>
            <a:off x="2025650" y="260350"/>
            <a:ext cx="6883400" cy="952500"/>
          </a:xfrm>
        </p:spPr>
        <p:txBody>
          <a:bodyPr/>
          <a:lstStyle/>
          <a:p>
            <a:r>
              <a:rPr lang="en-GB" altLang="cs-CZ" b="1">
                <a:solidFill>
                  <a:srgbClr val="800000"/>
                </a:solidFill>
                <a:latin typeface="Calibri" panose="020F0502020204030204" pitchFamily="34" charset="0"/>
                <a:cs typeface="Calibri" panose="020F0502020204030204" pitchFamily="34" charset="0"/>
              </a:rPr>
              <a:t>Solani amylum CzPh 2017</a:t>
            </a:r>
          </a:p>
        </p:txBody>
      </p:sp>
      <p:sp>
        <p:nvSpPr>
          <p:cNvPr id="23555" name="Rectangle 3">
            <a:extLst>
              <a:ext uri="{FF2B5EF4-FFF2-40B4-BE49-F238E27FC236}">
                <a16:creationId xmlns:a16="http://schemas.microsoft.com/office/drawing/2014/main" id="{EBCED361-0671-4489-818F-DD9B2EE56331}"/>
              </a:ext>
            </a:extLst>
          </p:cNvPr>
          <p:cNvSpPr>
            <a:spLocks noGrp="1" noChangeArrowheads="1"/>
          </p:cNvSpPr>
          <p:nvPr>
            <p:ph type="body" sz="half" idx="1"/>
          </p:nvPr>
        </p:nvSpPr>
        <p:spPr>
          <a:xfrm>
            <a:off x="251619" y="1658145"/>
            <a:ext cx="5265737" cy="3975893"/>
          </a:xfrm>
        </p:spPr>
        <p:txBody>
          <a:bodyPr/>
          <a:lstStyle/>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Mother plant</a:t>
            </a:r>
            <a:r>
              <a:rPr lang="en-GB" altLang="cs-CZ" sz="2400" dirty="0">
                <a:solidFill>
                  <a:srgbClr val="006600"/>
                </a:solidFill>
                <a:latin typeface="Calibri" panose="020F0502020204030204" pitchFamily="34" charset="0"/>
                <a:cs typeface="Calibri" panose="020F0502020204030204" pitchFamily="34" charset="0"/>
              </a:rPr>
              <a:t>: </a:t>
            </a:r>
            <a:r>
              <a:rPr lang="en-GB" altLang="cs-CZ" sz="2400" b="1" i="1" dirty="0">
                <a:solidFill>
                  <a:srgbClr val="800000"/>
                </a:solidFill>
                <a:latin typeface="Calibri" panose="020F0502020204030204" pitchFamily="34" charset="0"/>
                <a:cs typeface="Calibri" panose="020F0502020204030204" pitchFamily="34" charset="0"/>
              </a:rPr>
              <a:t>Solanum tuberosum </a:t>
            </a:r>
          </a:p>
          <a:p>
            <a:pPr marL="0" indent="0">
              <a:buClr>
                <a:srgbClr val="006600"/>
              </a:buClr>
              <a:buSzPct val="100000"/>
              <a:buFont typeface="Monotype Sorts" pitchFamily="2" charset="2"/>
              <a:buNone/>
              <a:defRPr/>
            </a:pPr>
            <a:r>
              <a:rPr lang="en-GB" altLang="cs-CZ" sz="2400" b="1" dirty="0">
                <a:solidFill>
                  <a:srgbClr val="800000"/>
                </a:solidFill>
                <a:latin typeface="Calibri" panose="020F0502020204030204" pitchFamily="34" charset="0"/>
                <a:cs typeface="Calibri" panose="020F0502020204030204" pitchFamily="34" charset="0"/>
              </a:rPr>
              <a:t>		     Solanaceae </a:t>
            </a:r>
            <a:r>
              <a:rPr lang="en-GB" altLang="cs-CZ" sz="2400" dirty="0">
                <a:solidFill>
                  <a:srgbClr val="000008"/>
                </a:solidFill>
                <a:latin typeface="Calibri" panose="020F0502020204030204" pitchFamily="34" charset="0"/>
                <a:cs typeface="Calibri" panose="020F0502020204030204" pitchFamily="34" charset="0"/>
              </a:rPr>
              <a:t>(potato)</a:t>
            </a:r>
          </a:p>
          <a:p>
            <a:pPr marL="0" indent="0">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Macroscopy:</a:t>
            </a:r>
            <a:r>
              <a:rPr lang="en-GB" altLang="cs-CZ" sz="2400" dirty="0">
                <a:solidFill>
                  <a:srgbClr val="0000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Calibri" panose="020F0502020204030204" pitchFamily="34" charset="0"/>
              </a:rPr>
              <a:t>very smooth white powder, squeaking when </a:t>
            </a:r>
            <a:r>
              <a:rPr lang="sk-SK" altLang="en-US" sz="2400" dirty="0" err="1">
                <a:solidFill>
                  <a:srgbClr val="000000"/>
                </a:solidFill>
                <a:latin typeface="Calibri" panose="020F0502020204030204" pitchFamily="34" charset="0"/>
                <a:cs typeface="Calibri" panose="020F0502020204030204" pitchFamily="34" charset="0"/>
              </a:rPr>
              <a:t>pressed</a:t>
            </a:r>
            <a:r>
              <a:rPr lang="en-GB" altLang="en-US" sz="2400" dirty="0">
                <a:solidFill>
                  <a:srgbClr val="000000"/>
                </a:solidFill>
                <a:latin typeface="Calibri" panose="020F0502020204030204" pitchFamily="34" charset="0"/>
                <a:cs typeface="Calibri" panose="020F0502020204030204" pitchFamily="34" charset="0"/>
              </a:rPr>
              <a:t>, without taste and smell</a:t>
            </a:r>
          </a:p>
          <a:p>
            <a:pPr marL="0" indent="0">
              <a:buClr>
                <a:srgbClr val="006600"/>
              </a:buClr>
              <a:buSzPct val="100000"/>
              <a:buFont typeface="Monotype Sorts" pitchFamily="2" charset="2"/>
              <a:buNone/>
              <a:defRPr/>
            </a:pPr>
            <a:endParaRPr lang="en-GB" altLang="cs-CZ" sz="2400" i="1"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a:cs typeface="Calibri"/>
              </a:rPr>
              <a:t>Usage: </a:t>
            </a:r>
            <a:r>
              <a:rPr lang="en-GB" altLang="en-US" sz="2400" dirty="0">
                <a:solidFill>
                  <a:srgbClr val="000000"/>
                </a:solidFill>
                <a:latin typeface="Calibri"/>
                <a:cs typeface="Calibri"/>
              </a:rPr>
              <a:t> additive substance for dosage forms, food industry, chemistry, dietetics</a:t>
            </a:r>
            <a:endParaRPr lang="en-GB" altLang="cs-CZ" sz="2400" dirty="0">
              <a:solidFill>
                <a:srgbClr val="000000"/>
              </a:solidFill>
              <a:latin typeface="Calibri"/>
              <a:cs typeface="Calibri"/>
            </a:endParaRPr>
          </a:p>
        </p:txBody>
      </p:sp>
      <p:pic>
        <p:nvPicPr>
          <p:cNvPr id="23556" name="Picture 3">
            <a:extLst>
              <a:ext uri="{FF2B5EF4-FFF2-40B4-BE49-F238E27FC236}">
                <a16:creationId xmlns:a16="http://schemas.microsoft.com/office/drawing/2014/main" id="{FC089F45-C447-4394-B373-D9F0A92E39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23557" name="Straight Connector 4">
            <a:extLst>
              <a:ext uri="{FF2B5EF4-FFF2-40B4-BE49-F238E27FC236}">
                <a16:creationId xmlns:a16="http://schemas.microsoft.com/office/drawing/2014/main" id="{DC62C049-DF80-449A-A5E3-6C8D4A2C1754}"/>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23558" name="AutoShape 2" descr="Výsledek obrázku pro petroselini radix">
            <a:extLst>
              <a:ext uri="{FF2B5EF4-FFF2-40B4-BE49-F238E27FC236}">
                <a16:creationId xmlns:a16="http://schemas.microsoft.com/office/drawing/2014/main" id="{B0904D04-18F4-4A59-A106-4920F48EDA0E}"/>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23559" name="Obrázok 2" descr="Obrázok, na ktorom je vnútri&#10;&#10;Automaticky generovaný popis">
            <a:extLst>
              <a:ext uri="{FF2B5EF4-FFF2-40B4-BE49-F238E27FC236}">
                <a16:creationId xmlns:a16="http://schemas.microsoft.com/office/drawing/2014/main" id="{D92A71FF-39F6-4CB6-B8E0-FAF04765E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1657350"/>
            <a:ext cx="329247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D48039C-F741-400B-8389-AD140E7209FF}"/>
              </a:ext>
            </a:extLst>
          </p:cNvPr>
          <p:cNvSpPr>
            <a:spLocks noGrp="1" noChangeArrowheads="1"/>
          </p:cNvSpPr>
          <p:nvPr>
            <p:ph type="title"/>
          </p:nvPr>
        </p:nvSpPr>
        <p:spPr>
          <a:xfrm>
            <a:off x="2025650" y="260350"/>
            <a:ext cx="6883400" cy="952500"/>
          </a:xfrm>
        </p:spPr>
        <p:txBody>
          <a:bodyPr/>
          <a:lstStyle/>
          <a:p>
            <a:r>
              <a:rPr lang="cs-CZ" altLang="cs-CZ" b="1" dirty="0">
                <a:solidFill>
                  <a:srgbClr val="800000"/>
                </a:solidFill>
                <a:latin typeface="Calibri" panose="020F0502020204030204" pitchFamily="34" charset="0"/>
                <a:cs typeface="Calibri" panose="020F0502020204030204" pitchFamily="34" charset="0"/>
              </a:rPr>
              <a:t> </a:t>
            </a:r>
            <a:r>
              <a:rPr lang="cs-CZ" altLang="cs-CZ" b="1" dirty="0" err="1">
                <a:solidFill>
                  <a:srgbClr val="800000"/>
                </a:solidFill>
                <a:latin typeface="Calibri" panose="020F0502020204030204" pitchFamily="34" charset="0"/>
                <a:cs typeface="Calibri" panose="020F0502020204030204" pitchFamily="34" charset="0"/>
              </a:rPr>
              <a:t>Gummi</a:t>
            </a:r>
            <a:r>
              <a:rPr lang="cs-CZ" altLang="cs-CZ" b="1" dirty="0">
                <a:solidFill>
                  <a:srgbClr val="800000"/>
                </a:solidFill>
                <a:latin typeface="Calibri" panose="020F0502020204030204" pitchFamily="34" charset="0"/>
                <a:cs typeface="Calibri" panose="020F0502020204030204" pitchFamily="34" charset="0"/>
              </a:rPr>
              <a:t> </a:t>
            </a:r>
            <a:r>
              <a:rPr lang="cs-CZ" altLang="cs-CZ" b="1" dirty="0" err="1">
                <a:solidFill>
                  <a:srgbClr val="800000"/>
                </a:solidFill>
                <a:latin typeface="Calibri" panose="020F0502020204030204" pitchFamily="34" charset="0"/>
                <a:cs typeface="Calibri" panose="020F0502020204030204" pitchFamily="34" charset="0"/>
              </a:rPr>
              <a:t>elasticum</a:t>
            </a:r>
            <a:r>
              <a:rPr lang="cs-CZ" altLang="cs-CZ" b="1" dirty="0">
                <a:solidFill>
                  <a:srgbClr val="800000"/>
                </a:solidFill>
                <a:latin typeface="Calibri" panose="020F0502020204030204" pitchFamily="34" charset="0"/>
                <a:cs typeface="Calibri" panose="020F0502020204030204" pitchFamily="34" charset="0"/>
              </a:rPr>
              <a:t> (</a:t>
            </a:r>
            <a:r>
              <a:rPr lang="cs-CZ" altLang="cs-CZ" b="1" dirty="0" err="1">
                <a:solidFill>
                  <a:srgbClr val="800000"/>
                </a:solidFill>
                <a:latin typeface="Calibri" panose="020F0502020204030204" pitchFamily="34" charset="0"/>
                <a:cs typeface="Calibri" panose="020F0502020204030204" pitchFamily="34" charset="0"/>
              </a:rPr>
              <a:t>rubber</a:t>
            </a:r>
            <a:r>
              <a:rPr lang="cs-CZ" altLang="cs-CZ" b="1" dirty="0">
                <a:solidFill>
                  <a:srgbClr val="800000"/>
                </a:solidFill>
                <a:latin typeface="Calibri" panose="020F0502020204030204" pitchFamily="34" charset="0"/>
                <a:cs typeface="Calibri" panose="020F0502020204030204" pitchFamily="34" charset="0"/>
              </a:rPr>
              <a:t>, </a:t>
            </a:r>
            <a:r>
              <a:rPr lang="cs-CZ" altLang="cs-CZ" b="1" dirty="0" err="1">
                <a:solidFill>
                  <a:srgbClr val="800000"/>
                </a:solidFill>
                <a:latin typeface="Calibri" panose="020F0502020204030204" pitchFamily="34" charset="0"/>
                <a:cs typeface="Calibri" panose="020F0502020204030204" pitchFamily="34" charset="0"/>
              </a:rPr>
              <a:t>caoutchouc</a:t>
            </a:r>
            <a:r>
              <a:rPr lang="cs-CZ" altLang="cs-CZ" b="1" dirty="0">
                <a:solidFill>
                  <a:srgbClr val="800000"/>
                </a:solidFill>
                <a:latin typeface="Calibri" panose="020F0502020204030204" pitchFamily="34" charset="0"/>
                <a:cs typeface="Calibri" panose="020F0502020204030204" pitchFamily="34" charset="0"/>
              </a:rPr>
              <a:t>)</a:t>
            </a:r>
            <a:endParaRPr lang="en-GB" altLang="cs-CZ" b="1" i="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69F40784-DEB2-4ADD-988A-A1E7CFE2C304}"/>
              </a:ext>
            </a:extLst>
          </p:cNvPr>
          <p:cNvSpPr>
            <a:spLocks noGrp="1" noChangeArrowheads="1"/>
          </p:cNvSpPr>
          <p:nvPr>
            <p:ph type="body" sz="half" idx="1"/>
          </p:nvPr>
        </p:nvSpPr>
        <p:spPr>
          <a:xfrm>
            <a:off x="168275" y="1741488"/>
            <a:ext cx="8661400" cy="967431"/>
          </a:xfrm>
        </p:spPr>
        <p:txBody>
          <a:bodyPr/>
          <a:lstStyle/>
          <a:p>
            <a:pPr>
              <a:buClr>
                <a:srgbClr val="006600"/>
              </a:buClr>
              <a:buFont typeface="Wingdings" panose="05000000000000000000" pitchFamily="2" charset="2"/>
              <a:buChar char="§"/>
            </a:pPr>
            <a:r>
              <a:rPr lang="en-GB" altLang="cs-CZ" sz="2400" u="sng" dirty="0">
                <a:solidFill>
                  <a:srgbClr val="006600"/>
                </a:solidFill>
                <a:latin typeface="Calibri" panose="020F0502020204030204" pitchFamily="34" charset="0"/>
                <a:cs typeface="Calibri" panose="020F0502020204030204" pitchFamily="34" charset="0"/>
              </a:rPr>
              <a:t>Mother plant</a:t>
            </a:r>
            <a:r>
              <a:rPr lang="en-GB" altLang="cs-CZ" sz="2400" dirty="0">
                <a:solidFill>
                  <a:srgbClr val="0066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Calibri" panose="020F0502020204030204" pitchFamily="34" charset="0"/>
              </a:rPr>
              <a:t>Mother plant: different species of  </a:t>
            </a:r>
            <a:r>
              <a:rPr lang="en-GB" altLang="en-US" sz="2400" b="1" dirty="0" err="1">
                <a:solidFill>
                  <a:srgbClr val="800000"/>
                </a:solidFill>
                <a:latin typeface="Calibri" panose="020F0502020204030204" pitchFamily="34" charset="0"/>
                <a:cs typeface="Calibri" panose="020F0502020204030204" pitchFamily="34" charset="0"/>
              </a:rPr>
              <a:t>Euphorbiaceae</a:t>
            </a:r>
            <a:r>
              <a:rPr lang="en-GB" altLang="en-US" sz="2400" b="1" dirty="0">
                <a:solidFill>
                  <a:srgbClr val="800000"/>
                </a:solidFill>
                <a:latin typeface="Calibri" panose="020F0502020204030204" pitchFamily="34" charset="0"/>
                <a:cs typeface="Calibri" panose="020F0502020204030204" pitchFamily="34" charset="0"/>
              </a:rPr>
              <a:t>, genus </a:t>
            </a:r>
            <a:r>
              <a:rPr lang="en-GB" altLang="en-US" sz="2400" b="1" i="1" dirty="0">
                <a:solidFill>
                  <a:srgbClr val="800000"/>
                </a:solidFill>
                <a:latin typeface="Calibri" panose="020F0502020204030204" pitchFamily="34" charset="0"/>
                <a:cs typeface="Calibri" panose="020F0502020204030204" pitchFamily="34" charset="0"/>
              </a:rPr>
              <a:t>Hevea</a:t>
            </a:r>
          </a:p>
          <a:p>
            <a:pPr>
              <a:spcAft>
                <a:spcPts val="1200"/>
              </a:spcAft>
              <a:buClr>
                <a:srgbClr val="006600"/>
              </a:buClr>
              <a:buSzPct val="100000"/>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77828" name="Picture 3">
            <a:extLst>
              <a:ext uri="{FF2B5EF4-FFF2-40B4-BE49-F238E27FC236}">
                <a16:creationId xmlns:a16="http://schemas.microsoft.com/office/drawing/2014/main" id="{5768AEDD-AC08-4AA7-8B86-1AFA09717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77829" name="Straight Connector 4">
            <a:extLst>
              <a:ext uri="{FF2B5EF4-FFF2-40B4-BE49-F238E27FC236}">
                <a16:creationId xmlns:a16="http://schemas.microsoft.com/office/drawing/2014/main" id="{E0004E86-5D3B-4850-B470-79550E384E67}"/>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77830" name="AutoShape 2" descr="Výsledek obrázku pro petroselini radix">
            <a:extLst>
              <a:ext uri="{FF2B5EF4-FFF2-40B4-BE49-F238E27FC236}">
                <a16:creationId xmlns:a16="http://schemas.microsoft.com/office/drawing/2014/main" id="{A0DA2FE8-A0B9-43AA-A4B2-C8F43ACDCE0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endParaRPr>
          </a:p>
        </p:txBody>
      </p:sp>
      <p:pic>
        <p:nvPicPr>
          <p:cNvPr id="2" name="Picture 4" descr="Hevea">
            <a:extLst>
              <a:ext uri="{FF2B5EF4-FFF2-40B4-BE49-F238E27FC236}">
                <a16:creationId xmlns:a16="http://schemas.microsoft.com/office/drawing/2014/main" id="{A8D44DAC-1144-4684-88A1-172C8C2301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6344" y="2677682"/>
            <a:ext cx="2807791" cy="413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Hevea1">
            <a:extLst>
              <a:ext uri="{FF2B5EF4-FFF2-40B4-BE49-F238E27FC236}">
                <a16:creationId xmlns:a16="http://schemas.microsoft.com/office/drawing/2014/main" id="{89948DAB-D7E8-4EDA-B05A-23F508B299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634" r="24629"/>
          <a:stretch>
            <a:fillRect/>
          </a:stretch>
        </p:blipFill>
        <p:spPr bwMode="auto">
          <a:xfrm>
            <a:off x="4860555" y="2708919"/>
            <a:ext cx="3095897" cy="397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9030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D48039C-F741-400B-8389-AD140E7209FF}"/>
              </a:ext>
            </a:extLst>
          </p:cNvPr>
          <p:cNvSpPr>
            <a:spLocks noGrp="1" noChangeArrowheads="1"/>
          </p:cNvSpPr>
          <p:nvPr>
            <p:ph type="title"/>
          </p:nvPr>
        </p:nvSpPr>
        <p:spPr>
          <a:xfrm>
            <a:off x="2025650" y="260350"/>
            <a:ext cx="6883400" cy="952500"/>
          </a:xfrm>
        </p:spPr>
        <p:txBody>
          <a:bodyPr/>
          <a:lstStyle/>
          <a:p>
            <a:r>
              <a:rPr lang="cs-CZ" altLang="cs-CZ" b="1" dirty="0">
                <a:solidFill>
                  <a:srgbClr val="800000"/>
                </a:solidFill>
                <a:latin typeface="Calibri" panose="020F0502020204030204" pitchFamily="34" charset="0"/>
                <a:cs typeface="Calibri" panose="020F0502020204030204" pitchFamily="34" charset="0"/>
              </a:rPr>
              <a:t> </a:t>
            </a:r>
            <a:r>
              <a:rPr lang="cs-CZ" altLang="cs-CZ" b="1" dirty="0" err="1">
                <a:solidFill>
                  <a:srgbClr val="800000"/>
                </a:solidFill>
                <a:latin typeface="Calibri" panose="020F0502020204030204" pitchFamily="34" charset="0"/>
                <a:cs typeface="Calibri" panose="020F0502020204030204" pitchFamily="34" charset="0"/>
              </a:rPr>
              <a:t>Gummi</a:t>
            </a:r>
            <a:r>
              <a:rPr lang="cs-CZ" altLang="cs-CZ" b="1" dirty="0">
                <a:solidFill>
                  <a:srgbClr val="800000"/>
                </a:solidFill>
                <a:latin typeface="Calibri" panose="020F0502020204030204" pitchFamily="34" charset="0"/>
                <a:cs typeface="Calibri" panose="020F0502020204030204" pitchFamily="34" charset="0"/>
              </a:rPr>
              <a:t> </a:t>
            </a:r>
            <a:r>
              <a:rPr lang="cs-CZ" altLang="cs-CZ" b="1" dirty="0" err="1">
                <a:solidFill>
                  <a:srgbClr val="800000"/>
                </a:solidFill>
                <a:latin typeface="Calibri" panose="020F0502020204030204" pitchFamily="34" charset="0"/>
                <a:cs typeface="Calibri" panose="020F0502020204030204" pitchFamily="34" charset="0"/>
              </a:rPr>
              <a:t>elasticum</a:t>
            </a:r>
            <a:r>
              <a:rPr lang="cs-CZ" altLang="cs-CZ" b="1" dirty="0">
                <a:solidFill>
                  <a:srgbClr val="800000"/>
                </a:solidFill>
                <a:latin typeface="Calibri" panose="020F0502020204030204" pitchFamily="34" charset="0"/>
                <a:cs typeface="Calibri" panose="020F0502020204030204" pitchFamily="34" charset="0"/>
              </a:rPr>
              <a:t> (</a:t>
            </a:r>
            <a:r>
              <a:rPr lang="cs-CZ" altLang="cs-CZ" b="1" dirty="0" err="1">
                <a:solidFill>
                  <a:srgbClr val="800000"/>
                </a:solidFill>
                <a:latin typeface="Calibri" panose="020F0502020204030204" pitchFamily="34" charset="0"/>
                <a:cs typeface="Calibri" panose="020F0502020204030204" pitchFamily="34" charset="0"/>
              </a:rPr>
              <a:t>rubber</a:t>
            </a:r>
            <a:r>
              <a:rPr lang="cs-CZ" altLang="cs-CZ" b="1" dirty="0">
                <a:solidFill>
                  <a:srgbClr val="800000"/>
                </a:solidFill>
                <a:latin typeface="Calibri" panose="020F0502020204030204" pitchFamily="34" charset="0"/>
                <a:cs typeface="Calibri" panose="020F0502020204030204" pitchFamily="34" charset="0"/>
              </a:rPr>
              <a:t>, </a:t>
            </a:r>
            <a:r>
              <a:rPr lang="cs-CZ" altLang="cs-CZ" b="1" dirty="0" err="1">
                <a:solidFill>
                  <a:srgbClr val="800000"/>
                </a:solidFill>
                <a:latin typeface="Calibri" panose="020F0502020204030204" pitchFamily="34" charset="0"/>
                <a:cs typeface="Calibri" panose="020F0502020204030204" pitchFamily="34" charset="0"/>
              </a:rPr>
              <a:t>caoutchouc</a:t>
            </a:r>
            <a:r>
              <a:rPr lang="cs-CZ" altLang="cs-CZ" b="1" dirty="0">
                <a:solidFill>
                  <a:srgbClr val="800000"/>
                </a:solidFill>
                <a:latin typeface="Calibri" panose="020F0502020204030204" pitchFamily="34" charset="0"/>
                <a:cs typeface="Calibri" panose="020F0502020204030204" pitchFamily="34" charset="0"/>
              </a:rPr>
              <a:t>)</a:t>
            </a:r>
            <a:endParaRPr lang="en-GB" altLang="cs-CZ" b="1" i="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69F40784-DEB2-4ADD-988A-A1E7CFE2C304}"/>
              </a:ext>
            </a:extLst>
          </p:cNvPr>
          <p:cNvSpPr>
            <a:spLocks noGrp="1" noChangeArrowheads="1"/>
          </p:cNvSpPr>
          <p:nvPr>
            <p:ph type="body" sz="half" idx="1"/>
          </p:nvPr>
        </p:nvSpPr>
        <p:spPr>
          <a:xfrm>
            <a:off x="473075" y="1988840"/>
            <a:ext cx="4547741" cy="3892550"/>
          </a:xfrm>
        </p:spPr>
        <p:txBody>
          <a:bodyPr/>
          <a:lstStyle/>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Macroscopy:</a:t>
            </a:r>
            <a:r>
              <a:rPr lang="cs-CZ" altLang="cs-CZ" sz="2400" dirty="0">
                <a:solidFill>
                  <a:srgbClr val="006600"/>
                </a:solidFill>
                <a:latin typeface="Calibri" panose="020F0502020204030204" pitchFamily="34" charset="0"/>
                <a:cs typeface="Calibri" panose="020F0502020204030204" pitchFamily="34" charset="0"/>
              </a:rPr>
              <a:t> </a:t>
            </a:r>
            <a:r>
              <a:rPr lang="en-US" altLang="en-US" sz="2400" dirty="0">
                <a:solidFill>
                  <a:srgbClr val="000000"/>
                </a:solidFill>
              </a:rPr>
              <a:t>thin elastic slides or mass</a:t>
            </a:r>
            <a:endParaRPr lang="cs-CZ" altLang="en-US" sz="2400" dirty="0">
              <a:solidFill>
                <a:srgbClr val="000000"/>
              </a:solidFill>
            </a:endParaRPr>
          </a:p>
          <a:p>
            <a:pPr>
              <a:buClr>
                <a:srgbClr val="006600"/>
              </a:buClr>
              <a:buSzPct val="100000"/>
              <a:buFont typeface="Wingdings" panose="05000000000000000000" pitchFamily="2" charset="2"/>
              <a:buChar char="§"/>
              <a:defRPr/>
            </a:pPr>
            <a:endParaRPr lang="cs-CZ" altLang="cs-CZ" sz="24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cs-CZ" altLang="cs-CZ" sz="2400" u="sng" dirty="0" err="1">
                <a:solidFill>
                  <a:srgbClr val="006600"/>
                </a:solidFill>
                <a:latin typeface="Calibri" panose="020F0502020204030204" pitchFamily="34" charset="0"/>
                <a:cs typeface="Calibri" panose="020F0502020204030204" pitchFamily="34" charset="0"/>
              </a:rPr>
              <a:t>Content</a:t>
            </a:r>
            <a:r>
              <a:rPr lang="cs-CZ" altLang="cs-CZ" sz="2400" u="sng" dirty="0">
                <a:solidFill>
                  <a:srgbClr val="006600"/>
                </a:solidFill>
                <a:latin typeface="Calibri" panose="020F0502020204030204" pitchFamily="34" charset="0"/>
                <a:cs typeface="Calibri" panose="020F0502020204030204" pitchFamily="34" charset="0"/>
              </a:rPr>
              <a:t> </a:t>
            </a:r>
            <a:r>
              <a:rPr lang="cs-CZ" altLang="cs-CZ" sz="2400" u="sng" dirty="0" err="1">
                <a:solidFill>
                  <a:srgbClr val="006600"/>
                </a:solidFill>
                <a:latin typeface="Calibri" panose="020F0502020204030204" pitchFamily="34" charset="0"/>
                <a:cs typeface="Calibri" panose="020F0502020204030204" pitchFamily="34" charset="0"/>
              </a:rPr>
              <a:t>compounds</a:t>
            </a:r>
            <a:r>
              <a:rPr lang="cs-CZ" altLang="cs-CZ" sz="2400" u="sng" dirty="0">
                <a:solidFill>
                  <a:srgbClr val="006600"/>
                </a:solidFill>
                <a:latin typeface="Calibri" panose="020F0502020204030204" pitchFamily="34" charset="0"/>
                <a:cs typeface="Calibri" panose="020F0502020204030204" pitchFamily="34" charset="0"/>
              </a:rPr>
              <a:t>:</a:t>
            </a:r>
            <a:r>
              <a:rPr lang="cs-CZ" altLang="cs-CZ" sz="2400" dirty="0">
                <a:solidFill>
                  <a:srgbClr val="006600"/>
                </a:solidFill>
                <a:latin typeface="Calibri" panose="020F0502020204030204" pitchFamily="34" charset="0"/>
                <a:cs typeface="Calibri" panose="020F0502020204030204" pitchFamily="34" charset="0"/>
              </a:rPr>
              <a:t> </a:t>
            </a:r>
            <a:r>
              <a:rPr lang="en-US" altLang="en-US" sz="2400" dirty="0">
                <a:solidFill>
                  <a:srgbClr val="000000"/>
                </a:solidFill>
              </a:rPr>
              <a:t>up to 60 % of water, emulsified  rubber, proteins, saccharides</a:t>
            </a:r>
          </a:p>
          <a:p>
            <a:pPr>
              <a:buClr>
                <a:srgbClr val="006600"/>
              </a:buClr>
              <a:buSzPct val="100000"/>
              <a:buFont typeface="Wingdings" panose="05000000000000000000" pitchFamily="2" charset="2"/>
              <a:buChar char="§"/>
              <a:defRPr/>
            </a:pPr>
            <a:endParaRPr lang="en-GB" altLang="cs-CZ" sz="24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Usage:</a:t>
            </a:r>
            <a:r>
              <a:rPr lang="cs-CZ" altLang="cs-CZ" sz="2400" dirty="0">
                <a:solidFill>
                  <a:srgbClr val="006600"/>
                </a:solidFill>
                <a:latin typeface="Calibri" panose="020F0502020204030204" pitchFamily="34" charset="0"/>
                <a:cs typeface="Calibri" panose="020F0502020204030204" pitchFamily="34" charset="0"/>
              </a:rPr>
              <a:t> </a:t>
            </a:r>
            <a:r>
              <a:rPr lang="en-US" altLang="en-US" sz="2400" dirty="0">
                <a:solidFill>
                  <a:srgbClr val="000000"/>
                </a:solidFill>
              </a:rPr>
              <a:t>rubber industry</a:t>
            </a: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77828" name="Picture 3">
            <a:extLst>
              <a:ext uri="{FF2B5EF4-FFF2-40B4-BE49-F238E27FC236}">
                <a16:creationId xmlns:a16="http://schemas.microsoft.com/office/drawing/2014/main" id="{5768AEDD-AC08-4AA7-8B86-1AFA09717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77829" name="Straight Connector 4">
            <a:extLst>
              <a:ext uri="{FF2B5EF4-FFF2-40B4-BE49-F238E27FC236}">
                <a16:creationId xmlns:a16="http://schemas.microsoft.com/office/drawing/2014/main" id="{E0004E86-5D3B-4850-B470-79550E384E67}"/>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77830" name="AutoShape 2" descr="Výsledek obrázku pro petroselini radix">
            <a:extLst>
              <a:ext uri="{FF2B5EF4-FFF2-40B4-BE49-F238E27FC236}">
                <a16:creationId xmlns:a16="http://schemas.microsoft.com/office/drawing/2014/main" id="{A0DA2FE8-A0B9-43AA-A4B2-C8F43ACDCE0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endParaRPr>
          </a:p>
        </p:txBody>
      </p:sp>
      <p:pic>
        <p:nvPicPr>
          <p:cNvPr id="7" name="Picture 7" descr="Picture 099">
            <a:extLst>
              <a:ext uri="{FF2B5EF4-FFF2-40B4-BE49-F238E27FC236}">
                <a16:creationId xmlns:a16="http://schemas.microsoft.com/office/drawing/2014/main" id="{5F8CABF3-FC85-49BA-8CC7-714AC1EFF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833" r="13959"/>
          <a:stretch>
            <a:fillRect/>
          </a:stretch>
        </p:blipFill>
        <p:spPr bwMode="auto">
          <a:xfrm>
            <a:off x="5304938" y="1988840"/>
            <a:ext cx="3384649"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79601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D48039C-F741-400B-8389-AD140E7209FF}"/>
              </a:ext>
            </a:extLst>
          </p:cNvPr>
          <p:cNvSpPr>
            <a:spLocks noGrp="1" noChangeArrowheads="1"/>
          </p:cNvSpPr>
          <p:nvPr>
            <p:ph type="title"/>
          </p:nvPr>
        </p:nvSpPr>
        <p:spPr>
          <a:xfrm>
            <a:off x="2025650" y="260350"/>
            <a:ext cx="6883400" cy="952500"/>
          </a:xfrm>
        </p:spPr>
        <p:txBody>
          <a:bodyPr/>
          <a:lstStyle/>
          <a:p>
            <a:r>
              <a:rPr lang="cs-CZ" altLang="cs-CZ" b="1" dirty="0">
                <a:solidFill>
                  <a:srgbClr val="800000"/>
                </a:solidFill>
                <a:latin typeface="Calibri" panose="020F0502020204030204" pitchFamily="34" charset="0"/>
                <a:cs typeface="Calibri" panose="020F0502020204030204" pitchFamily="34" charset="0"/>
              </a:rPr>
              <a:t>Propolis</a:t>
            </a:r>
            <a:endParaRPr lang="en-GB" altLang="cs-CZ" b="1" i="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69F40784-DEB2-4ADD-988A-A1E7CFE2C304}"/>
              </a:ext>
            </a:extLst>
          </p:cNvPr>
          <p:cNvSpPr>
            <a:spLocks noGrp="1" noChangeArrowheads="1"/>
          </p:cNvSpPr>
          <p:nvPr>
            <p:ph type="body" sz="half" idx="1"/>
          </p:nvPr>
        </p:nvSpPr>
        <p:spPr>
          <a:xfrm>
            <a:off x="168275" y="1741487"/>
            <a:ext cx="5267821" cy="4976805"/>
          </a:xfrm>
        </p:spPr>
        <p:txBody>
          <a:bodyPr/>
          <a:lstStyle/>
          <a:p>
            <a:pPr>
              <a:buClr>
                <a:srgbClr val="006600"/>
              </a:buClr>
              <a:buSzPct val="100000"/>
              <a:buFont typeface="Wingdings" panose="05000000000000000000" pitchFamily="2" charset="2"/>
              <a:buChar char="§"/>
              <a:defRPr/>
            </a:pPr>
            <a:r>
              <a:rPr lang="en-GB" altLang="cs-CZ" sz="2000" dirty="0">
                <a:solidFill>
                  <a:srgbClr val="000000"/>
                </a:solidFill>
                <a:latin typeface="Calibri" panose="020F0502020204030204" pitchFamily="34" charset="0"/>
                <a:cs typeface="Calibri" panose="020F0502020204030204" pitchFamily="34" charset="0"/>
              </a:rPr>
              <a:t>Propolis is obtained by bees during harvest of resinous substances from different deciduous and coniferous trees</a:t>
            </a:r>
            <a:endParaRPr lang="cs-CZ" altLang="cs-CZ" sz="20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endParaRPr lang="cs-CZ" altLang="cs-CZ" sz="20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000" u="sng" dirty="0">
                <a:solidFill>
                  <a:srgbClr val="006600"/>
                </a:solidFill>
                <a:latin typeface="Calibri" panose="020F0502020204030204" pitchFamily="34" charset="0"/>
                <a:cs typeface="Calibri" panose="020F0502020204030204" pitchFamily="34" charset="0"/>
              </a:rPr>
              <a:t>Macroscopy:</a:t>
            </a:r>
            <a:r>
              <a:rPr lang="cs-CZ" altLang="cs-CZ" sz="2000" dirty="0">
                <a:solidFill>
                  <a:srgbClr val="006600"/>
                </a:solidFill>
                <a:latin typeface="Calibri" panose="020F0502020204030204" pitchFamily="34" charset="0"/>
                <a:cs typeface="Calibri" panose="020F0502020204030204" pitchFamily="34" charset="0"/>
              </a:rPr>
              <a:t> </a:t>
            </a:r>
            <a:r>
              <a:rPr lang="en-GB" altLang="en-US" sz="2000" dirty="0">
                <a:solidFill>
                  <a:srgbClr val="000000"/>
                </a:solidFill>
                <a:latin typeface="Calibri" panose="020F0502020204030204" pitchFamily="34" charset="0"/>
                <a:cs typeface="Calibri" panose="020F0502020204030204" pitchFamily="34" charset="0"/>
              </a:rPr>
              <a:t>resinous mass, green-brown to dark brown </a:t>
            </a:r>
            <a:r>
              <a:rPr lang="en-GB" altLang="en-US" sz="2000" dirty="0" err="1">
                <a:solidFill>
                  <a:srgbClr val="000000"/>
                </a:solidFill>
                <a:latin typeface="Calibri" panose="020F0502020204030204" pitchFamily="34" charset="0"/>
                <a:cs typeface="Calibri" panose="020F0502020204030204" pitchFamily="34" charset="0"/>
              </a:rPr>
              <a:t>color</a:t>
            </a:r>
            <a:r>
              <a:rPr lang="en-GB" altLang="en-US" sz="2000" dirty="0">
                <a:solidFill>
                  <a:srgbClr val="000000"/>
                </a:solidFill>
                <a:latin typeface="Calibri" panose="020F0502020204030204" pitchFamily="34" charset="0"/>
                <a:cs typeface="Calibri" panose="020F0502020204030204" pitchFamily="34" charset="0"/>
              </a:rPr>
              <a:t>, characteristic pleasant </a:t>
            </a:r>
            <a:r>
              <a:rPr lang="en-GB" altLang="en-US" sz="2000" dirty="0" err="1">
                <a:solidFill>
                  <a:srgbClr val="000000"/>
                </a:solidFill>
                <a:latin typeface="Calibri" panose="020F0502020204030204" pitchFamily="34" charset="0"/>
                <a:cs typeface="Calibri" panose="020F0502020204030204" pitchFamily="34" charset="0"/>
              </a:rPr>
              <a:t>odor</a:t>
            </a:r>
            <a:r>
              <a:rPr lang="en-GB" altLang="en-US" sz="2000" dirty="0">
                <a:solidFill>
                  <a:srgbClr val="000000"/>
                </a:solidFill>
                <a:latin typeface="Calibri" panose="020F0502020204030204" pitchFamily="34" charset="0"/>
                <a:cs typeface="Calibri" panose="020F0502020204030204" pitchFamily="34" charset="0"/>
              </a:rPr>
              <a:t>, bitter taste</a:t>
            </a:r>
            <a:endParaRPr lang="cs-CZ" altLang="cs-CZ" sz="20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endParaRPr lang="cs-CZ" altLang="cs-CZ" sz="20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cs-CZ" altLang="cs-CZ" sz="2000" u="sng" dirty="0" err="1">
                <a:solidFill>
                  <a:srgbClr val="006600"/>
                </a:solidFill>
                <a:latin typeface="Calibri" panose="020F0502020204030204" pitchFamily="34" charset="0"/>
                <a:cs typeface="Calibri" panose="020F0502020204030204" pitchFamily="34" charset="0"/>
              </a:rPr>
              <a:t>Content</a:t>
            </a:r>
            <a:r>
              <a:rPr lang="cs-CZ" altLang="cs-CZ" sz="2000" u="sng" dirty="0">
                <a:solidFill>
                  <a:srgbClr val="006600"/>
                </a:solidFill>
                <a:latin typeface="Calibri" panose="020F0502020204030204" pitchFamily="34" charset="0"/>
                <a:cs typeface="Calibri" panose="020F0502020204030204" pitchFamily="34" charset="0"/>
              </a:rPr>
              <a:t> </a:t>
            </a:r>
            <a:r>
              <a:rPr lang="cs-CZ" altLang="cs-CZ" sz="2000" u="sng" dirty="0" err="1">
                <a:solidFill>
                  <a:srgbClr val="006600"/>
                </a:solidFill>
                <a:latin typeface="Calibri" panose="020F0502020204030204" pitchFamily="34" charset="0"/>
                <a:cs typeface="Calibri" panose="020F0502020204030204" pitchFamily="34" charset="0"/>
              </a:rPr>
              <a:t>compounds</a:t>
            </a:r>
            <a:r>
              <a:rPr lang="cs-CZ" altLang="cs-CZ" sz="2000" u="sng" dirty="0">
                <a:solidFill>
                  <a:srgbClr val="006600"/>
                </a:solidFill>
                <a:latin typeface="Calibri" panose="020F0502020204030204" pitchFamily="34" charset="0"/>
                <a:cs typeface="Calibri" panose="020F0502020204030204" pitchFamily="34" charset="0"/>
              </a:rPr>
              <a:t>:</a:t>
            </a:r>
            <a:r>
              <a:rPr lang="cs-CZ" altLang="cs-CZ" sz="2000" dirty="0">
                <a:solidFill>
                  <a:srgbClr val="006600"/>
                </a:solidFill>
                <a:latin typeface="Calibri" panose="020F0502020204030204" pitchFamily="34" charset="0"/>
                <a:cs typeface="Calibri" panose="020F0502020204030204" pitchFamily="34" charset="0"/>
              </a:rPr>
              <a:t> </a:t>
            </a:r>
            <a:r>
              <a:rPr lang="en-GB" altLang="en-US" sz="2000" dirty="0">
                <a:solidFill>
                  <a:srgbClr val="000000"/>
                </a:solidFill>
                <a:latin typeface="Calibri" panose="020F0502020204030204" pitchFamily="34" charset="0"/>
                <a:cs typeface="Calibri" panose="020F0502020204030204" pitchFamily="34" charset="0"/>
              </a:rPr>
              <a:t>resins, waxes, volatiles, flavonoids, alcohols, aromatic aldehydes</a:t>
            </a:r>
            <a:endParaRPr lang="en-GB" altLang="cs-CZ" sz="2000" u="sng" dirty="0">
              <a:solidFill>
                <a:srgbClr val="006600"/>
              </a:solidFill>
              <a:latin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endParaRPr lang="en-GB" altLang="cs-CZ" sz="20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000" u="sng" dirty="0">
                <a:solidFill>
                  <a:srgbClr val="006600"/>
                </a:solidFill>
                <a:latin typeface="Calibri" panose="020F0502020204030204" pitchFamily="34" charset="0"/>
                <a:cs typeface="Calibri" panose="020F0502020204030204" pitchFamily="34" charset="0"/>
              </a:rPr>
              <a:t>Usage:</a:t>
            </a:r>
            <a:r>
              <a:rPr lang="cs-CZ" altLang="cs-CZ" sz="2000" dirty="0">
                <a:solidFill>
                  <a:srgbClr val="006600"/>
                </a:solidFill>
                <a:latin typeface="Calibri" panose="020F0502020204030204" pitchFamily="34" charset="0"/>
                <a:cs typeface="Calibri" panose="020F0502020204030204" pitchFamily="34" charset="0"/>
              </a:rPr>
              <a:t> </a:t>
            </a:r>
            <a:r>
              <a:rPr lang="en-GB" altLang="en-US" sz="2000" dirty="0">
                <a:solidFill>
                  <a:srgbClr val="000000"/>
                </a:solidFill>
                <a:latin typeface="Calibri" panose="020F0502020204030204" pitchFamily="34" charset="0"/>
                <a:cs typeface="Calibri" panose="020F0502020204030204" pitchFamily="34" charset="0"/>
              </a:rPr>
              <a:t>bactericidal, fungicidal, </a:t>
            </a:r>
            <a:r>
              <a:rPr lang="en-GB" altLang="en-US" sz="2000" dirty="0" err="1">
                <a:solidFill>
                  <a:srgbClr val="000000"/>
                </a:solidFill>
                <a:latin typeface="Calibri" panose="020F0502020204030204" pitchFamily="34" charset="0"/>
                <a:cs typeface="Calibri" panose="020F0502020204030204" pitchFamily="34" charset="0"/>
              </a:rPr>
              <a:t>antivirotic</a:t>
            </a:r>
            <a:r>
              <a:rPr lang="en-GB" altLang="en-US" sz="2000" dirty="0">
                <a:solidFill>
                  <a:srgbClr val="000000"/>
                </a:solidFill>
                <a:latin typeface="Calibri" panose="020F0502020204030204" pitchFamily="34" charset="0"/>
                <a:cs typeface="Calibri" panose="020F0502020204030204" pitchFamily="34" charset="0"/>
              </a:rPr>
              <a:t>, local </a:t>
            </a:r>
            <a:r>
              <a:rPr lang="en-GB" altLang="en-US" sz="2000" dirty="0" err="1">
                <a:solidFill>
                  <a:srgbClr val="000000"/>
                </a:solidFill>
                <a:latin typeface="Calibri" panose="020F0502020204030204" pitchFamily="34" charset="0"/>
                <a:cs typeface="Calibri" panose="020F0502020204030204" pitchFamily="34" charset="0"/>
              </a:rPr>
              <a:t>anesthetic</a:t>
            </a:r>
            <a:r>
              <a:rPr lang="en-GB" altLang="en-US" sz="2000" dirty="0">
                <a:solidFill>
                  <a:srgbClr val="000000"/>
                </a:solidFill>
                <a:latin typeface="Calibri" panose="020F0502020204030204" pitchFamily="34" charset="0"/>
                <a:cs typeface="Calibri" panose="020F0502020204030204" pitchFamily="34" charset="0"/>
              </a:rPr>
              <a:t>, </a:t>
            </a:r>
            <a:r>
              <a:rPr lang="en-GB" altLang="en-US" sz="2000" dirty="0" err="1">
                <a:solidFill>
                  <a:srgbClr val="000000"/>
                </a:solidFill>
                <a:latin typeface="Calibri" panose="020F0502020204030204" pitchFamily="34" charset="0"/>
                <a:cs typeface="Calibri" panose="020F0502020204030204" pitchFamily="34" charset="0"/>
              </a:rPr>
              <a:t>stomatologic</a:t>
            </a:r>
            <a:r>
              <a:rPr lang="en-GB" altLang="en-US" sz="2000" dirty="0">
                <a:solidFill>
                  <a:srgbClr val="000000"/>
                </a:solidFill>
                <a:latin typeface="Calibri" panose="020F0502020204030204" pitchFamily="34" charset="0"/>
                <a:cs typeface="Calibri" panose="020F0502020204030204" pitchFamily="34" charset="0"/>
              </a:rPr>
              <a:t>, antiphlogistic, </a:t>
            </a:r>
            <a:r>
              <a:rPr lang="en-GB" altLang="en-US" sz="2000" dirty="0" err="1">
                <a:solidFill>
                  <a:srgbClr val="000000"/>
                </a:solidFill>
                <a:latin typeface="Calibri" panose="020F0502020204030204" pitchFamily="34" charset="0"/>
                <a:cs typeface="Calibri" panose="020F0502020204030204" pitchFamily="34" charset="0"/>
              </a:rPr>
              <a:t>dermatic</a:t>
            </a:r>
            <a:r>
              <a:rPr lang="en-GB" altLang="en-US" sz="2000" dirty="0">
                <a:solidFill>
                  <a:srgbClr val="000000"/>
                </a:solidFill>
                <a:latin typeface="Calibri" panose="020F0502020204030204" pitchFamily="34" charset="0"/>
                <a:cs typeface="Calibri" panose="020F0502020204030204" pitchFamily="34" charset="0"/>
              </a:rPr>
              <a:t> </a:t>
            </a:r>
            <a:endParaRPr lang="en-GB" altLang="cs-CZ" sz="20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0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20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0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77828" name="Picture 3">
            <a:extLst>
              <a:ext uri="{FF2B5EF4-FFF2-40B4-BE49-F238E27FC236}">
                <a16:creationId xmlns:a16="http://schemas.microsoft.com/office/drawing/2014/main" id="{5768AEDD-AC08-4AA7-8B86-1AFA09717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77829" name="Straight Connector 4">
            <a:extLst>
              <a:ext uri="{FF2B5EF4-FFF2-40B4-BE49-F238E27FC236}">
                <a16:creationId xmlns:a16="http://schemas.microsoft.com/office/drawing/2014/main" id="{E0004E86-5D3B-4850-B470-79550E384E67}"/>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77830" name="AutoShape 2" descr="Výsledek obrázku pro petroselini radix">
            <a:extLst>
              <a:ext uri="{FF2B5EF4-FFF2-40B4-BE49-F238E27FC236}">
                <a16:creationId xmlns:a16="http://schemas.microsoft.com/office/drawing/2014/main" id="{A0DA2FE8-A0B9-43AA-A4B2-C8F43ACDCE0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endParaRPr>
          </a:p>
        </p:txBody>
      </p:sp>
      <p:pic>
        <p:nvPicPr>
          <p:cNvPr id="2" name="Picture 7" descr="propolis">
            <a:extLst>
              <a:ext uri="{FF2B5EF4-FFF2-40B4-BE49-F238E27FC236}">
                <a16:creationId xmlns:a16="http://schemas.microsoft.com/office/drawing/2014/main" id="{32A2BFC2-5E1F-4598-9A84-ABF4774FD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4195609"/>
            <a:ext cx="2977885" cy="223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bee1">
            <a:extLst>
              <a:ext uri="{FF2B5EF4-FFF2-40B4-BE49-F238E27FC236}">
                <a16:creationId xmlns:a16="http://schemas.microsoft.com/office/drawing/2014/main" id="{5AEA098C-113E-4700-A9A4-E13C9800AB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910" t="7414" r="11331" b="16541"/>
          <a:stretch>
            <a:fillRect/>
          </a:stretch>
        </p:blipFill>
        <p:spPr bwMode="auto">
          <a:xfrm>
            <a:off x="6288128" y="1931118"/>
            <a:ext cx="1993900"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2511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D48039C-F741-400B-8389-AD140E7209FF}"/>
              </a:ext>
            </a:extLst>
          </p:cNvPr>
          <p:cNvSpPr>
            <a:spLocks noGrp="1" noChangeArrowheads="1"/>
          </p:cNvSpPr>
          <p:nvPr>
            <p:ph type="title"/>
          </p:nvPr>
        </p:nvSpPr>
        <p:spPr>
          <a:xfrm>
            <a:off x="2025650" y="260350"/>
            <a:ext cx="6883400" cy="952500"/>
          </a:xfrm>
        </p:spPr>
        <p:txBody>
          <a:bodyPr/>
          <a:lstStyle/>
          <a:p>
            <a:r>
              <a:rPr lang="cs-CZ" altLang="cs-CZ" b="1" dirty="0">
                <a:solidFill>
                  <a:srgbClr val="800000"/>
                </a:solidFill>
                <a:latin typeface="Calibri" panose="020F0502020204030204" pitchFamily="34" charset="0"/>
                <a:cs typeface="Calibri" panose="020F0502020204030204" pitchFamily="34" charset="0"/>
              </a:rPr>
              <a:t>Mel </a:t>
            </a:r>
            <a:r>
              <a:rPr lang="en-GB" altLang="cs-CZ" b="1" i="0" dirty="0" err="1">
                <a:solidFill>
                  <a:srgbClr val="800000"/>
                </a:solidFill>
                <a:latin typeface="Calibri" panose="020F0502020204030204" pitchFamily="34" charset="0"/>
                <a:cs typeface="Calibri" panose="020F0502020204030204" pitchFamily="34" charset="0"/>
              </a:rPr>
              <a:t>CzPh</a:t>
            </a:r>
            <a:r>
              <a:rPr lang="en-GB" altLang="cs-CZ" b="1" i="0" dirty="0">
                <a:solidFill>
                  <a:srgbClr val="800000"/>
                </a:solidFill>
                <a:latin typeface="Calibri" panose="020F0502020204030204" pitchFamily="34" charset="0"/>
                <a:cs typeface="Calibri" panose="020F0502020204030204" pitchFamily="34" charset="0"/>
              </a:rPr>
              <a:t> 20</a:t>
            </a:r>
            <a:r>
              <a:rPr lang="cs-CZ" altLang="cs-CZ" b="1" i="0" dirty="0">
                <a:solidFill>
                  <a:srgbClr val="800000"/>
                </a:solidFill>
                <a:latin typeface="Calibri" panose="020F0502020204030204" pitchFamily="34" charset="0"/>
                <a:cs typeface="Calibri" panose="020F0502020204030204" pitchFamily="34" charset="0"/>
              </a:rPr>
              <a:t>17</a:t>
            </a:r>
            <a:r>
              <a:rPr lang="cs-CZ" altLang="cs-CZ" b="1" dirty="0">
                <a:solidFill>
                  <a:srgbClr val="800000"/>
                </a:solidFill>
                <a:latin typeface="Calibri" panose="020F0502020204030204" pitchFamily="34" charset="0"/>
                <a:cs typeface="Calibri" panose="020F0502020204030204" pitchFamily="34" charset="0"/>
              </a:rPr>
              <a:t> (</a:t>
            </a:r>
            <a:r>
              <a:rPr lang="cs-CZ" altLang="cs-CZ" b="1" dirty="0" err="1">
                <a:solidFill>
                  <a:srgbClr val="800000"/>
                </a:solidFill>
                <a:latin typeface="Calibri" panose="020F0502020204030204" pitchFamily="34" charset="0"/>
                <a:cs typeface="Calibri" panose="020F0502020204030204" pitchFamily="34" charset="0"/>
              </a:rPr>
              <a:t>honey</a:t>
            </a:r>
            <a:r>
              <a:rPr lang="cs-CZ" altLang="cs-CZ" b="1" dirty="0">
                <a:solidFill>
                  <a:srgbClr val="800000"/>
                </a:solidFill>
                <a:latin typeface="Calibri" panose="020F0502020204030204" pitchFamily="34" charset="0"/>
                <a:cs typeface="Calibri" panose="020F0502020204030204" pitchFamily="34" charset="0"/>
              </a:rPr>
              <a:t>)</a:t>
            </a:r>
            <a:endParaRPr lang="en-GB" altLang="cs-CZ" b="1" i="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69F40784-DEB2-4ADD-988A-A1E7CFE2C304}"/>
              </a:ext>
            </a:extLst>
          </p:cNvPr>
          <p:cNvSpPr>
            <a:spLocks noGrp="1" noChangeArrowheads="1"/>
          </p:cNvSpPr>
          <p:nvPr>
            <p:ph type="body" sz="half" idx="1"/>
          </p:nvPr>
        </p:nvSpPr>
        <p:spPr>
          <a:xfrm>
            <a:off x="168275" y="1741488"/>
            <a:ext cx="4619749" cy="3892550"/>
          </a:xfrm>
        </p:spPr>
        <p:txBody>
          <a:bodyPr/>
          <a:lstStyle/>
          <a:p>
            <a:pPr>
              <a:buClr>
                <a:srgbClr val="006600"/>
              </a:buClr>
              <a:buSzPct val="100000"/>
              <a:buFont typeface="Wingdings" panose="05000000000000000000" pitchFamily="2" charset="2"/>
              <a:buChar char="§"/>
              <a:defRPr/>
            </a:pPr>
            <a:r>
              <a:rPr lang="en-GB" altLang="cs-CZ" sz="1800" dirty="0">
                <a:solidFill>
                  <a:srgbClr val="000000"/>
                </a:solidFill>
                <a:latin typeface="Calibri" panose="020F0502020204030204" pitchFamily="34" charset="0"/>
                <a:cs typeface="Calibri" panose="020F0502020204030204" pitchFamily="34" charset="0"/>
              </a:rPr>
              <a:t>Obtained by bees when processing and transformation of sweet juice (nectar) from different plants in the honey stomach</a:t>
            </a:r>
          </a:p>
          <a:p>
            <a:pPr marL="0" indent="0">
              <a:buClr>
                <a:srgbClr val="006600"/>
              </a:buClr>
              <a:buSzPct val="100000"/>
              <a:buFont typeface="Monotype Sorts" pitchFamily="2" charset="2"/>
              <a:buNone/>
              <a:defRPr/>
            </a:pPr>
            <a:endParaRPr lang="en-GB" altLang="cs-CZ" sz="18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1800" u="sng" dirty="0">
                <a:solidFill>
                  <a:srgbClr val="006600"/>
                </a:solidFill>
                <a:latin typeface="Calibri" panose="020F0502020204030204" pitchFamily="34" charset="0"/>
                <a:cs typeface="Calibri" panose="020F0502020204030204" pitchFamily="34" charset="0"/>
              </a:rPr>
              <a:t>Macroscopy:</a:t>
            </a:r>
            <a:r>
              <a:rPr lang="cs-CZ" altLang="cs-CZ" sz="1800" dirty="0">
                <a:solidFill>
                  <a:srgbClr val="006600"/>
                </a:solidFill>
                <a:latin typeface="Calibri" panose="020F0502020204030204" pitchFamily="34" charset="0"/>
                <a:cs typeface="Calibri" panose="020F0502020204030204" pitchFamily="34" charset="0"/>
              </a:rPr>
              <a:t> </a:t>
            </a:r>
            <a:r>
              <a:rPr lang="en-GB" altLang="en-US" sz="1800" dirty="0">
                <a:solidFill>
                  <a:srgbClr val="000000"/>
                </a:solidFill>
                <a:latin typeface="Calibri" panose="020F0502020204030204" pitchFamily="34" charset="0"/>
                <a:cs typeface="Calibri" panose="020F0502020204030204" pitchFamily="34" charset="0"/>
              </a:rPr>
              <a:t>mass of </a:t>
            </a:r>
            <a:r>
              <a:rPr lang="sk-SK" altLang="en-US" sz="1800" dirty="0">
                <a:solidFill>
                  <a:srgbClr val="000000"/>
                </a:solidFill>
                <a:latin typeface="Calibri" panose="020F0502020204030204" pitchFamily="34" charset="0"/>
                <a:cs typeface="Calibri" panose="020F0502020204030204" pitchFamily="34" charset="0"/>
              </a:rPr>
              <a:t>soft </a:t>
            </a:r>
            <a:r>
              <a:rPr lang="en-GB" altLang="en-US" sz="1800" dirty="0" err="1">
                <a:solidFill>
                  <a:srgbClr val="000000"/>
                </a:solidFill>
                <a:latin typeface="Calibri" panose="020F0502020204030204" pitchFamily="34" charset="0"/>
                <a:cs typeface="Calibri" panose="020F0502020204030204" pitchFamily="34" charset="0"/>
              </a:rPr>
              <a:t>consistance</a:t>
            </a:r>
            <a:r>
              <a:rPr lang="en-GB" altLang="en-US" sz="1800" dirty="0">
                <a:solidFill>
                  <a:srgbClr val="000000"/>
                </a:solidFill>
                <a:latin typeface="Calibri" panose="020F0502020204030204" pitchFamily="34" charset="0"/>
                <a:cs typeface="Calibri" panose="020F0502020204030204" pitchFamily="34" charset="0"/>
              </a:rPr>
              <a:t>, </a:t>
            </a:r>
            <a:r>
              <a:rPr lang="en-GB" altLang="en-US" sz="1800" dirty="0" err="1">
                <a:solidFill>
                  <a:srgbClr val="000000"/>
                </a:solidFill>
                <a:latin typeface="Calibri" panose="020F0502020204030204" pitchFamily="34" charset="0"/>
                <a:cs typeface="Calibri" panose="020F0502020204030204" pitchFamily="34" charset="0"/>
              </a:rPr>
              <a:t>colo</a:t>
            </a:r>
            <a:r>
              <a:rPr lang="sk-SK" altLang="en-US" sz="1800" dirty="0">
                <a:solidFill>
                  <a:srgbClr val="000000"/>
                </a:solidFill>
                <a:latin typeface="Calibri" panose="020F0502020204030204" pitchFamily="34" charset="0"/>
                <a:cs typeface="Calibri" panose="020F0502020204030204" pitchFamily="34" charset="0"/>
              </a:rPr>
              <a:t>u</a:t>
            </a:r>
            <a:r>
              <a:rPr lang="en-GB" altLang="en-US" sz="1800" dirty="0">
                <a:solidFill>
                  <a:srgbClr val="000000"/>
                </a:solidFill>
                <a:latin typeface="Calibri" panose="020F0502020204030204" pitchFamily="34" charset="0"/>
                <a:cs typeface="Calibri" panose="020F0502020204030204" pitchFamily="34" charset="0"/>
              </a:rPr>
              <a:t>r, </a:t>
            </a:r>
            <a:r>
              <a:rPr lang="sk-SK" altLang="en-US" sz="1800" dirty="0">
                <a:solidFill>
                  <a:srgbClr val="000000"/>
                </a:solidFill>
                <a:latin typeface="Calibri" panose="020F0502020204030204" pitchFamily="34" charset="0"/>
                <a:cs typeface="Calibri" panose="020F0502020204030204" pitchFamily="34" charset="0"/>
              </a:rPr>
              <a:t> </a:t>
            </a:r>
            <a:r>
              <a:rPr lang="en-GB" altLang="en-US" sz="1800" dirty="0" err="1">
                <a:solidFill>
                  <a:srgbClr val="000000"/>
                </a:solidFill>
                <a:latin typeface="Calibri" panose="020F0502020204030204" pitchFamily="34" charset="0"/>
                <a:cs typeface="Calibri" panose="020F0502020204030204" pitchFamily="34" charset="0"/>
              </a:rPr>
              <a:t>odo</a:t>
            </a:r>
            <a:r>
              <a:rPr lang="sk-SK" altLang="en-US" sz="1800" dirty="0">
                <a:solidFill>
                  <a:srgbClr val="000000"/>
                </a:solidFill>
                <a:latin typeface="Calibri" panose="020F0502020204030204" pitchFamily="34" charset="0"/>
                <a:cs typeface="Calibri" panose="020F0502020204030204" pitchFamily="34" charset="0"/>
              </a:rPr>
              <a:t>u</a:t>
            </a:r>
            <a:r>
              <a:rPr lang="en-GB" altLang="en-US" sz="1800" dirty="0">
                <a:solidFill>
                  <a:srgbClr val="000000"/>
                </a:solidFill>
                <a:latin typeface="Calibri" panose="020F0502020204030204" pitchFamily="34" charset="0"/>
                <a:cs typeface="Calibri" panose="020F0502020204030204" pitchFamily="34" charset="0"/>
              </a:rPr>
              <a:t>r and taste depend on honey type</a:t>
            </a:r>
            <a:endParaRPr lang="cs-CZ" altLang="en-US" sz="18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endParaRPr lang="cs-CZ" altLang="cs-CZ" sz="18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cs-CZ" altLang="cs-CZ" sz="1800" u="sng" dirty="0" err="1">
                <a:solidFill>
                  <a:srgbClr val="006600"/>
                </a:solidFill>
                <a:latin typeface="Calibri" panose="020F0502020204030204" pitchFamily="34" charset="0"/>
                <a:cs typeface="Calibri" panose="020F0502020204030204" pitchFamily="34" charset="0"/>
              </a:rPr>
              <a:t>Content</a:t>
            </a:r>
            <a:r>
              <a:rPr lang="cs-CZ" altLang="cs-CZ" sz="1800" u="sng" dirty="0">
                <a:solidFill>
                  <a:srgbClr val="006600"/>
                </a:solidFill>
                <a:latin typeface="Calibri" panose="020F0502020204030204" pitchFamily="34" charset="0"/>
                <a:cs typeface="Calibri" panose="020F0502020204030204" pitchFamily="34" charset="0"/>
              </a:rPr>
              <a:t> </a:t>
            </a:r>
            <a:r>
              <a:rPr lang="cs-CZ" altLang="cs-CZ" sz="1800" u="sng" dirty="0" err="1">
                <a:solidFill>
                  <a:srgbClr val="006600"/>
                </a:solidFill>
                <a:latin typeface="Calibri" panose="020F0502020204030204" pitchFamily="34" charset="0"/>
                <a:cs typeface="Calibri" panose="020F0502020204030204" pitchFamily="34" charset="0"/>
              </a:rPr>
              <a:t>compounds</a:t>
            </a:r>
            <a:r>
              <a:rPr lang="cs-CZ" altLang="cs-CZ" sz="1800" u="sng" dirty="0">
                <a:solidFill>
                  <a:srgbClr val="006600"/>
                </a:solidFill>
                <a:latin typeface="Calibri" panose="020F0502020204030204" pitchFamily="34" charset="0"/>
                <a:cs typeface="Calibri" panose="020F0502020204030204" pitchFamily="34" charset="0"/>
              </a:rPr>
              <a:t>:</a:t>
            </a:r>
            <a:r>
              <a:rPr lang="cs-CZ" altLang="cs-CZ" sz="1800" dirty="0">
                <a:solidFill>
                  <a:srgbClr val="006600"/>
                </a:solidFill>
                <a:latin typeface="Calibri" panose="020F0502020204030204" pitchFamily="34" charset="0"/>
                <a:cs typeface="Calibri" panose="020F0502020204030204" pitchFamily="34" charset="0"/>
              </a:rPr>
              <a:t> </a:t>
            </a:r>
            <a:r>
              <a:rPr lang="en-GB" altLang="en-US" sz="1800" b="1" dirty="0">
                <a:solidFill>
                  <a:srgbClr val="000000"/>
                </a:solidFill>
                <a:latin typeface="Calibri" panose="020F0502020204030204" pitchFamily="34" charset="0"/>
                <a:cs typeface="Calibri" panose="020F0502020204030204" pitchFamily="34" charset="0"/>
              </a:rPr>
              <a:t>glucose, fructose</a:t>
            </a:r>
            <a:r>
              <a:rPr lang="en-GB" altLang="en-US" sz="1800" dirty="0">
                <a:solidFill>
                  <a:srgbClr val="000000"/>
                </a:solidFill>
                <a:latin typeface="Calibri" panose="020F0502020204030204" pitchFamily="34" charset="0"/>
                <a:cs typeface="Calibri" panose="020F0502020204030204" pitchFamily="34" charset="0"/>
              </a:rPr>
              <a:t>, saccharose, nitrogen compounds, </a:t>
            </a:r>
            <a:r>
              <a:rPr lang="en-GB" altLang="en-US" sz="1800" dirty="0" err="1">
                <a:solidFill>
                  <a:srgbClr val="000000"/>
                </a:solidFill>
                <a:latin typeface="Calibri" panose="020F0502020204030204" pitchFamily="34" charset="0"/>
                <a:cs typeface="Calibri" panose="020F0502020204030204" pitchFamily="34" charset="0"/>
              </a:rPr>
              <a:t>vitamines</a:t>
            </a:r>
            <a:r>
              <a:rPr lang="en-GB" altLang="en-US" sz="1800" dirty="0">
                <a:solidFill>
                  <a:srgbClr val="000000"/>
                </a:solidFill>
                <a:latin typeface="Calibri" panose="020F0502020204030204" pitchFamily="34" charset="0"/>
                <a:cs typeface="Calibri" panose="020F0502020204030204" pitchFamily="34" charset="0"/>
              </a:rPr>
              <a:t>,</a:t>
            </a:r>
            <a:r>
              <a:rPr lang="en-GB" altLang="en-US" sz="1800" baseline="-25000" dirty="0">
                <a:solidFill>
                  <a:srgbClr val="000000"/>
                </a:solidFill>
                <a:latin typeface="Calibri" panose="020F0502020204030204" pitchFamily="34" charset="0"/>
                <a:cs typeface="Calibri" panose="020F0502020204030204" pitchFamily="34" charset="0"/>
              </a:rPr>
              <a:t> </a:t>
            </a:r>
            <a:r>
              <a:rPr lang="en-GB" altLang="en-US" sz="1800" dirty="0">
                <a:solidFill>
                  <a:srgbClr val="000000"/>
                </a:solidFill>
                <a:latin typeface="Calibri" panose="020F0502020204030204" pitchFamily="34" charset="0"/>
                <a:cs typeface="Calibri" panose="020F0502020204030204" pitchFamily="34" charset="0"/>
              </a:rPr>
              <a:t> mineral compounds </a:t>
            </a:r>
            <a:endParaRPr lang="cs-CZ" altLang="en-US" sz="1800" dirty="0">
              <a:solidFill>
                <a:srgbClr val="0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endParaRPr lang="en-GB" altLang="cs-CZ" sz="18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1800" u="sng" dirty="0">
                <a:solidFill>
                  <a:srgbClr val="006600"/>
                </a:solidFill>
                <a:latin typeface="Calibri" panose="020F0502020204030204" pitchFamily="34" charset="0"/>
                <a:cs typeface="Calibri" panose="020F0502020204030204" pitchFamily="34" charset="0"/>
              </a:rPr>
              <a:t>Usage:</a:t>
            </a:r>
            <a:r>
              <a:rPr lang="cs-CZ" altLang="cs-CZ" sz="1800" dirty="0">
                <a:solidFill>
                  <a:srgbClr val="006600"/>
                </a:solidFill>
                <a:latin typeface="Calibri" panose="020F0502020204030204" pitchFamily="34" charset="0"/>
                <a:cs typeface="Calibri" panose="020F0502020204030204" pitchFamily="34" charset="0"/>
              </a:rPr>
              <a:t> </a:t>
            </a:r>
            <a:r>
              <a:rPr lang="en-GB" altLang="en-US" sz="1800" dirty="0">
                <a:solidFill>
                  <a:srgbClr val="000000"/>
                </a:solidFill>
                <a:latin typeface="Calibri" panose="020F0502020204030204" pitchFamily="34" charset="0"/>
                <a:cs typeface="Calibri" panose="020F0502020204030204" pitchFamily="34" charset="0"/>
              </a:rPr>
              <a:t>dietetic, energetic, local antiseptic effect</a:t>
            </a:r>
            <a:endParaRPr lang="en-GB" altLang="cs-CZ" sz="18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18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18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18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77828" name="Picture 3">
            <a:extLst>
              <a:ext uri="{FF2B5EF4-FFF2-40B4-BE49-F238E27FC236}">
                <a16:creationId xmlns:a16="http://schemas.microsoft.com/office/drawing/2014/main" id="{5768AEDD-AC08-4AA7-8B86-1AFA09717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77829" name="Straight Connector 4">
            <a:extLst>
              <a:ext uri="{FF2B5EF4-FFF2-40B4-BE49-F238E27FC236}">
                <a16:creationId xmlns:a16="http://schemas.microsoft.com/office/drawing/2014/main" id="{E0004E86-5D3B-4850-B470-79550E384E67}"/>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77830" name="AutoShape 2" descr="Výsledek obrázku pro petroselini radix">
            <a:extLst>
              <a:ext uri="{FF2B5EF4-FFF2-40B4-BE49-F238E27FC236}">
                <a16:creationId xmlns:a16="http://schemas.microsoft.com/office/drawing/2014/main" id="{A0DA2FE8-A0B9-43AA-A4B2-C8F43ACDCE0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endParaRPr>
          </a:p>
        </p:txBody>
      </p:sp>
      <p:pic>
        <p:nvPicPr>
          <p:cNvPr id="2" name="Picture 1">
            <a:extLst>
              <a:ext uri="{FF2B5EF4-FFF2-40B4-BE49-F238E27FC236}">
                <a16:creationId xmlns:a16="http://schemas.microsoft.com/office/drawing/2014/main" id="{A175C37A-DBCF-4FB7-9B21-E3638C5227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67350" y="4077072"/>
            <a:ext cx="2873375"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bee1">
            <a:extLst>
              <a:ext uri="{FF2B5EF4-FFF2-40B4-BE49-F238E27FC236}">
                <a16:creationId xmlns:a16="http://schemas.microsoft.com/office/drawing/2014/main" id="{71AC37A1-A02A-4965-8871-6182A59051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910" t="7414" r="11331" b="16541"/>
          <a:stretch>
            <a:fillRect/>
          </a:stretch>
        </p:blipFill>
        <p:spPr bwMode="auto">
          <a:xfrm>
            <a:off x="5907087" y="1968501"/>
            <a:ext cx="1993900"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38208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D48039C-F741-400B-8389-AD140E7209FF}"/>
              </a:ext>
            </a:extLst>
          </p:cNvPr>
          <p:cNvSpPr>
            <a:spLocks noGrp="1" noChangeArrowheads="1"/>
          </p:cNvSpPr>
          <p:nvPr>
            <p:ph type="title"/>
          </p:nvPr>
        </p:nvSpPr>
        <p:spPr>
          <a:xfrm>
            <a:off x="2025650" y="260350"/>
            <a:ext cx="6883400" cy="952500"/>
          </a:xfrm>
        </p:spPr>
        <p:txBody>
          <a:bodyPr/>
          <a:lstStyle/>
          <a:p>
            <a:r>
              <a:rPr lang="cs-CZ" altLang="cs-CZ" b="1" dirty="0">
                <a:solidFill>
                  <a:srgbClr val="800000"/>
                </a:solidFill>
                <a:latin typeface="Calibri" panose="020F0502020204030204" pitchFamily="34" charset="0"/>
                <a:cs typeface="Calibri" panose="020F0502020204030204" pitchFamily="34" charset="0"/>
              </a:rPr>
              <a:t>Natural </a:t>
            </a:r>
            <a:r>
              <a:rPr lang="cs-CZ" altLang="cs-CZ" b="1" dirty="0" err="1">
                <a:solidFill>
                  <a:srgbClr val="800000"/>
                </a:solidFill>
                <a:latin typeface="Calibri" panose="020F0502020204030204" pitchFamily="34" charset="0"/>
                <a:cs typeface="Calibri" panose="020F0502020204030204" pitchFamily="34" charset="0"/>
              </a:rPr>
              <a:t>antidiabetics</a:t>
            </a:r>
            <a:endParaRPr lang="en-GB" altLang="cs-CZ" b="1" i="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69F40784-DEB2-4ADD-988A-A1E7CFE2C304}"/>
              </a:ext>
            </a:extLst>
          </p:cNvPr>
          <p:cNvSpPr>
            <a:spLocks noGrp="1" noChangeArrowheads="1"/>
          </p:cNvSpPr>
          <p:nvPr>
            <p:ph type="body" sz="half" idx="1"/>
          </p:nvPr>
        </p:nvSpPr>
        <p:spPr>
          <a:xfrm>
            <a:off x="168275" y="1741488"/>
            <a:ext cx="4547741" cy="717544"/>
          </a:xfrm>
        </p:spPr>
        <p:txBody>
          <a:bodyPr/>
          <a:lstStyle/>
          <a:p>
            <a:pPr>
              <a:buClr>
                <a:srgbClr val="006600"/>
              </a:buClr>
              <a:buSzPct val="100000"/>
              <a:buFont typeface="Wingdings" panose="05000000000000000000" pitchFamily="2" charset="2"/>
              <a:buChar char="§"/>
              <a:defRPr/>
            </a:pPr>
            <a:r>
              <a:rPr lang="en-GB" altLang="cs-CZ" sz="2400" b="1" i="1" dirty="0">
                <a:solidFill>
                  <a:srgbClr val="800000"/>
                </a:solidFill>
                <a:latin typeface="Calibri" panose="020F0502020204030204" pitchFamily="34" charset="0"/>
                <a:cs typeface="Calibri" panose="020F0502020204030204" pitchFamily="34" charset="0"/>
              </a:rPr>
              <a:t>Stevia </a:t>
            </a:r>
            <a:r>
              <a:rPr lang="en-GB" altLang="cs-CZ" sz="2400" b="1" i="1" dirty="0" err="1">
                <a:solidFill>
                  <a:srgbClr val="800000"/>
                </a:solidFill>
                <a:latin typeface="Calibri" panose="020F0502020204030204" pitchFamily="34" charset="0"/>
                <a:cs typeface="Calibri" panose="020F0502020204030204" pitchFamily="34" charset="0"/>
              </a:rPr>
              <a:t>rebaudiana</a:t>
            </a:r>
            <a:r>
              <a:rPr lang="en-GB" altLang="cs-CZ" sz="2400" b="1" i="1" dirty="0">
                <a:solidFill>
                  <a:srgbClr val="800000"/>
                </a:solidFill>
                <a:latin typeface="Calibri" panose="020F0502020204030204" pitchFamily="34" charset="0"/>
                <a:cs typeface="Calibri" panose="020F0502020204030204" pitchFamily="34" charset="0"/>
              </a:rPr>
              <a:t>, Asteraceae</a:t>
            </a:r>
          </a:p>
          <a:p>
            <a:pPr>
              <a:buClr>
                <a:srgbClr val="006600"/>
              </a:buClr>
              <a:buSzPct val="100000"/>
              <a:buFont typeface="Wingdings" panose="05000000000000000000" pitchFamily="2" charset="2"/>
              <a:buChar char="§"/>
              <a:defRPr/>
            </a:pPr>
            <a:endParaRPr lang="en-GB" altLang="cs-CZ" sz="2400" b="1" i="1" dirty="0">
              <a:solidFill>
                <a:srgbClr val="800000"/>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77828" name="Picture 3">
            <a:extLst>
              <a:ext uri="{FF2B5EF4-FFF2-40B4-BE49-F238E27FC236}">
                <a16:creationId xmlns:a16="http://schemas.microsoft.com/office/drawing/2014/main" id="{5768AEDD-AC08-4AA7-8B86-1AFA09717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77829" name="Straight Connector 4">
            <a:extLst>
              <a:ext uri="{FF2B5EF4-FFF2-40B4-BE49-F238E27FC236}">
                <a16:creationId xmlns:a16="http://schemas.microsoft.com/office/drawing/2014/main" id="{E0004E86-5D3B-4850-B470-79550E384E67}"/>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77830" name="AutoShape 2" descr="Výsledek obrázku pro petroselini radix">
            <a:extLst>
              <a:ext uri="{FF2B5EF4-FFF2-40B4-BE49-F238E27FC236}">
                <a16:creationId xmlns:a16="http://schemas.microsoft.com/office/drawing/2014/main" id="{A0DA2FE8-A0B9-43AA-A4B2-C8F43ACDCE0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endParaRPr>
          </a:p>
        </p:txBody>
      </p:sp>
      <p:pic>
        <p:nvPicPr>
          <p:cNvPr id="2" name="Picture 5" descr="Stevia">
            <a:extLst>
              <a:ext uri="{FF2B5EF4-FFF2-40B4-BE49-F238E27FC236}">
                <a16:creationId xmlns:a16="http://schemas.microsoft.com/office/drawing/2014/main" id="{E12F674C-B562-42C3-AF09-2446C0F6DD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235" t="8621" r="16066"/>
          <a:stretch>
            <a:fillRect/>
          </a:stretch>
        </p:blipFill>
        <p:spPr bwMode="auto">
          <a:xfrm>
            <a:off x="1043608" y="2542330"/>
            <a:ext cx="2592288" cy="371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Stevia1">
            <a:extLst>
              <a:ext uri="{FF2B5EF4-FFF2-40B4-BE49-F238E27FC236}">
                <a16:creationId xmlns:a16="http://schemas.microsoft.com/office/drawing/2014/main" id="{216C735B-F4A7-4FE2-9F31-6D24DF9ACC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000" r="22784" b="6667"/>
          <a:stretch>
            <a:fillRect/>
          </a:stretch>
        </p:blipFill>
        <p:spPr bwMode="auto">
          <a:xfrm>
            <a:off x="4355976" y="2694052"/>
            <a:ext cx="3924522" cy="3409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772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D48039C-F741-400B-8389-AD140E7209FF}"/>
              </a:ext>
            </a:extLst>
          </p:cNvPr>
          <p:cNvSpPr>
            <a:spLocks noGrp="1" noChangeArrowheads="1"/>
          </p:cNvSpPr>
          <p:nvPr>
            <p:ph type="title"/>
          </p:nvPr>
        </p:nvSpPr>
        <p:spPr>
          <a:xfrm>
            <a:off x="2025650" y="260350"/>
            <a:ext cx="6883400" cy="952500"/>
          </a:xfrm>
        </p:spPr>
        <p:txBody>
          <a:bodyPr/>
          <a:lstStyle/>
          <a:p>
            <a:r>
              <a:rPr lang="cs-CZ" altLang="cs-CZ" b="1" dirty="0">
                <a:solidFill>
                  <a:srgbClr val="800000"/>
                </a:solidFill>
                <a:latin typeface="Calibri" panose="020F0502020204030204" pitchFamily="34" charset="0"/>
                <a:cs typeface="Calibri" panose="020F0502020204030204" pitchFamily="34" charset="0"/>
              </a:rPr>
              <a:t>Natural </a:t>
            </a:r>
            <a:r>
              <a:rPr lang="cs-CZ" altLang="cs-CZ" b="1" dirty="0" err="1">
                <a:solidFill>
                  <a:srgbClr val="800000"/>
                </a:solidFill>
                <a:latin typeface="Calibri" panose="020F0502020204030204" pitchFamily="34" charset="0"/>
                <a:cs typeface="Calibri" panose="020F0502020204030204" pitchFamily="34" charset="0"/>
              </a:rPr>
              <a:t>antidiabetics</a:t>
            </a:r>
            <a:endParaRPr lang="en-GB" altLang="cs-CZ" b="1" i="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69F40784-DEB2-4ADD-988A-A1E7CFE2C304}"/>
              </a:ext>
            </a:extLst>
          </p:cNvPr>
          <p:cNvSpPr>
            <a:spLocks noGrp="1" noChangeArrowheads="1"/>
          </p:cNvSpPr>
          <p:nvPr>
            <p:ph type="body" sz="half" idx="1"/>
          </p:nvPr>
        </p:nvSpPr>
        <p:spPr>
          <a:xfrm>
            <a:off x="168275" y="1741487"/>
            <a:ext cx="5051797" cy="4976801"/>
          </a:xfrm>
        </p:spPr>
        <p:txBody>
          <a:bodyPr/>
          <a:lstStyle/>
          <a:p>
            <a:pPr>
              <a:buClr>
                <a:srgbClr val="006600"/>
              </a:buClr>
              <a:buSzPct val="100000"/>
              <a:buFont typeface="Wingdings" panose="05000000000000000000" pitchFamily="2" charset="2"/>
              <a:buChar char="§"/>
              <a:defRPr/>
            </a:pPr>
            <a:r>
              <a:rPr lang="en-GB" altLang="cs-CZ" sz="2800" b="1" i="1" dirty="0">
                <a:solidFill>
                  <a:srgbClr val="800000"/>
                </a:solidFill>
                <a:latin typeface="Calibri" panose="020F0502020204030204" pitchFamily="34" charset="0"/>
                <a:cs typeface="Calibri" panose="020F0502020204030204" pitchFamily="34" charset="0"/>
              </a:rPr>
              <a:t>Stevia </a:t>
            </a:r>
            <a:r>
              <a:rPr lang="en-GB" altLang="cs-CZ" sz="2800" b="1" i="1" dirty="0" err="1">
                <a:solidFill>
                  <a:srgbClr val="800000"/>
                </a:solidFill>
                <a:latin typeface="Calibri" panose="020F0502020204030204" pitchFamily="34" charset="0"/>
                <a:cs typeface="Calibri" panose="020F0502020204030204" pitchFamily="34" charset="0"/>
              </a:rPr>
              <a:t>rebaudiana</a:t>
            </a:r>
            <a:r>
              <a:rPr lang="en-GB" altLang="cs-CZ" sz="2800" b="1" i="1" dirty="0">
                <a:solidFill>
                  <a:srgbClr val="800000"/>
                </a:solidFill>
                <a:latin typeface="Calibri" panose="020F0502020204030204" pitchFamily="34" charset="0"/>
                <a:cs typeface="Calibri" panose="020F0502020204030204" pitchFamily="34" charset="0"/>
              </a:rPr>
              <a:t>, Asteraceae</a:t>
            </a:r>
          </a:p>
          <a:p>
            <a:pPr>
              <a:buClr>
                <a:srgbClr val="006600"/>
              </a:buClr>
              <a:buSzPct val="100000"/>
              <a:buFont typeface="Wingdings" panose="05000000000000000000" pitchFamily="2" charset="2"/>
              <a:buChar char="§"/>
              <a:defRPr/>
            </a:pPr>
            <a:endParaRPr lang="en-GB" altLang="cs-CZ" sz="2400" b="1" dirty="0">
              <a:solidFill>
                <a:srgbClr val="8000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cs-CZ" altLang="cs-CZ" sz="2000" u="sng" dirty="0" err="1">
                <a:solidFill>
                  <a:srgbClr val="006600"/>
                </a:solidFill>
                <a:latin typeface="Calibri" panose="020F0502020204030204" pitchFamily="34" charset="0"/>
                <a:cs typeface="Calibri" panose="020F0502020204030204" pitchFamily="34" charset="0"/>
              </a:rPr>
              <a:t>Content</a:t>
            </a:r>
            <a:r>
              <a:rPr lang="cs-CZ" altLang="cs-CZ" sz="2000" u="sng" dirty="0">
                <a:solidFill>
                  <a:srgbClr val="006600"/>
                </a:solidFill>
                <a:latin typeface="Calibri" panose="020F0502020204030204" pitchFamily="34" charset="0"/>
                <a:cs typeface="Calibri" panose="020F0502020204030204" pitchFamily="34" charset="0"/>
              </a:rPr>
              <a:t> </a:t>
            </a:r>
            <a:r>
              <a:rPr lang="cs-CZ" altLang="cs-CZ" sz="2000" u="sng" dirty="0" err="1">
                <a:solidFill>
                  <a:srgbClr val="006600"/>
                </a:solidFill>
                <a:latin typeface="Calibri" panose="020F0502020204030204" pitchFamily="34" charset="0"/>
                <a:cs typeface="Calibri" panose="020F0502020204030204" pitchFamily="34" charset="0"/>
              </a:rPr>
              <a:t>compounds</a:t>
            </a:r>
            <a:r>
              <a:rPr lang="en-GB" altLang="cs-CZ" sz="2000" u="sng" dirty="0">
                <a:solidFill>
                  <a:srgbClr val="006600"/>
                </a:solidFill>
                <a:latin typeface="Calibri" panose="020F0502020204030204" pitchFamily="34" charset="0"/>
                <a:cs typeface="Calibri" panose="020F0502020204030204" pitchFamily="34" charset="0"/>
              </a:rPr>
              <a:t>:</a:t>
            </a:r>
            <a:r>
              <a:rPr lang="cs-CZ" altLang="cs-CZ" sz="2000" dirty="0">
                <a:solidFill>
                  <a:srgbClr val="006600"/>
                </a:solidFill>
                <a:latin typeface="Calibri" panose="020F0502020204030204" pitchFamily="34" charset="0"/>
                <a:cs typeface="Calibri" panose="020F0502020204030204" pitchFamily="34" charset="0"/>
              </a:rPr>
              <a:t> </a:t>
            </a:r>
            <a:r>
              <a:rPr lang="en-GB" altLang="en-US" sz="2000" dirty="0">
                <a:solidFill>
                  <a:srgbClr val="000000"/>
                </a:solidFill>
                <a:latin typeface="Calibri" panose="020F0502020204030204" pitchFamily="34" charset="0"/>
                <a:cs typeface="Calibri" panose="020F0502020204030204" pitchFamily="34" charset="0"/>
              </a:rPr>
              <a:t>diterpenic glycoside </a:t>
            </a:r>
            <a:r>
              <a:rPr lang="en-GB" altLang="en-US" sz="2000" b="1" dirty="0" err="1">
                <a:solidFill>
                  <a:srgbClr val="000000"/>
                </a:solidFill>
                <a:latin typeface="Calibri" panose="020F0502020204030204" pitchFamily="34" charset="0"/>
                <a:cs typeface="Calibri" panose="020F0502020204030204" pitchFamily="34" charset="0"/>
              </a:rPr>
              <a:t>stevioside</a:t>
            </a:r>
            <a:r>
              <a:rPr lang="en-GB" altLang="en-US" sz="2000" dirty="0">
                <a:solidFill>
                  <a:srgbClr val="000000"/>
                </a:solidFill>
                <a:latin typeface="Calibri" panose="020F0502020204030204" pitchFamily="34" charset="0"/>
                <a:cs typeface="Calibri" panose="020F0502020204030204" pitchFamily="34" charset="0"/>
              </a:rPr>
              <a:t>, </a:t>
            </a:r>
            <a:r>
              <a:rPr lang="en-GB" altLang="en-US" sz="2000" b="1" dirty="0" err="1">
                <a:solidFill>
                  <a:srgbClr val="000000"/>
                </a:solidFill>
                <a:latin typeface="Calibri" panose="020F0502020204030204" pitchFamily="34" charset="0"/>
                <a:cs typeface="Calibri" panose="020F0502020204030204" pitchFamily="34" charset="0"/>
              </a:rPr>
              <a:t>rebaudiosides</a:t>
            </a:r>
            <a:r>
              <a:rPr lang="en-GB" altLang="en-US" sz="2000" b="1" dirty="0">
                <a:solidFill>
                  <a:srgbClr val="000000"/>
                </a:solidFill>
                <a:latin typeface="Calibri" panose="020F0502020204030204" pitchFamily="34" charset="0"/>
                <a:cs typeface="Calibri" panose="020F0502020204030204" pitchFamily="34" charset="0"/>
              </a:rPr>
              <a:t> A-E </a:t>
            </a:r>
            <a:r>
              <a:rPr lang="en-GB" altLang="en-US" sz="2000" dirty="0">
                <a:solidFill>
                  <a:srgbClr val="000000"/>
                </a:solidFill>
                <a:latin typeface="Calibri" panose="020F0502020204030204" pitchFamily="34" charset="0"/>
                <a:cs typeface="Calibri" panose="020F0502020204030204" pitchFamily="34" charset="0"/>
              </a:rPr>
              <a:t>(20-120x higher sweeter than saccharose)</a:t>
            </a:r>
          </a:p>
          <a:p>
            <a:pPr marL="0" indent="0">
              <a:buClr>
                <a:srgbClr val="006600"/>
              </a:buClr>
              <a:buSzPct val="100000"/>
              <a:buNone/>
              <a:defRPr/>
            </a:pPr>
            <a:endParaRPr lang="en-GB" altLang="cs-CZ" sz="20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000" u="sng" dirty="0">
                <a:solidFill>
                  <a:srgbClr val="006600"/>
                </a:solidFill>
                <a:latin typeface="Calibri" panose="020F0502020204030204" pitchFamily="34" charset="0"/>
                <a:cs typeface="Calibri" panose="020F0502020204030204" pitchFamily="34" charset="0"/>
              </a:rPr>
              <a:t>Usage:</a:t>
            </a:r>
            <a:r>
              <a:rPr lang="cs-CZ" altLang="cs-CZ" sz="2000" dirty="0">
                <a:solidFill>
                  <a:srgbClr val="006600"/>
                </a:solidFill>
                <a:latin typeface="Calibri" panose="020F0502020204030204" pitchFamily="34" charset="0"/>
                <a:cs typeface="Calibri" panose="020F0502020204030204" pitchFamily="34" charset="0"/>
              </a:rPr>
              <a:t> </a:t>
            </a:r>
            <a:r>
              <a:rPr lang="en-GB" altLang="en-US" sz="2000" dirty="0">
                <a:solidFill>
                  <a:srgbClr val="000000"/>
                </a:solidFill>
                <a:latin typeface="Calibri" panose="020F0502020204030204" pitchFamily="34" charset="0"/>
                <a:cs typeface="Calibri" panose="020F0502020204030204" pitchFamily="34" charset="0"/>
              </a:rPr>
              <a:t>sweetener (diet foods), additive to toothpaste</a:t>
            </a:r>
            <a:r>
              <a:rPr lang="en-GB" altLang="en-US" sz="2400" dirty="0">
                <a:solidFill>
                  <a:srgbClr val="000000"/>
                </a:solidFill>
                <a:latin typeface="Calibri" panose="020F0502020204030204" pitchFamily="34" charset="0"/>
                <a:cs typeface="Calibri" panose="020F0502020204030204" pitchFamily="34" charset="0"/>
              </a:rPr>
              <a:t> </a:t>
            </a:r>
            <a:r>
              <a:rPr lang="en-GB" altLang="en-US" sz="2000" dirty="0">
                <a:solidFill>
                  <a:srgbClr val="000000"/>
                </a:solidFill>
                <a:latin typeface="Calibri" panose="020F0502020204030204" pitchFamily="34" charset="0"/>
                <a:cs typeface="Calibri" panose="020F0502020204030204" pitchFamily="34" charset="0"/>
              </a:rPr>
              <a:t>(</a:t>
            </a:r>
            <a:r>
              <a:rPr lang="en-GB" altLang="en-US" sz="2000" dirty="0" err="1">
                <a:solidFill>
                  <a:srgbClr val="000000"/>
                </a:solidFill>
                <a:latin typeface="Calibri" panose="020F0502020204030204" pitchFamily="34" charset="0"/>
                <a:cs typeface="Calibri" panose="020F0502020204030204" pitchFamily="34" charset="0"/>
              </a:rPr>
              <a:t>steviosid</a:t>
            </a:r>
            <a:r>
              <a:rPr lang="en-GB" altLang="en-US" sz="2000" dirty="0">
                <a:solidFill>
                  <a:srgbClr val="000000"/>
                </a:solidFill>
                <a:latin typeface="Calibri" panose="020F0502020204030204" pitchFamily="34" charset="0"/>
                <a:cs typeface="Calibri" panose="020F0502020204030204" pitchFamily="34" charset="0"/>
              </a:rPr>
              <a:t> – destroys pathogenic bacterial of oral micro flora)</a:t>
            </a:r>
          </a:p>
          <a:p>
            <a:pPr marL="0" indent="0">
              <a:buClr>
                <a:srgbClr val="006600"/>
              </a:buClr>
              <a:buSzPct val="100000"/>
              <a:buNone/>
              <a:defRPr/>
            </a:pPr>
            <a:endParaRPr lang="en-GB" altLang="cs-CZ" sz="20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0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77828" name="Picture 3">
            <a:extLst>
              <a:ext uri="{FF2B5EF4-FFF2-40B4-BE49-F238E27FC236}">
                <a16:creationId xmlns:a16="http://schemas.microsoft.com/office/drawing/2014/main" id="{5768AEDD-AC08-4AA7-8B86-1AFA09717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77829" name="Straight Connector 4">
            <a:extLst>
              <a:ext uri="{FF2B5EF4-FFF2-40B4-BE49-F238E27FC236}">
                <a16:creationId xmlns:a16="http://schemas.microsoft.com/office/drawing/2014/main" id="{E0004E86-5D3B-4850-B470-79550E384E67}"/>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77830" name="AutoShape 2" descr="Výsledek obrázku pro petroselini radix">
            <a:extLst>
              <a:ext uri="{FF2B5EF4-FFF2-40B4-BE49-F238E27FC236}">
                <a16:creationId xmlns:a16="http://schemas.microsoft.com/office/drawing/2014/main" id="{A0DA2FE8-A0B9-43AA-A4B2-C8F43ACDCE0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endParaRPr>
          </a:p>
        </p:txBody>
      </p:sp>
      <p:pic>
        <p:nvPicPr>
          <p:cNvPr id="1026" name="Picture 2">
            <a:extLst>
              <a:ext uri="{FF2B5EF4-FFF2-40B4-BE49-F238E27FC236}">
                <a16:creationId xmlns:a16="http://schemas.microsoft.com/office/drawing/2014/main" id="{82C3FAD0-E779-4BB8-9521-14E316741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7455" y="1789186"/>
            <a:ext cx="2987824" cy="14316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0D9B76-7353-4C01-A379-E4E8D2CCBACA}"/>
              </a:ext>
            </a:extLst>
          </p:cNvPr>
          <p:cNvSpPr txBox="1"/>
          <p:nvPr/>
        </p:nvSpPr>
        <p:spPr>
          <a:xfrm>
            <a:off x="6660230" y="3429000"/>
            <a:ext cx="1042273" cy="338554"/>
          </a:xfrm>
          <a:prstGeom prst="rect">
            <a:avLst/>
          </a:prstGeom>
          <a:noFill/>
        </p:spPr>
        <p:txBody>
          <a:bodyPr wrap="none" rtlCol="0">
            <a:spAutoFit/>
          </a:bodyPr>
          <a:lstStyle/>
          <a:p>
            <a:r>
              <a:rPr lang="cs-CZ" sz="1600" dirty="0" err="1">
                <a:solidFill>
                  <a:srgbClr val="000000"/>
                </a:solidFill>
              </a:rPr>
              <a:t>Stevioside</a:t>
            </a:r>
            <a:endParaRPr lang="en-GB" sz="1600" dirty="0">
              <a:solidFill>
                <a:srgbClr val="000000"/>
              </a:solidFill>
            </a:endParaRPr>
          </a:p>
        </p:txBody>
      </p:sp>
      <p:pic>
        <p:nvPicPr>
          <p:cNvPr id="1030" name="Picture 6" descr="Rebaudioside A - Wikipedia">
            <a:extLst>
              <a:ext uri="{FF2B5EF4-FFF2-40B4-BE49-F238E27FC236}">
                <a16:creationId xmlns:a16="http://schemas.microsoft.com/office/drawing/2014/main" id="{DE5EDDBD-9CE9-4BC6-8CBF-A6FBB40A25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9239" y="4229887"/>
            <a:ext cx="2858272" cy="15626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7746FF-EB9D-4558-884B-52DB29C53A2A}"/>
              </a:ext>
            </a:extLst>
          </p:cNvPr>
          <p:cNvSpPr txBox="1"/>
          <p:nvPr/>
        </p:nvSpPr>
        <p:spPr>
          <a:xfrm>
            <a:off x="6520123" y="5912035"/>
            <a:ext cx="1490986" cy="338554"/>
          </a:xfrm>
          <a:prstGeom prst="rect">
            <a:avLst/>
          </a:prstGeom>
          <a:noFill/>
        </p:spPr>
        <p:txBody>
          <a:bodyPr wrap="none" rtlCol="0">
            <a:spAutoFit/>
          </a:bodyPr>
          <a:lstStyle/>
          <a:p>
            <a:r>
              <a:rPr lang="cs-CZ" sz="1600" dirty="0" err="1">
                <a:solidFill>
                  <a:srgbClr val="000000"/>
                </a:solidFill>
              </a:rPr>
              <a:t>Rebaudioside</a:t>
            </a:r>
            <a:r>
              <a:rPr lang="cs-CZ" sz="1600" dirty="0">
                <a:solidFill>
                  <a:srgbClr val="000000"/>
                </a:solidFill>
              </a:rPr>
              <a:t> A</a:t>
            </a:r>
            <a:endParaRPr lang="en-GB" sz="1600" dirty="0">
              <a:solidFill>
                <a:srgbClr val="000000"/>
              </a:solidFill>
            </a:endParaRPr>
          </a:p>
        </p:txBody>
      </p:sp>
    </p:spTree>
    <p:extLst>
      <p:ext uri="{BB962C8B-B14F-4D97-AF65-F5344CB8AC3E}">
        <p14:creationId xmlns:p14="http://schemas.microsoft.com/office/powerpoint/2010/main" val="2660401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D48039C-F741-400B-8389-AD140E7209FF}"/>
              </a:ext>
            </a:extLst>
          </p:cNvPr>
          <p:cNvSpPr>
            <a:spLocks noGrp="1" noChangeArrowheads="1"/>
          </p:cNvSpPr>
          <p:nvPr>
            <p:ph type="title"/>
          </p:nvPr>
        </p:nvSpPr>
        <p:spPr>
          <a:xfrm>
            <a:off x="2025650" y="260350"/>
            <a:ext cx="6883400" cy="952500"/>
          </a:xfrm>
        </p:spPr>
        <p:txBody>
          <a:bodyPr/>
          <a:lstStyle/>
          <a:p>
            <a:r>
              <a:rPr lang="cs-CZ" altLang="cs-CZ" b="1" dirty="0">
                <a:solidFill>
                  <a:srgbClr val="800000"/>
                </a:solidFill>
                <a:latin typeface="Calibri" panose="020F0502020204030204" pitchFamily="34" charset="0"/>
                <a:cs typeface="Calibri" panose="020F0502020204030204" pitchFamily="34" charset="0"/>
              </a:rPr>
              <a:t>Natural </a:t>
            </a:r>
            <a:r>
              <a:rPr lang="cs-CZ" altLang="cs-CZ" b="1" dirty="0" err="1">
                <a:solidFill>
                  <a:srgbClr val="800000"/>
                </a:solidFill>
                <a:latin typeface="Calibri" panose="020F0502020204030204" pitchFamily="34" charset="0"/>
                <a:cs typeface="Calibri" panose="020F0502020204030204" pitchFamily="34" charset="0"/>
              </a:rPr>
              <a:t>antidiabetics</a:t>
            </a:r>
            <a:endParaRPr lang="en-GB" altLang="cs-CZ" b="1" i="0" dirty="0">
              <a:solidFill>
                <a:srgbClr val="800000"/>
              </a:solidFill>
              <a:latin typeface="Calibri" panose="020F0502020204030204" pitchFamily="34" charset="0"/>
              <a:cs typeface="Calibri" panose="020F0502020204030204" pitchFamily="34" charset="0"/>
            </a:endParaRPr>
          </a:p>
        </p:txBody>
      </p:sp>
      <p:sp>
        <p:nvSpPr>
          <p:cNvPr id="23555" name="Rectangle 3">
            <a:extLst>
              <a:ext uri="{FF2B5EF4-FFF2-40B4-BE49-F238E27FC236}">
                <a16:creationId xmlns:a16="http://schemas.microsoft.com/office/drawing/2014/main" id="{69F40784-DEB2-4ADD-988A-A1E7CFE2C304}"/>
              </a:ext>
            </a:extLst>
          </p:cNvPr>
          <p:cNvSpPr>
            <a:spLocks noGrp="1" noChangeArrowheads="1"/>
          </p:cNvSpPr>
          <p:nvPr>
            <p:ph type="body" sz="half" idx="1"/>
          </p:nvPr>
        </p:nvSpPr>
        <p:spPr>
          <a:xfrm>
            <a:off x="168275" y="1741488"/>
            <a:ext cx="5987901" cy="2047550"/>
          </a:xfrm>
        </p:spPr>
        <p:txBody>
          <a:bodyPr/>
          <a:lstStyle/>
          <a:p>
            <a:pPr>
              <a:buClr>
                <a:srgbClr val="006600"/>
              </a:buClr>
              <a:buSzPct val="100000"/>
              <a:buFont typeface="Wingdings" panose="05000000000000000000" pitchFamily="2" charset="2"/>
              <a:buChar char="§"/>
              <a:defRPr/>
            </a:pPr>
            <a:r>
              <a:rPr lang="en-GB" altLang="cs-CZ" sz="2400" b="1" dirty="0" err="1">
                <a:solidFill>
                  <a:srgbClr val="800000"/>
                </a:solidFill>
                <a:latin typeface="Calibri" panose="020F0502020204030204" pitchFamily="34" charset="0"/>
                <a:cs typeface="Calibri" panose="020F0502020204030204" pitchFamily="34" charset="0"/>
              </a:rPr>
              <a:t>Polymnia</a:t>
            </a:r>
            <a:r>
              <a:rPr lang="en-GB" altLang="cs-CZ" sz="2400" b="1" dirty="0">
                <a:solidFill>
                  <a:srgbClr val="800000"/>
                </a:solidFill>
                <a:latin typeface="Calibri" panose="020F0502020204030204" pitchFamily="34" charset="0"/>
                <a:cs typeface="Calibri" panose="020F0502020204030204" pitchFamily="34" charset="0"/>
              </a:rPr>
              <a:t> </a:t>
            </a:r>
            <a:r>
              <a:rPr lang="en-GB" altLang="cs-CZ" sz="2400" b="1" dirty="0" err="1">
                <a:solidFill>
                  <a:srgbClr val="800000"/>
                </a:solidFill>
                <a:latin typeface="Calibri" panose="020F0502020204030204" pitchFamily="34" charset="0"/>
                <a:cs typeface="Calibri" panose="020F0502020204030204" pitchFamily="34" charset="0"/>
              </a:rPr>
              <a:t>sonchifolia</a:t>
            </a:r>
            <a:r>
              <a:rPr lang="en-GB" altLang="cs-CZ" sz="2400" b="1" dirty="0">
                <a:solidFill>
                  <a:srgbClr val="800000"/>
                </a:solidFill>
                <a:latin typeface="Calibri" panose="020F0502020204030204" pitchFamily="34" charset="0"/>
                <a:cs typeface="Calibri" panose="020F0502020204030204" pitchFamily="34" charset="0"/>
              </a:rPr>
              <a:t>, Asteraceae (</a:t>
            </a:r>
            <a:r>
              <a:rPr lang="en-GB" altLang="cs-CZ" sz="2400" b="1" dirty="0" err="1">
                <a:solidFill>
                  <a:srgbClr val="800000"/>
                </a:solidFill>
                <a:latin typeface="Calibri" panose="020F0502020204030204" pitchFamily="34" charset="0"/>
                <a:cs typeface="Calibri" panose="020F0502020204030204" pitchFamily="34" charset="0"/>
              </a:rPr>
              <a:t>yacon</a:t>
            </a:r>
            <a:r>
              <a:rPr lang="en-GB" altLang="cs-CZ" sz="2400" b="1" dirty="0">
                <a:solidFill>
                  <a:srgbClr val="800000"/>
                </a:solidFill>
                <a:latin typeface="Calibri" panose="020F0502020204030204" pitchFamily="34" charset="0"/>
                <a:cs typeface="Calibri" panose="020F0502020204030204" pitchFamily="34" charset="0"/>
              </a:rPr>
              <a:t>)</a:t>
            </a:r>
          </a:p>
          <a:p>
            <a:pPr marL="0" indent="0">
              <a:buClr>
                <a:srgbClr val="006600"/>
              </a:buClr>
              <a:buSzPct val="100000"/>
              <a:buFont typeface="Monotype Sorts" pitchFamily="2" charset="2"/>
              <a:buNone/>
              <a:defRPr/>
            </a:pPr>
            <a:endParaRPr lang="en-GB" altLang="cs-CZ" sz="20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cs-CZ" altLang="cs-CZ" sz="2000" u="sng" dirty="0" err="1">
                <a:solidFill>
                  <a:srgbClr val="006600"/>
                </a:solidFill>
                <a:latin typeface="Calibri" panose="020F0502020204030204" pitchFamily="34" charset="0"/>
                <a:cs typeface="Calibri" panose="020F0502020204030204" pitchFamily="34" charset="0"/>
              </a:rPr>
              <a:t>Content</a:t>
            </a:r>
            <a:r>
              <a:rPr lang="cs-CZ" altLang="cs-CZ" sz="2000" u="sng" dirty="0">
                <a:solidFill>
                  <a:srgbClr val="006600"/>
                </a:solidFill>
                <a:latin typeface="Calibri" panose="020F0502020204030204" pitchFamily="34" charset="0"/>
                <a:cs typeface="Calibri" panose="020F0502020204030204" pitchFamily="34" charset="0"/>
              </a:rPr>
              <a:t> </a:t>
            </a:r>
            <a:r>
              <a:rPr lang="cs-CZ" altLang="cs-CZ" sz="2000" u="sng" dirty="0" err="1">
                <a:solidFill>
                  <a:srgbClr val="006600"/>
                </a:solidFill>
                <a:latin typeface="Calibri" panose="020F0502020204030204" pitchFamily="34" charset="0"/>
                <a:cs typeface="Calibri" panose="020F0502020204030204" pitchFamily="34" charset="0"/>
              </a:rPr>
              <a:t>compounds</a:t>
            </a:r>
            <a:r>
              <a:rPr lang="cs-CZ" altLang="cs-CZ" sz="2000" u="sng" dirty="0">
                <a:solidFill>
                  <a:srgbClr val="006600"/>
                </a:solidFill>
                <a:latin typeface="Calibri" panose="020F0502020204030204" pitchFamily="34" charset="0"/>
                <a:cs typeface="Calibri" panose="020F0502020204030204" pitchFamily="34" charset="0"/>
              </a:rPr>
              <a:t>:</a:t>
            </a:r>
            <a:r>
              <a:rPr lang="cs-CZ" altLang="cs-CZ" sz="2000" dirty="0">
                <a:solidFill>
                  <a:srgbClr val="006600"/>
                </a:solidFill>
                <a:latin typeface="Calibri" panose="020F0502020204030204" pitchFamily="34" charset="0"/>
                <a:cs typeface="Calibri" panose="020F0502020204030204" pitchFamily="34" charset="0"/>
              </a:rPr>
              <a:t> </a:t>
            </a:r>
            <a:r>
              <a:rPr lang="en-GB" altLang="en-US" sz="2000" dirty="0">
                <a:solidFill>
                  <a:srgbClr val="000000"/>
                </a:solidFill>
                <a:latin typeface="Calibri" panose="020F0502020204030204" pitchFamily="34" charset="0"/>
                <a:cs typeface="Calibri" panose="020F0502020204030204" pitchFamily="34" charset="0"/>
              </a:rPr>
              <a:t>monosaccharides and disaccharides, </a:t>
            </a:r>
            <a:r>
              <a:rPr lang="en-GB" altLang="en-US" sz="2000" dirty="0" err="1">
                <a:solidFill>
                  <a:srgbClr val="000000"/>
                </a:solidFill>
                <a:latin typeface="Calibri" panose="020F0502020204030204" pitchFamily="34" charset="0"/>
                <a:cs typeface="Calibri" panose="020F0502020204030204" pitchFamily="34" charset="0"/>
              </a:rPr>
              <a:t>inuline</a:t>
            </a:r>
            <a:endParaRPr lang="cs-CZ" altLang="cs-CZ" sz="20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endParaRPr lang="en-GB" altLang="cs-CZ" sz="20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000" u="sng" dirty="0">
                <a:solidFill>
                  <a:srgbClr val="006600"/>
                </a:solidFill>
                <a:latin typeface="Calibri" panose="020F0502020204030204" pitchFamily="34" charset="0"/>
                <a:cs typeface="Calibri" panose="020F0502020204030204" pitchFamily="34" charset="0"/>
              </a:rPr>
              <a:t>Usage:</a:t>
            </a:r>
            <a:r>
              <a:rPr lang="cs-CZ" altLang="cs-CZ" sz="2000" dirty="0">
                <a:solidFill>
                  <a:srgbClr val="006600"/>
                </a:solidFill>
                <a:latin typeface="Calibri" panose="020F0502020204030204" pitchFamily="34" charset="0"/>
                <a:cs typeface="Calibri" panose="020F0502020204030204" pitchFamily="34" charset="0"/>
              </a:rPr>
              <a:t> </a:t>
            </a:r>
            <a:r>
              <a:rPr lang="en-GB" altLang="en-US" sz="2000" dirty="0">
                <a:solidFill>
                  <a:srgbClr val="000000"/>
                </a:solidFill>
                <a:latin typeface="Calibri" panose="020F0502020204030204" pitchFamily="34" charset="0"/>
                <a:cs typeface="Calibri" panose="020F0502020204030204" pitchFamily="34" charset="0"/>
              </a:rPr>
              <a:t>vegetables, juice from tubers as a sweetener</a:t>
            </a:r>
            <a:endParaRPr lang="en-GB" altLang="cs-CZ" sz="20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0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20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0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77828" name="Picture 3">
            <a:extLst>
              <a:ext uri="{FF2B5EF4-FFF2-40B4-BE49-F238E27FC236}">
                <a16:creationId xmlns:a16="http://schemas.microsoft.com/office/drawing/2014/main" id="{5768AEDD-AC08-4AA7-8B86-1AFA09717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77829" name="Straight Connector 4">
            <a:extLst>
              <a:ext uri="{FF2B5EF4-FFF2-40B4-BE49-F238E27FC236}">
                <a16:creationId xmlns:a16="http://schemas.microsoft.com/office/drawing/2014/main" id="{E0004E86-5D3B-4850-B470-79550E384E67}"/>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77830" name="AutoShape 2" descr="Výsledek obrázku pro petroselini radix">
            <a:extLst>
              <a:ext uri="{FF2B5EF4-FFF2-40B4-BE49-F238E27FC236}">
                <a16:creationId xmlns:a16="http://schemas.microsoft.com/office/drawing/2014/main" id="{A0DA2FE8-A0B9-43AA-A4B2-C8F43ACDCE0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endParaRPr>
          </a:p>
        </p:txBody>
      </p:sp>
      <p:pic>
        <p:nvPicPr>
          <p:cNvPr id="2" name="Picture 6" descr="yacon_3">
            <a:extLst>
              <a:ext uri="{FF2B5EF4-FFF2-40B4-BE49-F238E27FC236}">
                <a16:creationId xmlns:a16="http://schemas.microsoft.com/office/drawing/2014/main" id="{1D54D114-15E5-4A9A-85D9-C7354AD2D2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5294"/>
          <a:stretch>
            <a:fillRect/>
          </a:stretch>
        </p:blipFill>
        <p:spPr bwMode="auto">
          <a:xfrm>
            <a:off x="320675" y="4175407"/>
            <a:ext cx="2514600"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yacon_2">
            <a:extLst>
              <a:ext uri="{FF2B5EF4-FFF2-40B4-BE49-F238E27FC236}">
                <a16:creationId xmlns:a16="http://schemas.microsoft.com/office/drawing/2014/main" id="{77F934E7-39CB-4012-8C99-19D4167C6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988" r="7668" b="23766"/>
          <a:stretch>
            <a:fillRect/>
          </a:stretch>
        </p:blipFill>
        <p:spPr bwMode="auto">
          <a:xfrm>
            <a:off x="3105944" y="4189694"/>
            <a:ext cx="25146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yacon_1">
            <a:extLst>
              <a:ext uri="{FF2B5EF4-FFF2-40B4-BE49-F238E27FC236}">
                <a16:creationId xmlns:a16="http://schemas.microsoft.com/office/drawing/2014/main" id="{A5D42ED8-A5F5-4A43-A501-CE0A9D6E26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4144637"/>
            <a:ext cx="2116138"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F359357E-0894-4F49-9AE6-B0002CE9F0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7703" y="1572911"/>
            <a:ext cx="829068" cy="2245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248686-151C-4E7C-8461-53CF3C1640CF}"/>
              </a:ext>
            </a:extLst>
          </p:cNvPr>
          <p:cNvSpPr txBox="1"/>
          <p:nvPr/>
        </p:nvSpPr>
        <p:spPr>
          <a:xfrm>
            <a:off x="7624242" y="2478188"/>
            <a:ext cx="1008112" cy="307777"/>
          </a:xfrm>
          <a:prstGeom prst="rect">
            <a:avLst/>
          </a:prstGeom>
          <a:noFill/>
        </p:spPr>
        <p:txBody>
          <a:bodyPr wrap="square" rtlCol="0">
            <a:spAutoFit/>
          </a:bodyPr>
          <a:lstStyle/>
          <a:p>
            <a:r>
              <a:rPr lang="cs-CZ" sz="1400" dirty="0">
                <a:solidFill>
                  <a:srgbClr val="000000"/>
                </a:solidFill>
              </a:rPr>
              <a:t>Inulin</a:t>
            </a:r>
            <a:endParaRPr lang="en-GB" sz="1400" dirty="0">
              <a:solidFill>
                <a:srgbClr val="000000"/>
              </a:solidFill>
            </a:endParaRPr>
          </a:p>
        </p:txBody>
      </p:sp>
    </p:spTree>
    <p:extLst>
      <p:ext uri="{BB962C8B-B14F-4D97-AF65-F5344CB8AC3E}">
        <p14:creationId xmlns:p14="http://schemas.microsoft.com/office/powerpoint/2010/main" val="2421639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C1C6E85-B01A-4D55-80D4-301F6A6B5618}"/>
              </a:ext>
            </a:extLst>
          </p:cNvPr>
          <p:cNvSpPr>
            <a:spLocks noGrp="1" noChangeArrowheads="1"/>
          </p:cNvSpPr>
          <p:nvPr>
            <p:ph type="title"/>
          </p:nvPr>
        </p:nvSpPr>
        <p:spPr>
          <a:xfrm>
            <a:off x="2025650" y="260350"/>
            <a:ext cx="6883400" cy="952500"/>
          </a:xfrm>
        </p:spPr>
        <p:txBody>
          <a:bodyPr/>
          <a:lstStyle/>
          <a:p>
            <a:r>
              <a:rPr lang="en-GB" altLang="cs-CZ" b="1">
                <a:solidFill>
                  <a:srgbClr val="800000"/>
                </a:solidFill>
                <a:latin typeface="Calibri" panose="020F0502020204030204" pitchFamily="34" charset="0"/>
                <a:cs typeface="Calibri" panose="020F0502020204030204" pitchFamily="34" charset="0"/>
              </a:rPr>
              <a:t>Solani amylum CzPh 2017</a:t>
            </a:r>
          </a:p>
        </p:txBody>
      </p:sp>
      <p:sp>
        <p:nvSpPr>
          <p:cNvPr id="25603" name="Rectangle 3">
            <a:extLst>
              <a:ext uri="{FF2B5EF4-FFF2-40B4-BE49-F238E27FC236}">
                <a16:creationId xmlns:a16="http://schemas.microsoft.com/office/drawing/2014/main" id="{634123CF-1A8D-404B-B2D8-0A47434A59D9}"/>
              </a:ext>
            </a:extLst>
          </p:cNvPr>
          <p:cNvSpPr>
            <a:spLocks noGrp="1" noChangeArrowheads="1"/>
          </p:cNvSpPr>
          <p:nvPr>
            <p:ph type="body" sz="half" idx="1"/>
          </p:nvPr>
        </p:nvSpPr>
        <p:spPr>
          <a:xfrm>
            <a:off x="168275" y="1741488"/>
            <a:ext cx="8389938" cy="1111250"/>
          </a:xfrm>
        </p:spPr>
        <p:txBody>
          <a:bodyPr/>
          <a:lstStyle/>
          <a:p>
            <a:pPr>
              <a:buClr>
                <a:srgbClr val="006600"/>
              </a:buClr>
              <a:buSzPct val="100000"/>
              <a:buFont typeface="Wingdings" panose="05000000000000000000" pitchFamily="2" charset="2"/>
              <a:buChar char="§"/>
            </a:pPr>
            <a:r>
              <a:rPr lang="en-GB" altLang="cs-CZ" sz="2400" u="sng" dirty="0">
                <a:solidFill>
                  <a:srgbClr val="006600"/>
                </a:solidFill>
                <a:latin typeface="Calibri" panose="020F0502020204030204" pitchFamily="34" charset="0"/>
                <a:cs typeface="Calibri" panose="020F0502020204030204" pitchFamily="34" charset="0"/>
              </a:rPr>
              <a:t>Microscopy: </a:t>
            </a:r>
            <a:r>
              <a:rPr lang="en-GB" altLang="en-US" sz="2400" dirty="0">
                <a:solidFill>
                  <a:srgbClr val="000000"/>
                </a:solidFill>
                <a:latin typeface="Calibri" panose="020F0502020204030204" pitchFamily="34" charset="0"/>
                <a:cs typeface="Calibri" panose="020F0502020204030204" pitchFamily="34" charset="0"/>
              </a:rPr>
              <a:t>big grains </a:t>
            </a:r>
            <a:r>
              <a:rPr lang="sk-SK" altLang="en-US" sz="2400" dirty="0" err="1">
                <a:solidFill>
                  <a:srgbClr val="000000"/>
                </a:solidFill>
                <a:latin typeface="Calibri" panose="020F0502020204030204" pitchFamily="34" charset="0"/>
                <a:cs typeface="Calibri" panose="020F0502020204030204" pitchFamily="34" charset="0"/>
              </a:rPr>
              <a:t>egg</a:t>
            </a:r>
            <a:r>
              <a:rPr lang="sk-SK" altLang="en-US" sz="2400" dirty="0">
                <a:solidFill>
                  <a:srgbClr val="000000"/>
                </a:solidFill>
                <a:latin typeface="Calibri" panose="020F0502020204030204" pitchFamily="34" charset="0"/>
                <a:cs typeface="Calibri" panose="020F0502020204030204" pitchFamily="34" charset="0"/>
              </a:rPr>
              <a:t> or </a:t>
            </a:r>
            <a:r>
              <a:rPr lang="sk-SK" altLang="en-US" sz="2400" dirty="0" err="1">
                <a:solidFill>
                  <a:srgbClr val="000000"/>
                </a:solidFill>
                <a:latin typeface="Calibri" panose="020F0502020204030204" pitchFamily="34" charset="0"/>
                <a:cs typeface="Calibri" panose="020F0502020204030204" pitchFamily="34" charset="0"/>
              </a:rPr>
              <a:t>pear</a:t>
            </a:r>
            <a:r>
              <a:rPr lang="sk-SK" altLang="en-US" sz="2400" dirty="0">
                <a:solidFill>
                  <a:srgbClr val="000000"/>
                </a:solidFill>
                <a:latin typeface="Calibri" panose="020F0502020204030204" pitchFamily="34" charset="0"/>
                <a:cs typeface="Calibri" panose="020F0502020204030204" pitchFamily="34" charset="0"/>
              </a:rPr>
              <a:t> </a:t>
            </a:r>
            <a:r>
              <a:rPr lang="sk-SK" altLang="en-US" sz="2400" dirty="0" err="1">
                <a:solidFill>
                  <a:srgbClr val="000000"/>
                </a:solidFill>
                <a:latin typeface="Calibri" panose="020F0502020204030204" pitchFamily="34" charset="0"/>
                <a:cs typeface="Calibri" panose="020F0502020204030204" pitchFamily="34" charset="0"/>
              </a:rPr>
              <a:t>shaped</a:t>
            </a:r>
            <a:r>
              <a:rPr lang="en-GB" altLang="en-US" sz="2400" dirty="0">
                <a:solidFill>
                  <a:srgbClr val="000000"/>
                </a:solidFill>
                <a:latin typeface="Calibri" panose="020F0502020204030204" pitchFamily="34" charset="0"/>
                <a:cs typeface="Calibri" panose="020F0502020204030204" pitchFamily="34" charset="0"/>
              </a:rPr>
              <a:t> with eccentric </a:t>
            </a:r>
            <a:r>
              <a:rPr lang="en-GB" altLang="en-US" sz="2400" i="1" dirty="0" err="1">
                <a:solidFill>
                  <a:srgbClr val="000000"/>
                </a:solidFill>
                <a:latin typeface="Calibri" panose="020F0502020204030204" pitchFamily="34" charset="0"/>
                <a:cs typeface="Calibri" panose="020F0502020204030204" pitchFamily="34" charset="0"/>
              </a:rPr>
              <a:t>hilum</a:t>
            </a:r>
            <a:r>
              <a:rPr lang="en-GB" altLang="en-US" sz="2400" dirty="0">
                <a:solidFill>
                  <a:srgbClr val="000000"/>
                </a:solidFill>
                <a:latin typeface="Calibri" panose="020F0502020204030204" pitchFamily="34" charset="0"/>
                <a:cs typeface="Calibri" panose="020F0502020204030204" pitchFamily="34" charset="0"/>
              </a:rPr>
              <a:t>,  eccentric embedded, size 30-100 mm</a:t>
            </a:r>
            <a:endParaRPr lang="en-GB" altLang="cs-CZ" sz="2400" dirty="0">
              <a:solidFill>
                <a:srgbClr val="000008"/>
              </a:solidFill>
              <a:latin typeface="Calibri" panose="020F0502020204030204" pitchFamily="34" charset="0"/>
              <a:cs typeface="Calibri" panose="020F0502020204030204" pitchFamily="34" charset="0"/>
            </a:endParaRPr>
          </a:p>
        </p:txBody>
      </p:sp>
      <p:pic>
        <p:nvPicPr>
          <p:cNvPr id="25604" name="Picture 3">
            <a:extLst>
              <a:ext uri="{FF2B5EF4-FFF2-40B4-BE49-F238E27FC236}">
                <a16:creationId xmlns:a16="http://schemas.microsoft.com/office/drawing/2014/main" id="{4DF7B716-82B9-435B-A1C8-17A5845687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25605" name="Straight Connector 4">
            <a:extLst>
              <a:ext uri="{FF2B5EF4-FFF2-40B4-BE49-F238E27FC236}">
                <a16:creationId xmlns:a16="http://schemas.microsoft.com/office/drawing/2014/main" id="{F6938B2A-346A-4EA3-A1DA-ADF1DAFD1AD8}"/>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25606" name="AutoShape 2" descr="Výsledek obrázku pro petroselini radix">
            <a:extLst>
              <a:ext uri="{FF2B5EF4-FFF2-40B4-BE49-F238E27FC236}">
                <a16:creationId xmlns:a16="http://schemas.microsoft.com/office/drawing/2014/main" id="{D1CE064B-AAF4-46F7-9220-485F070AF840}"/>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25607" name="Picture 1031" descr="amylolast">
            <a:extLst>
              <a:ext uri="{FF2B5EF4-FFF2-40B4-BE49-F238E27FC236}">
                <a16:creationId xmlns:a16="http://schemas.microsoft.com/office/drawing/2014/main" id="{5FE931A9-D527-433A-A66D-989E66087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001"/>
          <a:stretch>
            <a:fillRect/>
          </a:stretch>
        </p:blipFill>
        <p:spPr bwMode="auto">
          <a:xfrm>
            <a:off x="474663" y="2781300"/>
            <a:ext cx="21478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040" descr="amysol">
            <a:extLst>
              <a:ext uri="{FF2B5EF4-FFF2-40B4-BE49-F238E27FC236}">
                <a16:creationId xmlns:a16="http://schemas.microsoft.com/office/drawing/2014/main" id="{7C1A1944-A2D9-4AD3-9552-8A8EE57317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875" y="4351338"/>
            <a:ext cx="3733800"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038" descr="Solanum">
            <a:extLst>
              <a:ext uri="{FF2B5EF4-FFF2-40B4-BE49-F238E27FC236}">
                <a16:creationId xmlns:a16="http://schemas.microsoft.com/office/drawing/2014/main" id="{ABB6670E-EDCD-4B02-B81D-C151603B1E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7475" y="2759075"/>
            <a:ext cx="26384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20B2D45-8F63-40F0-A10F-2C70B5BD9B8C}"/>
              </a:ext>
            </a:extLst>
          </p:cNvPr>
          <p:cNvSpPr>
            <a:spLocks noGrp="1" noChangeArrowheads="1"/>
          </p:cNvSpPr>
          <p:nvPr>
            <p:ph type="title"/>
          </p:nvPr>
        </p:nvSpPr>
        <p:spPr>
          <a:xfrm>
            <a:off x="2025650" y="260350"/>
            <a:ext cx="6883400" cy="952500"/>
          </a:xfrm>
        </p:spPr>
        <p:txBody>
          <a:bodyPr/>
          <a:lstStyle/>
          <a:p>
            <a:r>
              <a:rPr lang="en-GB" altLang="cs-CZ" b="1">
                <a:solidFill>
                  <a:srgbClr val="800000"/>
                </a:solidFill>
                <a:latin typeface="Calibri" panose="020F0502020204030204" pitchFamily="34" charset="0"/>
                <a:cs typeface="Calibri" panose="020F0502020204030204" pitchFamily="34" charset="0"/>
              </a:rPr>
              <a:t>Oryzae amylum CzPh 2017</a:t>
            </a:r>
          </a:p>
        </p:txBody>
      </p:sp>
      <p:sp>
        <p:nvSpPr>
          <p:cNvPr id="23555" name="Rectangle 3">
            <a:extLst>
              <a:ext uri="{FF2B5EF4-FFF2-40B4-BE49-F238E27FC236}">
                <a16:creationId xmlns:a16="http://schemas.microsoft.com/office/drawing/2014/main" id="{7191388D-9163-418A-AB8A-B64D6B711525}"/>
              </a:ext>
            </a:extLst>
          </p:cNvPr>
          <p:cNvSpPr>
            <a:spLocks noGrp="1" noChangeArrowheads="1"/>
          </p:cNvSpPr>
          <p:nvPr>
            <p:ph type="body" sz="half" idx="1"/>
          </p:nvPr>
        </p:nvSpPr>
        <p:spPr>
          <a:xfrm>
            <a:off x="168275" y="1449388"/>
            <a:ext cx="5124450" cy="3892550"/>
          </a:xfrm>
        </p:spPr>
        <p:txBody>
          <a:bodyPr/>
          <a:lstStyle/>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Mother plant</a:t>
            </a:r>
            <a:r>
              <a:rPr lang="en-GB" altLang="cs-CZ" sz="2400" dirty="0">
                <a:solidFill>
                  <a:srgbClr val="006600"/>
                </a:solidFill>
                <a:latin typeface="Calibri" panose="020F0502020204030204" pitchFamily="34" charset="0"/>
                <a:cs typeface="Calibri" panose="020F0502020204030204" pitchFamily="34" charset="0"/>
              </a:rPr>
              <a:t>: </a:t>
            </a:r>
            <a:r>
              <a:rPr lang="en-GB" altLang="cs-CZ" sz="2400" b="1" i="1" dirty="0">
                <a:solidFill>
                  <a:srgbClr val="800000"/>
                </a:solidFill>
                <a:latin typeface="Calibri" panose="020F0502020204030204" pitchFamily="34" charset="0"/>
                <a:cs typeface="Calibri" panose="020F0502020204030204" pitchFamily="34" charset="0"/>
              </a:rPr>
              <a:t>Oryza sativa, </a:t>
            </a:r>
          </a:p>
          <a:p>
            <a:pPr marL="0" indent="0">
              <a:buClr>
                <a:srgbClr val="006600"/>
              </a:buClr>
              <a:buSzPct val="100000"/>
              <a:buFont typeface="Monotype Sorts" pitchFamily="2" charset="2"/>
              <a:buNone/>
              <a:defRPr/>
            </a:pPr>
            <a:r>
              <a:rPr lang="en-GB" altLang="cs-CZ" sz="2400" b="1" dirty="0">
                <a:solidFill>
                  <a:srgbClr val="800000"/>
                </a:solidFill>
                <a:latin typeface="Calibri" panose="020F0502020204030204" pitchFamily="34" charset="0"/>
                <a:cs typeface="Calibri" panose="020F0502020204030204" pitchFamily="34" charset="0"/>
              </a:rPr>
              <a:t>		     Poaceae </a:t>
            </a:r>
            <a:r>
              <a:rPr lang="en-GB" altLang="cs-CZ" sz="2400" dirty="0">
                <a:solidFill>
                  <a:srgbClr val="000008"/>
                </a:solidFill>
                <a:latin typeface="Calibri" panose="020F0502020204030204" pitchFamily="34" charset="0"/>
                <a:cs typeface="Calibri" panose="020F0502020204030204" pitchFamily="34" charset="0"/>
              </a:rPr>
              <a:t>(rice)</a:t>
            </a:r>
          </a:p>
          <a:p>
            <a:pPr marL="0" indent="0">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a:cs typeface="Calibri"/>
              </a:rPr>
              <a:t>Macroscopy:</a:t>
            </a:r>
            <a:r>
              <a:rPr lang="en-GB" altLang="cs-CZ" sz="2400" dirty="0">
                <a:solidFill>
                  <a:srgbClr val="000000"/>
                </a:solidFill>
                <a:latin typeface="Calibri"/>
                <a:cs typeface="Calibri"/>
              </a:rPr>
              <a:t> </a:t>
            </a:r>
            <a:r>
              <a:rPr lang="en-GB" altLang="en-US" sz="2400" dirty="0">
                <a:solidFill>
                  <a:srgbClr val="000000"/>
                </a:solidFill>
                <a:latin typeface="Calibri"/>
                <a:cs typeface="Calibri"/>
              </a:rPr>
              <a:t>very smooth white powder, squeaking when </a:t>
            </a:r>
            <a:r>
              <a:rPr lang="sk-SK" altLang="en-US" sz="2400" err="1">
                <a:solidFill>
                  <a:srgbClr val="000000"/>
                </a:solidFill>
                <a:latin typeface="Calibri"/>
                <a:cs typeface="Calibri"/>
              </a:rPr>
              <a:t>pressed</a:t>
            </a:r>
            <a:endParaRPr lang="en-GB" altLang="en-US" sz="2400">
              <a:solidFill>
                <a:srgbClr val="000000"/>
              </a:solidFill>
              <a:latin typeface="Calibri"/>
              <a:cs typeface="Calibri"/>
            </a:endParaRPr>
          </a:p>
          <a:p>
            <a:pPr marL="0" indent="0">
              <a:buClr>
                <a:srgbClr val="006600"/>
              </a:buClr>
              <a:buSzPct val="100000"/>
              <a:buFont typeface="Monotype Sorts" pitchFamily="2" charset="2"/>
              <a:buNone/>
              <a:defRPr/>
            </a:pPr>
            <a:r>
              <a:rPr lang="en-GB" altLang="en-US" sz="2400" dirty="0">
                <a:solidFill>
                  <a:srgbClr val="000000"/>
                </a:solidFill>
                <a:latin typeface="Calibri" panose="020F0502020204030204" pitchFamily="34" charset="0"/>
                <a:cs typeface="Calibri" panose="020F0502020204030204" pitchFamily="34" charset="0"/>
              </a:rPr>
              <a:t>    without taste and smell</a:t>
            </a:r>
          </a:p>
          <a:p>
            <a:pPr marL="0" indent="0">
              <a:buClr>
                <a:srgbClr val="006600"/>
              </a:buClr>
              <a:buSzPct val="100000"/>
              <a:buFont typeface="Monotype Sorts" pitchFamily="2" charset="2"/>
              <a:buNone/>
              <a:defRPr/>
            </a:pPr>
            <a:endParaRPr lang="en-GB" altLang="cs-CZ" sz="24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a:cs typeface="Calibri"/>
              </a:rPr>
              <a:t>Usage: </a:t>
            </a:r>
            <a:r>
              <a:rPr lang="en-GB" altLang="en-US" sz="2400" kern="1200">
                <a:solidFill>
                  <a:srgbClr val="000000"/>
                </a:solidFill>
                <a:latin typeface="Calibri"/>
                <a:cs typeface="Calibri"/>
              </a:rPr>
              <a:t>adjuvant in pharmacy, talcum powders</a:t>
            </a:r>
            <a:endParaRPr lang="en-GB" altLang="cs-CZ" sz="28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27652" name="Picture 3">
            <a:extLst>
              <a:ext uri="{FF2B5EF4-FFF2-40B4-BE49-F238E27FC236}">
                <a16:creationId xmlns:a16="http://schemas.microsoft.com/office/drawing/2014/main" id="{2A00AFE8-9FAA-44FD-8B0F-7BCA4EEA4ED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9525"/>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27653" name="Straight Connector 4">
            <a:extLst>
              <a:ext uri="{FF2B5EF4-FFF2-40B4-BE49-F238E27FC236}">
                <a16:creationId xmlns:a16="http://schemas.microsoft.com/office/drawing/2014/main" id="{06440CBA-20C5-40BE-8227-584FF2B778D1}"/>
              </a:ext>
            </a:extLst>
          </p:cNvPr>
          <p:cNvCxnSpPr>
            <a:cxnSpLocks noChangeShapeType="1"/>
          </p:cNvCxnSpPr>
          <p:nvPr/>
        </p:nvCxnSpPr>
        <p:spPr bwMode="auto">
          <a:xfrm>
            <a:off x="247650" y="1276350"/>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27654" name="AutoShape 2" descr="Výsledek obrázku pro petroselini radix">
            <a:extLst>
              <a:ext uri="{FF2B5EF4-FFF2-40B4-BE49-F238E27FC236}">
                <a16:creationId xmlns:a16="http://schemas.microsoft.com/office/drawing/2014/main" id="{EC4531EE-DA8B-4402-8C99-651879BBD26D}"/>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27655" name="Obrázok 4">
            <a:extLst>
              <a:ext uri="{FF2B5EF4-FFF2-40B4-BE49-F238E27FC236}">
                <a16:creationId xmlns:a16="http://schemas.microsoft.com/office/drawing/2014/main" id="{189DDCA2-CBD2-4326-9ED8-134832CA44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850" y="1463675"/>
            <a:ext cx="3475038"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F8989C8E-C652-426E-8B84-ECA90175ABC6}"/>
              </a:ext>
            </a:extLst>
          </p:cNvPr>
          <p:cNvSpPr>
            <a:spLocks noGrp="1" noChangeArrowheads="1"/>
          </p:cNvSpPr>
          <p:nvPr>
            <p:ph type="title"/>
          </p:nvPr>
        </p:nvSpPr>
        <p:spPr>
          <a:xfrm>
            <a:off x="2025650" y="260350"/>
            <a:ext cx="6883400" cy="952500"/>
          </a:xfrm>
        </p:spPr>
        <p:txBody>
          <a:bodyPr/>
          <a:lstStyle/>
          <a:p>
            <a:r>
              <a:rPr lang="en-GB" altLang="cs-CZ" b="1">
                <a:solidFill>
                  <a:srgbClr val="800000"/>
                </a:solidFill>
                <a:latin typeface="Calibri" panose="020F0502020204030204" pitchFamily="34" charset="0"/>
                <a:cs typeface="Calibri" panose="020F0502020204030204" pitchFamily="34" charset="0"/>
              </a:rPr>
              <a:t>Oryzae amylum CzPh 2017</a:t>
            </a:r>
          </a:p>
        </p:txBody>
      </p:sp>
      <p:sp>
        <p:nvSpPr>
          <p:cNvPr id="29699" name="Rectangle 3">
            <a:extLst>
              <a:ext uri="{FF2B5EF4-FFF2-40B4-BE49-F238E27FC236}">
                <a16:creationId xmlns:a16="http://schemas.microsoft.com/office/drawing/2014/main" id="{B8F7A257-2942-4696-8F75-B71C81C56708}"/>
              </a:ext>
            </a:extLst>
          </p:cNvPr>
          <p:cNvSpPr>
            <a:spLocks noGrp="1" noChangeArrowheads="1"/>
          </p:cNvSpPr>
          <p:nvPr>
            <p:ph type="body" sz="half" idx="1"/>
          </p:nvPr>
        </p:nvSpPr>
        <p:spPr>
          <a:xfrm>
            <a:off x="168275" y="1741488"/>
            <a:ext cx="8580438" cy="1111250"/>
          </a:xfrm>
        </p:spPr>
        <p:txBody>
          <a:bodyPr/>
          <a:lstStyle/>
          <a:p>
            <a:pPr>
              <a:buClr>
                <a:srgbClr val="006600"/>
              </a:buClr>
              <a:buSzPct val="100000"/>
              <a:buFont typeface="Wingdings" panose="05000000000000000000" pitchFamily="2" charset="2"/>
              <a:buChar char="§"/>
            </a:pPr>
            <a:r>
              <a:rPr lang="en-GB" altLang="cs-CZ" sz="2400" u="sng" dirty="0">
                <a:solidFill>
                  <a:srgbClr val="006600"/>
                </a:solidFill>
                <a:latin typeface="Calibri" panose="020F0502020204030204" pitchFamily="34" charset="0"/>
                <a:cs typeface="Calibri" panose="020F0502020204030204" pitchFamily="34" charset="0"/>
              </a:rPr>
              <a:t>Microscopy:</a:t>
            </a:r>
            <a:r>
              <a:rPr lang="en-GB" altLang="en-US" sz="2400" dirty="0">
                <a:solidFill>
                  <a:srgbClr val="000000"/>
                </a:solidFill>
                <a:latin typeface="Calibri" panose="020F0502020204030204" pitchFamily="34" charset="0"/>
                <a:cs typeface="Calibri" panose="020F0502020204030204" pitchFamily="34" charset="0"/>
              </a:rPr>
              <a:t> </a:t>
            </a:r>
            <a:r>
              <a:rPr lang="en-GB" altLang="en-US" sz="2400" dirty="0" err="1">
                <a:solidFill>
                  <a:srgbClr val="000000"/>
                </a:solidFill>
                <a:latin typeface="Calibri" panose="020F0502020204030204" pitchFamily="34" charset="0"/>
                <a:cs typeface="Calibri" panose="020F0502020204030204" pitchFamily="34" charset="0"/>
              </a:rPr>
              <a:t>mult</a:t>
            </a:r>
            <a:r>
              <a:rPr lang="sk-SK" altLang="en-US" sz="2400" dirty="0">
                <a:solidFill>
                  <a:srgbClr val="000000"/>
                </a:solidFill>
                <a:latin typeface="Calibri" panose="020F0502020204030204" pitchFamily="34" charset="0"/>
                <a:cs typeface="Calibri" panose="020F0502020204030204" pitchFamily="34" charset="0"/>
              </a:rPr>
              <a:t>i-</a:t>
            </a:r>
            <a:r>
              <a:rPr lang="en-GB" altLang="en-US" sz="2400" dirty="0">
                <a:solidFill>
                  <a:srgbClr val="000000"/>
                </a:solidFill>
                <a:latin typeface="Calibri" panose="020F0502020204030204" pitchFamily="34" charset="0"/>
                <a:cs typeface="Calibri" panose="020F0502020204030204" pitchFamily="34" charset="0"/>
              </a:rPr>
              <a:t>angular grains without concentric stratification, with vague central disruption, </a:t>
            </a:r>
            <a:r>
              <a:rPr lang="sk-SK" altLang="en-US" sz="2400" dirty="0">
                <a:solidFill>
                  <a:srgbClr val="000000"/>
                </a:solidFill>
                <a:latin typeface="Calibri" panose="020F0502020204030204" pitchFamily="34" charset="0"/>
                <a:cs typeface="Calibri" panose="020F0502020204030204" pitchFamily="34" charset="0"/>
              </a:rPr>
              <a:t>diameter</a:t>
            </a:r>
            <a:r>
              <a:rPr lang="en-GB" altLang="en-US" sz="2400" dirty="0">
                <a:solidFill>
                  <a:srgbClr val="000000"/>
                </a:solidFill>
                <a:latin typeface="Calibri" panose="020F0502020204030204" pitchFamily="34" charset="0"/>
                <a:cs typeface="Calibri" panose="020F0502020204030204" pitchFamily="34" charset="0"/>
              </a:rPr>
              <a:t> 2-5 mm, usually aggregated into egg-shaped formations</a:t>
            </a:r>
            <a:endParaRPr lang="en-GB" altLang="cs-CZ" sz="24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pPr>
            <a:endParaRPr lang="en-GB" altLang="cs-CZ" sz="24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pPr>
            <a:endParaRPr lang="en-GB" altLang="cs-CZ" sz="2400" dirty="0">
              <a:solidFill>
                <a:srgbClr val="000008"/>
              </a:solidFill>
              <a:latin typeface="Calibri" panose="020F0502020204030204" pitchFamily="34" charset="0"/>
              <a:cs typeface="Calibri" panose="020F0502020204030204" pitchFamily="34" charset="0"/>
            </a:endParaRPr>
          </a:p>
          <a:p>
            <a:pPr>
              <a:buFont typeface="Wingdings" panose="05000000000000000000" pitchFamily="2" charset="2"/>
              <a:buChar char="§"/>
            </a:pPr>
            <a:endParaRPr lang="en-GB" altLang="cs-CZ" sz="2400" dirty="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pPr>
            <a:endParaRPr lang="en-GB" altLang="cs-CZ" sz="2400" dirty="0">
              <a:solidFill>
                <a:srgbClr val="000008"/>
              </a:solidFill>
              <a:latin typeface="Calibri" panose="020F0502020204030204" pitchFamily="34" charset="0"/>
              <a:cs typeface="Calibri" panose="020F0502020204030204" pitchFamily="34" charset="0"/>
            </a:endParaRPr>
          </a:p>
        </p:txBody>
      </p:sp>
      <p:pic>
        <p:nvPicPr>
          <p:cNvPr id="29700" name="Picture 3">
            <a:extLst>
              <a:ext uri="{FF2B5EF4-FFF2-40B4-BE49-F238E27FC236}">
                <a16:creationId xmlns:a16="http://schemas.microsoft.com/office/drawing/2014/main" id="{F293399C-43E6-46DB-9209-8179B71C8F1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29701" name="Straight Connector 4">
            <a:extLst>
              <a:ext uri="{FF2B5EF4-FFF2-40B4-BE49-F238E27FC236}">
                <a16:creationId xmlns:a16="http://schemas.microsoft.com/office/drawing/2014/main" id="{67516A1D-CC81-40F9-8C87-6AB71478284D}"/>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29702" name="AutoShape 2" descr="Výsledek obrázku pro petroselini radix">
            <a:extLst>
              <a:ext uri="{FF2B5EF4-FFF2-40B4-BE49-F238E27FC236}">
                <a16:creationId xmlns:a16="http://schemas.microsoft.com/office/drawing/2014/main" id="{F579F3E2-3D67-4B04-A9D0-8747438A0D27}"/>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29703" name="Picture 4" descr="amyor">
            <a:extLst>
              <a:ext uri="{FF2B5EF4-FFF2-40B4-BE49-F238E27FC236}">
                <a16:creationId xmlns:a16="http://schemas.microsoft.com/office/drawing/2014/main" id="{BA26E39A-0A8A-45E9-B4D1-D0FBFBBDFE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952" r="36412"/>
          <a:stretch>
            <a:fillRect/>
          </a:stretch>
        </p:blipFill>
        <p:spPr bwMode="auto">
          <a:xfrm>
            <a:off x="611188" y="3222625"/>
            <a:ext cx="3455987"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5" descr="Picture 005">
            <a:extLst>
              <a:ext uri="{FF2B5EF4-FFF2-40B4-BE49-F238E27FC236}">
                <a16:creationId xmlns:a16="http://schemas.microsoft.com/office/drawing/2014/main" id="{ECCAF776-E96C-41AA-90F6-D31EAE1096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618" t="58475" r="41452"/>
          <a:stretch>
            <a:fillRect/>
          </a:stretch>
        </p:blipFill>
        <p:spPr bwMode="auto">
          <a:xfrm>
            <a:off x="4859338" y="3222625"/>
            <a:ext cx="3384550" cy="319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CB2E376-B63F-498E-990D-5DA9DBDAF1EC}"/>
              </a:ext>
            </a:extLst>
          </p:cNvPr>
          <p:cNvSpPr>
            <a:spLocks noGrp="1" noChangeArrowheads="1"/>
          </p:cNvSpPr>
          <p:nvPr>
            <p:ph type="title"/>
          </p:nvPr>
        </p:nvSpPr>
        <p:spPr>
          <a:xfrm>
            <a:off x="2025650" y="260350"/>
            <a:ext cx="6883400" cy="952500"/>
          </a:xfrm>
        </p:spPr>
        <p:txBody>
          <a:bodyPr/>
          <a:lstStyle/>
          <a:p>
            <a:r>
              <a:rPr lang="en-GB" altLang="cs-CZ" b="1">
                <a:solidFill>
                  <a:srgbClr val="800000"/>
                </a:solidFill>
                <a:latin typeface="Calibri" panose="020F0502020204030204" pitchFamily="34" charset="0"/>
                <a:cs typeface="Calibri" panose="020F0502020204030204" pitchFamily="34" charset="0"/>
              </a:rPr>
              <a:t>Tritici amylum CzPh 2017</a:t>
            </a:r>
          </a:p>
        </p:txBody>
      </p:sp>
      <p:sp>
        <p:nvSpPr>
          <p:cNvPr id="23555" name="Rectangle 3">
            <a:extLst>
              <a:ext uri="{FF2B5EF4-FFF2-40B4-BE49-F238E27FC236}">
                <a16:creationId xmlns:a16="http://schemas.microsoft.com/office/drawing/2014/main" id="{6ADA6D9B-7ACD-4942-8B9A-22D893ABED13}"/>
              </a:ext>
            </a:extLst>
          </p:cNvPr>
          <p:cNvSpPr>
            <a:spLocks noGrp="1" noChangeArrowheads="1"/>
          </p:cNvSpPr>
          <p:nvPr>
            <p:ph type="body" sz="half" idx="1"/>
          </p:nvPr>
        </p:nvSpPr>
        <p:spPr>
          <a:xfrm>
            <a:off x="168275" y="1741488"/>
            <a:ext cx="4908550" cy="3892550"/>
          </a:xfrm>
        </p:spPr>
        <p:txBody>
          <a:bodyPr/>
          <a:lstStyle/>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Mother plant</a:t>
            </a:r>
            <a:r>
              <a:rPr lang="en-GB" altLang="cs-CZ" sz="2400" dirty="0">
                <a:solidFill>
                  <a:srgbClr val="006600"/>
                </a:solidFill>
                <a:latin typeface="Calibri" panose="020F0502020204030204" pitchFamily="34" charset="0"/>
                <a:cs typeface="Calibri" panose="020F0502020204030204" pitchFamily="34" charset="0"/>
              </a:rPr>
              <a:t>: </a:t>
            </a:r>
            <a:r>
              <a:rPr lang="en-GB" altLang="cs-CZ" sz="2400" b="1" i="1" dirty="0">
                <a:solidFill>
                  <a:srgbClr val="800000"/>
                </a:solidFill>
                <a:latin typeface="Calibri" panose="020F0502020204030204" pitchFamily="34" charset="0"/>
                <a:cs typeface="Calibri" panose="020F0502020204030204" pitchFamily="34" charset="0"/>
              </a:rPr>
              <a:t>Triticum </a:t>
            </a:r>
            <a:r>
              <a:rPr lang="en-GB" altLang="cs-CZ" sz="2400" b="1" i="1" dirty="0" err="1">
                <a:solidFill>
                  <a:srgbClr val="800000"/>
                </a:solidFill>
                <a:latin typeface="Calibri" panose="020F0502020204030204" pitchFamily="34" charset="0"/>
                <a:cs typeface="Calibri" panose="020F0502020204030204" pitchFamily="34" charset="0"/>
              </a:rPr>
              <a:t>aestivum</a:t>
            </a:r>
            <a:endParaRPr lang="en-GB" altLang="cs-CZ" sz="2400" b="1" i="1" dirty="0">
              <a:solidFill>
                <a:srgbClr val="800000"/>
              </a:solidFill>
              <a:latin typeface="Calibri" panose="020F0502020204030204" pitchFamily="34" charset="0"/>
              <a:cs typeface="Calibri" panose="020F0502020204030204" pitchFamily="34" charset="0"/>
            </a:endParaRPr>
          </a:p>
          <a:p>
            <a:pPr marL="0" indent="0">
              <a:buClr>
                <a:srgbClr val="006600"/>
              </a:buClr>
              <a:buSzPct val="100000"/>
              <a:buFont typeface="Monotype Sorts" pitchFamily="2" charset="2"/>
              <a:buNone/>
              <a:defRPr/>
            </a:pPr>
            <a:r>
              <a:rPr lang="en-GB" altLang="cs-CZ" sz="2400" b="1" dirty="0">
                <a:solidFill>
                  <a:srgbClr val="800000"/>
                </a:solidFill>
                <a:latin typeface="Calibri" panose="020F0502020204030204" pitchFamily="34" charset="0"/>
                <a:cs typeface="Calibri" panose="020F0502020204030204" pitchFamily="34" charset="0"/>
              </a:rPr>
              <a:t>		     Poaceae </a:t>
            </a:r>
            <a:r>
              <a:rPr lang="en-GB" altLang="cs-CZ" sz="2400" dirty="0">
                <a:solidFill>
                  <a:srgbClr val="000008"/>
                </a:solidFill>
                <a:latin typeface="Calibri" panose="020F0502020204030204" pitchFamily="34" charset="0"/>
                <a:cs typeface="Calibri" panose="020F0502020204030204" pitchFamily="34" charset="0"/>
              </a:rPr>
              <a:t>(wheat)</a:t>
            </a:r>
          </a:p>
          <a:p>
            <a:pPr marL="0" indent="0">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Macroscopy:</a:t>
            </a:r>
            <a:r>
              <a:rPr lang="en-GB" altLang="cs-CZ" sz="2400" dirty="0">
                <a:solidFill>
                  <a:srgbClr val="000000"/>
                </a:solidFill>
                <a:latin typeface="Calibri" panose="020F0502020204030204" pitchFamily="34" charset="0"/>
                <a:cs typeface="Calibri" panose="020F0502020204030204" pitchFamily="34" charset="0"/>
              </a:rPr>
              <a:t> </a:t>
            </a:r>
            <a:r>
              <a:rPr lang="en-GB" altLang="en-US" sz="2400" dirty="0">
                <a:solidFill>
                  <a:srgbClr val="000000"/>
                </a:solidFill>
                <a:latin typeface="Calibri" panose="020F0502020204030204" pitchFamily="34" charset="0"/>
                <a:cs typeface="Calibri" panose="020F0502020204030204" pitchFamily="34" charset="0"/>
              </a:rPr>
              <a:t>very soft smooth white powder, squeaking between fingers, without taste and odour</a:t>
            </a:r>
          </a:p>
          <a:p>
            <a:pPr marL="0" indent="0">
              <a:buClr>
                <a:srgbClr val="006600"/>
              </a:buClr>
              <a:buSzPct val="100000"/>
              <a:buFont typeface="Monotype Sorts" pitchFamily="2" charset="2"/>
              <a:buNone/>
              <a:defRPr/>
            </a:pPr>
            <a:endParaRPr lang="en-GB" altLang="cs-CZ" sz="2400" u="sng" dirty="0">
              <a:solidFill>
                <a:srgbClr val="006600"/>
              </a:solidFill>
              <a:latin typeface="Calibri" panose="020F0502020204030204" pitchFamily="34" charset="0"/>
              <a:cs typeface="Calibri" panose="020F0502020204030204" pitchFamily="34" charset="0"/>
            </a:endParaRPr>
          </a:p>
          <a:p>
            <a:pPr>
              <a:buClr>
                <a:srgbClr val="006600"/>
              </a:buClr>
              <a:buSzPct val="100000"/>
              <a:buFont typeface="Wingdings" panose="05000000000000000000" pitchFamily="2" charset="2"/>
              <a:buChar char="§"/>
              <a:defRPr/>
            </a:pPr>
            <a:r>
              <a:rPr lang="en-GB" altLang="cs-CZ" sz="2400" u="sng" dirty="0">
                <a:solidFill>
                  <a:srgbClr val="006600"/>
                </a:solidFill>
                <a:latin typeface="Calibri" panose="020F0502020204030204" pitchFamily="34" charset="0"/>
                <a:cs typeface="Calibri" panose="020F0502020204030204" pitchFamily="34" charset="0"/>
              </a:rPr>
              <a:t>Usage: </a:t>
            </a:r>
            <a:r>
              <a:rPr lang="en-GB" altLang="en-US" sz="2400" dirty="0">
                <a:solidFill>
                  <a:srgbClr val="000000"/>
                </a:solidFill>
                <a:latin typeface="Calibri" panose="020F0502020204030204" pitchFamily="34" charset="0"/>
                <a:cs typeface="Calibri" panose="020F0502020204030204" pitchFamily="34" charset="0"/>
              </a:rPr>
              <a:t>adjuvants in pharmacy</a:t>
            </a: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Clr>
                <a:srgbClr val="006600"/>
              </a:buClr>
              <a:buSzPct val="100000"/>
              <a:buFont typeface="Monotype Sorts" pitchFamily="2" charset="2"/>
              <a:buNone/>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defRPr/>
            </a:pPr>
            <a:endParaRPr lang="en-GB" altLang="cs-CZ" sz="2400" dirty="0">
              <a:solidFill>
                <a:srgbClr val="000008"/>
              </a:solidFill>
              <a:latin typeface="Calibri" panose="020F0502020204030204" pitchFamily="34" charset="0"/>
              <a:ea typeface="Calibri" panose="020F0502020204030204" pitchFamily="34" charset="0"/>
              <a:cs typeface="Calibri" panose="020F0502020204030204" pitchFamily="34" charset="0"/>
            </a:endParaRPr>
          </a:p>
        </p:txBody>
      </p:sp>
      <p:pic>
        <p:nvPicPr>
          <p:cNvPr id="31748" name="Picture 3">
            <a:extLst>
              <a:ext uri="{FF2B5EF4-FFF2-40B4-BE49-F238E27FC236}">
                <a16:creationId xmlns:a16="http://schemas.microsoft.com/office/drawing/2014/main" id="{B07E59D9-4384-4BA8-8C75-A5BF641B6C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1749" name="Straight Connector 4">
            <a:extLst>
              <a:ext uri="{FF2B5EF4-FFF2-40B4-BE49-F238E27FC236}">
                <a16:creationId xmlns:a16="http://schemas.microsoft.com/office/drawing/2014/main" id="{6DCDD155-B05C-4DA6-817B-00EA53583602}"/>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1750" name="AutoShape 2" descr="Výsledek obrázku pro petroselini radix">
            <a:extLst>
              <a:ext uri="{FF2B5EF4-FFF2-40B4-BE49-F238E27FC236}">
                <a16:creationId xmlns:a16="http://schemas.microsoft.com/office/drawing/2014/main" id="{7B1457F1-D6DF-4936-8146-7D841E715E2A}"/>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31751" name="Picture 7" descr="triticum">
            <a:extLst>
              <a:ext uri="{FF2B5EF4-FFF2-40B4-BE49-F238E27FC236}">
                <a16:creationId xmlns:a16="http://schemas.microsoft.com/office/drawing/2014/main" id="{C3358CA2-924C-4C49-9DFB-4F4BE9B1DA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1741488"/>
            <a:ext cx="34480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8F8FA"/>
        </a:solid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969EF6F8-7FF7-40E0-A3A1-AFE99659BB83}"/>
              </a:ext>
            </a:extLst>
          </p:cNvPr>
          <p:cNvSpPr>
            <a:spLocks noGrp="1" noChangeArrowheads="1"/>
          </p:cNvSpPr>
          <p:nvPr>
            <p:ph type="title"/>
          </p:nvPr>
        </p:nvSpPr>
        <p:spPr>
          <a:xfrm>
            <a:off x="2025650" y="260350"/>
            <a:ext cx="6883400" cy="952500"/>
          </a:xfrm>
        </p:spPr>
        <p:txBody>
          <a:bodyPr/>
          <a:lstStyle/>
          <a:p>
            <a:r>
              <a:rPr lang="en-GB" altLang="cs-CZ" b="1">
                <a:solidFill>
                  <a:srgbClr val="800000"/>
                </a:solidFill>
                <a:latin typeface="Calibri" panose="020F0502020204030204" pitchFamily="34" charset="0"/>
                <a:cs typeface="Calibri" panose="020F0502020204030204" pitchFamily="34" charset="0"/>
              </a:rPr>
              <a:t>Tritici amylum CzPh 2017</a:t>
            </a:r>
          </a:p>
        </p:txBody>
      </p:sp>
      <p:sp>
        <p:nvSpPr>
          <p:cNvPr id="33795" name="Rectangle 3">
            <a:extLst>
              <a:ext uri="{FF2B5EF4-FFF2-40B4-BE49-F238E27FC236}">
                <a16:creationId xmlns:a16="http://schemas.microsoft.com/office/drawing/2014/main" id="{F54F84D3-E7AF-40AD-B81F-A729A976658E}"/>
              </a:ext>
            </a:extLst>
          </p:cNvPr>
          <p:cNvSpPr>
            <a:spLocks noGrp="1" noChangeArrowheads="1"/>
          </p:cNvSpPr>
          <p:nvPr>
            <p:ph type="body" sz="half" idx="1"/>
          </p:nvPr>
        </p:nvSpPr>
        <p:spPr>
          <a:xfrm>
            <a:off x="168275" y="1741488"/>
            <a:ext cx="8580438" cy="1111250"/>
          </a:xfrm>
        </p:spPr>
        <p:txBody>
          <a:bodyPr/>
          <a:lstStyle/>
          <a:p>
            <a:pPr>
              <a:buClr>
                <a:srgbClr val="006600"/>
              </a:buClr>
              <a:buSzPct val="100000"/>
              <a:buFont typeface="Wingdings" panose="05000000000000000000" pitchFamily="2" charset="2"/>
              <a:buChar char="§"/>
            </a:pPr>
            <a:r>
              <a:rPr lang="en-GB" altLang="cs-CZ" sz="2400" u="sng">
                <a:solidFill>
                  <a:srgbClr val="006600"/>
                </a:solidFill>
                <a:latin typeface="Calibri" panose="020F0502020204030204" pitchFamily="34" charset="0"/>
                <a:cs typeface="Calibri" panose="020F0502020204030204" pitchFamily="34" charset="0"/>
              </a:rPr>
              <a:t>Microscopy:</a:t>
            </a:r>
            <a:r>
              <a:rPr lang="en-GB" altLang="cs-CZ" sz="2400">
                <a:solidFill>
                  <a:srgbClr val="006600"/>
                </a:solidFill>
                <a:latin typeface="Calibri" panose="020F0502020204030204" pitchFamily="34" charset="0"/>
                <a:cs typeface="Calibri" panose="020F0502020204030204" pitchFamily="34" charset="0"/>
              </a:rPr>
              <a:t> </a:t>
            </a:r>
            <a:r>
              <a:rPr lang="en-GB" altLang="en-US" sz="2400">
                <a:solidFill>
                  <a:srgbClr val="000000"/>
                </a:solidFill>
                <a:latin typeface="Calibri" panose="020F0502020204030204" pitchFamily="34" charset="0"/>
                <a:cs typeface="Calibri" panose="020F0502020204030204" pitchFamily="34" charset="0"/>
              </a:rPr>
              <a:t>big grains of lentiform shape, without stratification, size 10-45 mm; or small round grains, size 2-10 mm</a:t>
            </a:r>
            <a:endParaRPr lang="en-GB" altLang="cs-CZ" sz="2400">
              <a:solidFill>
                <a:srgbClr val="000008"/>
              </a:solidFill>
              <a:latin typeface="Calibri" panose="020F0502020204030204" pitchFamily="34" charset="0"/>
              <a:cs typeface="Calibri" panose="020F0502020204030204" pitchFamily="34" charset="0"/>
            </a:endParaRPr>
          </a:p>
          <a:p>
            <a:pPr>
              <a:buClr>
                <a:srgbClr val="006600"/>
              </a:buClr>
              <a:buSzPct val="100000"/>
              <a:buFont typeface="Monotype Sorts" pitchFamily="2" charset="2"/>
              <a:buNone/>
            </a:pPr>
            <a:endParaRPr lang="en-GB" altLang="cs-CZ" sz="2400">
              <a:solidFill>
                <a:srgbClr val="000008"/>
              </a:solidFill>
              <a:latin typeface="Calibri" panose="020F0502020204030204" pitchFamily="34" charset="0"/>
              <a:cs typeface="Calibri" panose="020F0502020204030204" pitchFamily="34" charset="0"/>
            </a:endParaRPr>
          </a:p>
          <a:p>
            <a:pPr>
              <a:buFont typeface="Wingdings" panose="05000000000000000000" pitchFamily="2" charset="2"/>
              <a:buChar char="§"/>
            </a:pPr>
            <a:endParaRPr lang="en-GB" altLang="cs-CZ" sz="2400">
              <a:solidFill>
                <a:srgbClr val="000008"/>
              </a:solidFill>
              <a:latin typeface="Calibri" panose="020F0502020204030204" pitchFamily="34" charset="0"/>
              <a:cs typeface="Calibri" panose="020F0502020204030204" pitchFamily="34" charset="0"/>
            </a:endParaRPr>
          </a:p>
          <a:p>
            <a:pPr>
              <a:spcAft>
                <a:spcPts val="1200"/>
              </a:spcAft>
              <a:buClr>
                <a:srgbClr val="006600"/>
              </a:buClr>
              <a:buSzPct val="100000"/>
              <a:buFont typeface="Wingdings" panose="05000000000000000000" pitchFamily="2" charset="2"/>
              <a:buChar char="§"/>
            </a:pPr>
            <a:endParaRPr lang="en-GB" altLang="cs-CZ" sz="2400">
              <a:solidFill>
                <a:srgbClr val="000008"/>
              </a:solidFill>
              <a:latin typeface="Calibri" panose="020F0502020204030204" pitchFamily="34" charset="0"/>
              <a:cs typeface="Calibri" panose="020F0502020204030204" pitchFamily="34" charset="0"/>
            </a:endParaRPr>
          </a:p>
        </p:txBody>
      </p:sp>
      <p:pic>
        <p:nvPicPr>
          <p:cNvPr id="33796" name="Picture 3">
            <a:extLst>
              <a:ext uri="{FF2B5EF4-FFF2-40B4-BE49-F238E27FC236}">
                <a16:creationId xmlns:a16="http://schemas.microsoft.com/office/drawing/2014/main" id="{00275275-C433-4F89-8FDB-A3A8A75970B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 y="139700"/>
            <a:ext cx="1512888" cy="1246188"/>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cxnSp>
        <p:nvCxnSpPr>
          <p:cNvPr id="33797" name="Straight Connector 4">
            <a:extLst>
              <a:ext uri="{FF2B5EF4-FFF2-40B4-BE49-F238E27FC236}">
                <a16:creationId xmlns:a16="http://schemas.microsoft.com/office/drawing/2014/main" id="{5C2B5012-79F6-464A-AC79-E8A40FDEB153}"/>
              </a:ext>
            </a:extLst>
          </p:cNvPr>
          <p:cNvCxnSpPr>
            <a:cxnSpLocks noChangeShapeType="1"/>
          </p:cNvCxnSpPr>
          <p:nvPr/>
        </p:nvCxnSpPr>
        <p:spPr bwMode="auto">
          <a:xfrm>
            <a:off x="247650" y="1385888"/>
            <a:ext cx="8661400" cy="0"/>
          </a:xfrm>
          <a:prstGeom prst="line">
            <a:avLst/>
          </a:prstGeom>
          <a:noFill/>
          <a:ln w="38100" algn="ctr">
            <a:solidFill>
              <a:srgbClr val="008000"/>
            </a:solidFill>
            <a:round/>
            <a:headEnd type="none" w="sm" len="sm"/>
            <a:tailEnd type="none" w="sm" len="sm"/>
          </a:ln>
          <a:extLst>
            <a:ext uri="{909E8E84-426E-40DD-AFC4-6F175D3DCCD1}">
              <a14:hiddenFill xmlns:a14="http://schemas.microsoft.com/office/drawing/2010/main">
                <a:noFill/>
              </a14:hiddenFill>
            </a:ext>
          </a:extLst>
        </p:spPr>
      </p:cxnSp>
      <p:sp>
        <p:nvSpPr>
          <p:cNvPr id="33798" name="AutoShape 2" descr="Výsledek obrázku pro petroselini radix">
            <a:extLst>
              <a:ext uri="{FF2B5EF4-FFF2-40B4-BE49-F238E27FC236}">
                <a16:creationId xmlns:a16="http://schemas.microsoft.com/office/drawing/2014/main" id="{792E99C4-D685-4F77-B7DB-EA354ED0CC7E}"/>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Monotype Sorts" pitchFamily="2" charset="2"/>
              <a:buChar char="w"/>
              <a:defRPr sz="3200">
                <a:solidFill>
                  <a:schemeClr val="tx1"/>
                </a:solidFill>
                <a:latin typeface="Times New Roman" panose="02020603050405020304" pitchFamily="18" charset="0"/>
              </a:defRPr>
            </a:lvl1pPr>
            <a:lvl2pPr marL="742950" indent="-285750">
              <a:spcBef>
                <a:spcPct val="20000"/>
              </a:spcBef>
              <a:buClr>
                <a:schemeClr val="accent1"/>
              </a:buClr>
              <a:buChar char="•"/>
              <a:defRPr sz="2800">
                <a:solidFill>
                  <a:schemeClr val="tx1"/>
                </a:solidFill>
                <a:latin typeface="Times New Roman" panose="02020603050405020304" pitchFamily="18" charset="0"/>
              </a:defRPr>
            </a:lvl2pPr>
            <a:lvl3pPr marL="1143000" indent="-228600">
              <a:spcBef>
                <a:spcPct val="20000"/>
              </a:spcBef>
              <a:buClr>
                <a:schemeClr val="folHlink"/>
              </a:buClr>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2400">
              <a:solidFill>
                <a:srgbClr val="FFFFCC"/>
              </a:solidFill>
            </a:endParaRPr>
          </a:p>
        </p:txBody>
      </p:sp>
      <p:pic>
        <p:nvPicPr>
          <p:cNvPr id="33799" name="Picture 6" descr="amytri">
            <a:extLst>
              <a:ext uri="{FF2B5EF4-FFF2-40B4-BE49-F238E27FC236}">
                <a16:creationId xmlns:a16="http://schemas.microsoft.com/office/drawing/2014/main" id="{00776BC8-C12E-4FF3-B1FB-203D54848A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1319"/>
          <a:stretch>
            <a:fillRect/>
          </a:stretch>
        </p:blipFill>
        <p:spPr bwMode="auto">
          <a:xfrm>
            <a:off x="611188" y="3208338"/>
            <a:ext cx="3479800"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7" descr="Picture 003">
            <a:extLst>
              <a:ext uri="{FF2B5EF4-FFF2-40B4-BE49-F238E27FC236}">
                <a16:creationId xmlns:a16="http://schemas.microsoft.com/office/drawing/2014/main" id="{ECAA2EB0-129F-41EB-AC14-EBB0F0734B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542" b="-18445"/>
          <a:stretch>
            <a:fillRect/>
          </a:stretch>
        </p:blipFill>
        <p:spPr bwMode="auto">
          <a:xfrm>
            <a:off x="4418013" y="3217863"/>
            <a:ext cx="4114800" cy="3398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theme/theme1.xml><?xml version="1.0" encoding="utf-8"?>
<a:theme xmlns:a="http://schemas.openxmlformats.org/drawingml/2006/main" name="1_Vějíře">
  <a:themeElements>
    <a:clrScheme name="">
      <a:dk1>
        <a:srgbClr val="5F5F5F"/>
      </a:dk1>
      <a:lt1>
        <a:srgbClr val="FFFFCC"/>
      </a:lt1>
      <a:dk2>
        <a:srgbClr val="000066"/>
      </a:dk2>
      <a:lt2>
        <a:srgbClr val="FFCC00"/>
      </a:lt2>
      <a:accent1>
        <a:srgbClr val="FFCC00"/>
      </a:accent1>
      <a:accent2>
        <a:srgbClr val="6666FF"/>
      </a:accent2>
      <a:accent3>
        <a:srgbClr val="AAAAB8"/>
      </a:accent3>
      <a:accent4>
        <a:srgbClr val="DADAAE"/>
      </a:accent4>
      <a:accent5>
        <a:srgbClr val="FFE2AA"/>
      </a:accent5>
      <a:accent6>
        <a:srgbClr val="5C5CE7"/>
      </a:accent6>
      <a:hlink>
        <a:srgbClr val="99CCFF"/>
      </a:hlink>
      <a:folHlink>
        <a:srgbClr val="003399"/>
      </a:folHlink>
    </a:clrScheme>
    <a:fontScheme name="Vějíře">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Vějíře 1">
        <a:dk1>
          <a:srgbClr val="5F5F5F"/>
        </a:dk1>
        <a:lt1>
          <a:srgbClr val="FFFFCC"/>
        </a:lt1>
        <a:dk2>
          <a:srgbClr val="000000"/>
        </a:dk2>
        <a:lt2>
          <a:srgbClr val="FFCC00"/>
        </a:lt2>
        <a:accent1>
          <a:srgbClr val="FF7C80"/>
        </a:accent1>
        <a:accent2>
          <a:srgbClr val="990099"/>
        </a:accent2>
        <a:accent3>
          <a:srgbClr val="AAAAAA"/>
        </a:accent3>
        <a:accent4>
          <a:srgbClr val="DADAAE"/>
        </a:accent4>
        <a:accent5>
          <a:srgbClr val="FFBFC0"/>
        </a:accent5>
        <a:accent6>
          <a:srgbClr val="8A008A"/>
        </a:accent6>
        <a:hlink>
          <a:srgbClr val="FF3399"/>
        </a:hlink>
        <a:folHlink>
          <a:srgbClr val="9933FF"/>
        </a:folHlink>
      </a:clrScheme>
      <a:clrMap bg1="dk2" tx1="lt1" bg2="dk1" tx2="lt2" accent1="accent1" accent2="accent2" accent3="accent3" accent4="accent4" accent5="accent5" accent6="accent6" hlink="hlink" folHlink="folHlink"/>
    </a:extraClrScheme>
    <a:extraClrScheme>
      <a:clrScheme name="Vějíře 2">
        <a:dk1>
          <a:srgbClr val="000000"/>
        </a:dk1>
        <a:lt1>
          <a:srgbClr val="FFFFFF"/>
        </a:lt1>
        <a:dk2>
          <a:srgbClr val="000066"/>
        </a:dk2>
        <a:lt2>
          <a:srgbClr val="969696"/>
        </a:lt2>
        <a:accent1>
          <a:srgbClr val="0000CC"/>
        </a:accent1>
        <a:accent2>
          <a:srgbClr val="FFFFFF"/>
        </a:accent2>
        <a:accent3>
          <a:srgbClr val="FFFFFF"/>
        </a:accent3>
        <a:accent4>
          <a:srgbClr val="000000"/>
        </a:accent4>
        <a:accent5>
          <a:srgbClr val="AAAAE2"/>
        </a:accent5>
        <a:accent6>
          <a:srgbClr val="E7E7E7"/>
        </a:accent6>
        <a:hlink>
          <a:srgbClr val="000080"/>
        </a:hlink>
        <a:folHlink>
          <a:srgbClr val="FF0033"/>
        </a:folHlink>
      </a:clrScheme>
      <a:clrMap bg1="lt1" tx1="dk1" bg2="lt2" tx2="dk2" accent1="accent1" accent2="accent2" accent3="accent3" accent4="accent4" accent5="accent5" accent6="accent6" hlink="hlink" folHlink="folHlink"/>
    </a:extraClrScheme>
    <a:extraClrScheme>
      <a:clrScheme name="Vějíř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ějíře 4">
        <a:dk1>
          <a:srgbClr val="000000"/>
        </a:dk1>
        <a:lt1>
          <a:srgbClr val="FFFFFF"/>
        </a:lt1>
        <a:dk2>
          <a:srgbClr val="006633"/>
        </a:dk2>
        <a:lt2>
          <a:srgbClr val="969696"/>
        </a:lt2>
        <a:accent1>
          <a:srgbClr val="009900"/>
        </a:accent1>
        <a:accent2>
          <a:srgbClr val="FFFFFF"/>
        </a:accent2>
        <a:accent3>
          <a:srgbClr val="FFFFFF"/>
        </a:accent3>
        <a:accent4>
          <a:srgbClr val="000000"/>
        </a:accent4>
        <a:accent5>
          <a:srgbClr val="AACAAA"/>
        </a:accent5>
        <a:accent6>
          <a:srgbClr val="E7E7E7"/>
        </a:accent6>
        <a:hlink>
          <a:srgbClr val="003300"/>
        </a:hlink>
        <a:folHlink>
          <a:srgbClr val="FF0033"/>
        </a:folHlink>
      </a:clrScheme>
      <a:clrMap bg1="lt1" tx1="dk1" bg2="lt2" tx2="dk2" accent1="accent1" accent2="accent2" accent3="accent3" accent4="accent4" accent5="accent5" accent6="accent6" hlink="hlink" folHlink="folHlink"/>
    </a:extraClrScheme>
    <a:extraClrScheme>
      <a:clrScheme name="Vějíře 5">
        <a:dk1>
          <a:srgbClr val="000000"/>
        </a:dk1>
        <a:lt1>
          <a:srgbClr val="FFFFCC"/>
        </a:lt1>
        <a:dk2>
          <a:srgbClr val="CC0000"/>
        </a:dk2>
        <a:lt2>
          <a:srgbClr val="808000"/>
        </a:lt2>
        <a:accent1>
          <a:srgbClr val="CC9900"/>
        </a:accent1>
        <a:accent2>
          <a:srgbClr val="800000"/>
        </a:accent2>
        <a:accent3>
          <a:srgbClr val="FFFFE2"/>
        </a:accent3>
        <a:accent4>
          <a:srgbClr val="000000"/>
        </a:accent4>
        <a:accent5>
          <a:srgbClr val="E2CAAA"/>
        </a:accent5>
        <a:accent6>
          <a:srgbClr val="730000"/>
        </a:accent6>
        <a:hlink>
          <a:srgbClr val="FF6633"/>
        </a:hlink>
        <a:folHlink>
          <a:srgbClr val="FFCC66"/>
        </a:folHlink>
      </a:clrScheme>
      <a:clrMap bg1="lt1" tx1="dk1" bg2="lt2" tx2="dk2" accent1="accent1" accent2="accent2" accent3="accent3" accent4="accent4" accent5="accent5" accent6="accent6" hlink="hlink" folHlink="folHlink"/>
    </a:extraClrScheme>
    <a:extraClrScheme>
      <a:clrScheme name="Vějíře 6">
        <a:dk1>
          <a:srgbClr val="000000"/>
        </a:dk1>
        <a:lt1>
          <a:srgbClr val="FFFFFF"/>
        </a:lt1>
        <a:dk2>
          <a:srgbClr val="336699"/>
        </a:dk2>
        <a:lt2>
          <a:srgbClr val="969696"/>
        </a:lt2>
        <a:accent1>
          <a:srgbClr val="99FFCC"/>
        </a:accent1>
        <a:accent2>
          <a:srgbClr val="66CCFF"/>
        </a:accent2>
        <a:accent3>
          <a:srgbClr val="FFFFFF"/>
        </a:accent3>
        <a:accent4>
          <a:srgbClr val="000000"/>
        </a:accent4>
        <a:accent5>
          <a:srgbClr val="CAFFE2"/>
        </a:accent5>
        <a:accent6>
          <a:srgbClr val="5CB9E7"/>
        </a:accent6>
        <a:hlink>
          <a:srgbClr val="CCCCFF"/>
        </a:hlink>
        <a:folHlink>
          <a:srgbClr val="99FFFF"/>
        </a:folHlink>
      </a:clrScheme>
      <a:clrMap bg1="lt1" tx1="dk1" bg2="lt2" tx2="dk2" accent1="accent1" accent2="accent2" accent3="accent3" accent4="accent4" accent5="accent5" accent6="accent6" hlink="hlink" folHlink="folHlink"/>
    </a:extraClrScheme>
    <a:extraClrScheme>
      <a:clrScheme name="Vějíře 7">
        <a:dk1>
          <a:srgbClr val="49764A"/>
        </a:dk1>
        <a:lt1>
          <a:srgbClr val="CCFFCC"/>
        </a:lt1>
        <a:dk2>
          <a:srgbClr val="001800"/>
        </a:dk2>
        <a:lt2>
          <a:srgbClr val="FFFFFF"/>
        </a:lt2>
        <a:accent1>
          <a:srgbClr val="66CCFF"/>
        </a:accent1>
        <a:accent2>
          <a:srgbClr val="00FFFF"/>
        </a:accent2>
        <a:accent3>
          <a:srgbClr val="AAABAA"/>
        </a:accent3>
        <a:accent4>
          <a:srgbClr val="AEDAAE"/>
        </a:accent4>
        <a:accent5>
          <a:srgbClr val="B8E2FF"/>
        </a:accent5>
        <a:accent6>
          <a:srgbClr val="00E7E7"/>
        </a:accent6>
        <a:hlink>
          <a:srgbClr val="009999"/>
        </a:hlink>
        <a:folHlink>
          <a:srgbClr val="0099CC"/>
        </a:folHlink>
      </a:clrScheme>
      <a:clrMap bg1="dk2" tx1="lt1" bg2="dk1" tx2="lt2" accent1="accent1" accent2="accent2" accent3="accent3" accent4="accent4" accent5="accent5" accent6="accent6" hlink="hlink" folHlink="folHlink"/>
    </a:extraClrScheme>
    <a:extraClrScheme>
      <a:clrScheme name="Vějíře 8">
        <a:dk1>
          <a:srgbClr val="A05F8B"/>
        </a:dk1>
        <a:lt1>
          <a:srgbClr val="FFE4FF"/>
        </a:lt1>
        <a:dk2>
          <a:srgbClr val="280028"/>
        </a:dk2>
        <a:lt2>
          <a:srgbClr val="FFFFFF"/>
        </a:lt2>
        <a:accent1>
          <a:srgbClr val="FF33CC"/>
        </a:accent1>
        <a:accent2>
          <a:srgbClr val="CC0099"/>
        </a:accent2>
        <a:accent3>
          <a:srgbClr val="ACAAAC"/>
        </a:accent3>
        <a:accent4>
          <a:srgbClr val="DAC3DA"/>
        </a:accent4>
        <a:accent5>
          <a:srgbClr val="FFADE2"/>
        </a:accent5>
        <a:accent6>
          <a:srgbClr val="B9008A"/>
        </a:accent6>
        <a:hlink>
          <a:srgbClr val="990099"/>
        </a:hlink>
        <a:folHlink>
          <a:srgbClr val="FF6699"/>
        </a:folHlink>
      </a:clrScheme>
      <a:clrMap bg1="dk2" tx1="lt1" bg2="dk1" tx2="lt2" accent1="accent1" accent2="accent2" accent3="accent3" accent4="accent4" accent5="accent5" accent6="accent6" hlink="hlink" folHlink="folHlink"/>
    </a:extraClrScheme>
    <a:extraClrScheme>
      <a:clrScheme name="Vějíře 9">
        <a:dk1>
          <a:srgbClr val="4D4D93"/>
        </a:dk1>
        <a:lt1>
          <a:srgbClr val="CCECFF"/>
        </a:lt1>
        <a:dk2>
          <a:srgbClr val="00003E"/>
        </a:dk2>
        <a:lt2>
          <a:srgbClr val="FFFFFF"/>
        </a:lt2>
        <a:accent1>
          <a:srgbClr val="66CCFF"/>
        </a:accent1>
        <a:accent2>
          <a:srgbClr val="00FFFF"/>
        </a:accent2>
        <a:accent3>
          <a:srgbClr val="AAAAAF"/>
        </a:accent3>
        <a:accent4>
          <a:srgbClr val="AEC9DA"/>
        </a:accent4>
        <a:accent5>
          <a:srgbClr val="B8E2FF"/>
        </a:accent5>
        <a:accent6>
          <a:srgbClr val="00E7E7"/>
        </a:accent6>
        <a:hlink>
          <a:srgbClr val="6699FF"/>
        </a:hlink>
        <a:folHlink>
          <a:srgbClr val="99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Office\Sablony\Návrhy prezentací\Vějíře.pot</Template>
  <TotalTime>5184</TotalTime>
  <Words>2745</Words>
  <Application>Microsoft Office PowerPoint</Application>
  <PresentationFormat>On-screen Show (4:3)</PresentationFormat>
  <Paragraphs>431</Paragraphs>
  <Slides>46</Slides>
  <Notes>45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46</vt:i4>
      </vt:variant>
    </vt:vector>
  </HeadingPairs>
  <TitlesOfParts>
    <vt:vector size="53" baseType="lpstr">
      <vt:lpstr>Arial</vt:lpstr>
      <vt:lpstr>Calibri</vt:lpstr>
      <vt:lpstr>Monotype Sorts</vt:lpstr>
      <vt:lpstr>Times New Roman</vt:lpstr>
      <vt:lpstr>Wingdings</vt:lpstr>
      <vt:lpstr>1_Vějíře</vt:lpstr>
      <vt:lpstr>Výchozí návrh</vt:lpstr>
      <vt:lpstr>Pharmacognosy  lab exercise 2</vt:lpstr>
      <vt:lpstr>Starches - Amyla</vt:lpstr>
      <vt:lpstr>Starches - Amyla</vt:lpstr>
      <vt:lpstr>Solani amylum CzPh 2017</vt:lpstr>
      <vt:lpstr>Solani amylum CzPh 2017</vt:lpstr>
      <vt:lpstr>Oryzae amylum CzPh 2017</vt:lpstr>
      <vt:lpstr>Oryzae amylum CzPh 2017</vt:lpstr>
      <vt:lpstr>Tritici amylum CzPh 2017</vt:lpstr>
      <vt:lpstr>Tritici amylum CzPh 2017</vt:lpstr>
      <vt:lpstr>Maydis amylum CzPh 2017</vt:lpstr>
      <vt:lpstr>Maydis amylum CzPh 2017</vt:lpstr>
      <vt:lpstr>Marantae amylum </vt:lpstr>
      <vt:lpstr>Marantae amylum</vt:lpstr>
      <vt:lpstr>Lycopodium</vt:lpstr>
      <vt:lpstr>Lycopodium</vt:lpstr>
      <vt:lpstr>Lycopodium</vt:lpstr>
      <vt:lpstr>Faex medicinalis</vt:lpstr>
      <vt:lpstr>Faex medicinalis</vt:lpstr>
      <vt:lpstr>Natural fibers</vt:lpstr>
      <vt:lpstr>Lana gosypii depurata CzPh 2017</vt:lpstr>
      <vt:lpstr>Lana gosypii depurata CzPh 2017</vt:lpstr>
      <vt:lpstr>Cellulosum ligni CzPh 2017</vt:lpstr>
      <vt:lpstr>Examples of cellulose in CzPh 2009</vt:lpstr>
      <vt:lpstr>Cellulosum ligni CzPh 2017</vt:lpstr>
      <vt:lpstr>Other natural fibers</vt:lpstr>
      <vt:lpstr>Other natural fibers</vt:lpstr>
      <vt:lpstr>Other natural fibers</vt:lpstr>
      <vt:lpstr>Other natural fibers</vt:lpstr>
      <vt:lpstr>Other natural fibers</vt:lpstr>
      <vt:lpstr>Agar CzPh 2017</vt:lpstr>
      <vt:lpstr>Agar CzPh 2017</vt:lpstr>
      <vt:lpstr>Gelatina CzPh 2017, Gelatin</vt:lpstr>
      <vt:lpstr>Gelatina CzPh 2017, Gelatin</vt:lpstr>
      <vt:lpstr>Cera flava CzPh 2017, Bee Wax</vt:lpstr>
      <vt:lpstr>Adeps lanae CzPh 2017</vt:lpstr>
      <vt:lpstr>Cetaceum (Spermaceti)</vt:lpstr>
      <vt:lpstr>Cera carnauba CzPh 2017 (Carnauba)</vt:lpstr>
      <vt:lpstr>Guttapercha (gutta-percha)</vt:lpstr>
      <vt:lpstr>Guttapercha (gutta-percha)</vt:lpstr>
      <vt:lpstr> Gummi elasticum (rubber, caoutchouc)</vt:lpstr>
      <vt:lpstr> Gummi elasticum (rubber, caoutchouc)</vt:lpstr>
      <vt:lpstr>Propolis</vt:lpstr>
      <vt:lpstr>Mel CzPh 2017 (honey)</vt:lpstr>
      <vt:lpstr>Natural antidiabetics</vt:lpstr>
      <vt:lpstr>Natural antidiabetics</vt:lpstr>
      <vt:lpstr>Natural antidiabetics</vt:lpstr>
    </vt:vector>
  </TitlesOfParts>
  <Company>FaF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Cvičení č. 1</dc:title>
  <dc:creator>pc</dc:creator>
  <cp:lastModifiedBy>Veronika Rjašková</cp:lastModifiedBy>
  <cp:revision>928</cp:revision>
  <dcterms:created xsi:type="dcterms:W3CDTF">2002-09-12T08:30:40Z</dcterms:created>
  <dcterms:modified xsi:type="dcterms:W3CDTF">2020-10-14T16:46:28Z</dcterms:modified>
</cp:coreProperties>
</file>