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0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2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4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5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6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7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8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9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0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1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2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4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5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36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7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38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39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0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1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42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3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44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5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46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47.xml" ContentType="application/vnd.openxmlformats-officedocument.theme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48.xml" ContentType="application/vnd.openxmlformats-officedocument.theme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4" r:id="rId1"/>
    <p:sldMasterId id="2147483706" r:id="rId2"/>
    <p:sldMasterId id="2147483719" r:id="rId3"/>
    <p:sldMasterId id="2147483732" r:id="rId4"/>
    <p:sldMasterId id="2147483745" r:id="rId5"/>
    <p:sldMasterId id="2147483758" r:id="rId6"/>
    <p:sldMasterId id="2147483771" r:id="rId7"/>
    <p:sldMasterId id="2147483784" r:id="rId8"/>
    <p:sldMasterId id="2147483797" r:id="rId9"/>
    <p:sldMasterId id="2147483810" r:id="rId10"/>
    <p:sldMasterId id="2147483823" r:id="rId11"/>
    <p:sldMasterId id="2147483836" r:id="rId12"/>
    <p:sldMasterId id="2147483849" r:id="rId13"/>
    <p:sldMasterId id="2147483862" r:id="rId14"/>
    <p:sldMasterId id="2147483875" r:id="rId15"/>
    <p:sldMasterId id="2147483888" r:id="rId16"/>
    <p:sldMasterId id="2147483901" r:id="rId17"/>
    <p:sldMasterId id="2147483914" r:id="rId18"/>
    <p:sldMasterId id="2147483927" r:id="rId19"/>
    <p:sldMasterId id="2147483940" r:id="rId20"/>
    <p:sldMasterId id="2147483953" r:id="rId21"/>
    <p:sldMasterId id="2147483966" r:id="rId22"/>
    <p:sldMasterId id="2147483979" r:id="rId23"/>
    <p:sldMasterId id="2147483992" r:id="rId24"/>
    <p:sldMasterId id="2147484005" r:id="rId25"/>
    <p:sldMasterId id="2147484018" r:id="rId26"/>
    <p:sldMasterId id="2147484031" r:id="rId27"/>
    <p:sldMasterId id="2147484044" r:id="rId28"/>
    <p:sldMasterId id="2147484057" r:id="rId29"/>
    <p:sldMasterId id="2147484070" r:id="rId30"/>
    <p:sldMasterId id="2147484083" r:id="rId31"/>
    <p:sldMasterId id="2147484096" r:id="rId32"/>
    <p:sldMasterId id="2147484109" r:id="rId33"/>
    <p:sldMasterId id="2147484122" r:id="rId34"/>
    <p:sldMasterId id="2147484135" r:id="rId35"/>
    <p:sldMasterId id="2147484148" r:id="rId36"/>
    <p:sldMasterId id="2147484174" r:id="rId37"/>
    <p:sldMasterId id="2147484187" r:id="rId38"/>
    <p:sldMasterId id="2147484200" r:id="rId39"/>
    <p:sldMasterId id="2147484213" r:id="rId40"/>
    <p:sldMasterId id="2147484226" r:id="rId41"/>
    <p:sldMasterId id="2147484239" r:id="rId42"/>
    <p:sldMasterId id="2147484252" r:id="rId43"/>
    <p:sldMasterId id="2147484265" r:id="rId44"/>
    <p:sldMasterId id="2147484278" r:id="rId45"/>
    <p:sldMasterId id="2147484291" r:id="rId46"/>
    <p:sldMasterId id="2147484304" r:id="rId47"/>
    <p:sldMasterId id="2147484317" r:id="rId48"/>
    <p:sldMasterId id="2147484330" r:id="rId49"/>
  </p:sldMasterIdLst>
  <p:notesMasterIdLst>
    <p:notesMasterId r:id="rId104"/>
  </p:notesMasterIdLst>
  <p:sldIdLst>
    <p:sldId id="327" r:id="rId50"/>
    <p:sldId id="328" r:id="rId51"/>
    <p:sldId id="346" r:id="rId52"/>
    <p:sldId id="382" r:id="rId53"/>
    <p:sldId id="381" r:id="rId54"/>
    <p:sldId id="365" r:id="rId55"/>
    <p:sldId id="366" r:id="rId56"/>
    <p:sldId id="329" r:id="rId57"/>
    <p:sldId id="347" r:id="rId58"/>
    <p:sldId id="367" r:id="rId59"/>
    <p:sldId id="368" r:id="rId60"/>
    <p:sldId id="330" r:id="rId61"/>
    <p:sldId id="348" r:id="rId62"/>
    <p:sldId id="369" r:id="rId63"/>
    <p:sldId id="370" r:id="rId64"/>
    <p:sldId id="331" r:id="rId65"/>
    <p:sldId id="349" r:id="rId66"/>
    <p:sldId id="371" r:id="rId67"/>
    <p:sldId id="372" r:id="rId68"/>
    <p:sldId id="377" r:id="rId69"/>
    <p:sldId id="332" r:id="rId70"/>
    <p:sldId id="350" r:id="rId71"/>
    <p:sldId id="373" r:id="rId72"/>
    <p:sldId id="333" r:id="rId73"/>
    <p:sldId id="351" r:id="rId74"/>
    <p:sldId id="374" r:id="rId75"/>
    <p:sldId id="375" r:id="rId76"/>
    <p:sldId id="376" r:id="rId77"/>
    <p:sldId id="334" r:id="rId78"/>
    <p:sldId id="352" r:id="rId79"/>
    <p:sldId id="335" r:id="rId80"/>
    <p:sldId id="353" r:id="rId81"/>
    <p:sldId id="336" r:id="rId82"/>
    <p:sldId id="354" r:id="rId83"/>
    <p:sldId id="337" r:id="rId84"/>
    <p:sldId id="355" r:id="rId85"/>
    <p:sldId id="338" r:id="rId86"/>
    <p:sldId id="356" r:id="rId87"/>
    <p:sldId id="383" r:id="rId88"/>
    <p:sldId id="339" r:id="rId89"/>
    <p:sldId id="357" r:id="rId90"/>
    <p:sldId id="340" r:id="rId91"/>
    <p:sldId id="358" r:id="rId92"/>
    <p:sldId id="341" r:id="rId93"/>
    <p:sldId id="359" r:id="rId94"/>
    <p:sldId id="342" r:id="rId95"/>
    <p:sldId id="360" r:id="rId96"/>
    <p:sldId id="343" r:id="rId97"/>
    <p:sldId id="361" r:id="rId98"/>
    <p:sldId id="344" r:id="rId99"/>
    <p:sldId id="362" r:id="rId100"/>
    <p:sldId id="378" r:id="rId101"/>
    <p:sldId id="345" r:id="rId102"/>
    <p:sldId id="364" r:id="rId10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  <a:srgbClr val="FF0000"/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40C45-C21B-B701-49FB-2B4FBFF1D775}" v="143" dt="2020-11-11T00:18:42.313"/>
    <p1510:client id="{A2085CBE-DBFC-BEBC-CC1C-AAF4B79FA733}" v="4" dt="2020-11-11T08:22:11.329"/>
    <p1510:client id="{B4B6B23D-6452-4EAF-817A-2862900BA8C2}" v="1" dt="2020-11-11T12:04:08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7" autoAdjust="0"/>
  </p:normalViewPr>
  <p:slideViewPr>
    <p:cSldViewPr>
      <p:cViewPr varScale="1">
        <p:scale>
          <a:sx n="93" d="100"/>
          <a:sy n="93" d="100"/>
        </p:scale>
        <p:origin x="16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4.xml"/><Relationship Id="rId68" Type="http://schemas.openxmlformats.org/officeDocument/2006/relationships/slide" Target="slides/slide19.xml"/><Relationship Id="rId84" Type="http://schemas.openxmlformats.org/officeDocument/2006/relationships/slide" Target="slides/slide35.xml"/><Relationship Id="rId89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66" Type="http://schemas.openxmlformats.org/officeDocument/2006/relationships/slide" Target="slides/slide17.xml"/><Relationship Id="rId74" Type="http://schemas.openxmlformats.org/officeDocument/2006/relationships/slide" Target="slides/slide25.xml"/><Relationship Id="rId79" Type="http://schemas.openxmlformats.org/officeDocument/2006/relationships/slide" Target="slides/slide30.xml"/><Relationship Id="rId87" Type="http://schemas.openxmlformats.org/officeDocument/2006/relationships/slide" Target="slides/slide38.xml"/><Relationship Id="rId102" Type="http://schemas.openxmlformats.org/officeDocument/2006/relationships/slide" Target="slides/slide53.xml"/><Relationship Id="rId11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2.xml"/><Relationship Id="rId82" Type="http://schemas.openxmlformats.org/officeDocument/2006/relationships/slide" Target="slides/slide33.xml"/><Relationship Id="rId90" Type="http://schemas.openxmlformats.org/officeDocument/2006/relationships/slide" Target="slides/slide41.xml"/><Relationship Id="rId95" Type="http://schemas.openxmlformats.org/officeDocument/2006/relationships/slide" Target="slides/slide4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7.xml"/><Relationship Id="rId64" Type="http://schemas.openxmlformats.org/officeDocument/2006/relationships/slide" Target="slides/slide15.xml"/><Relationship Id="rId69" Type="http://schemas.openxmlformats.org/officeDocument/2006/relationships/slide" Target="slides/slide20.xml"/><Relationship Id="rId77" Type="http://schemas.openxmlformats.org/officeDocument/2006/relationships/slide" Target="slides/slide28.xml"/><Relationship Id="rId100" Type="http://schemas.openxmlformats.org/officeDocument/2006/relationships/slide" Target="slides/slide5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.xml"/><Relationship Id="rId72" Type="http://schemas.openxmlformats.org/officeDocument/2006/relationships/slide" Target="slides/slide23.xml"/><Relationship Id="rId80" Type="http://schemas.openxmlformats.org/officeDocument/2006/relationships/slide" Target="slides/slide31.xml"/><Relationship Id="rId85" Type="http://schemas.openxmlformats.org/officeDocument/2006/relationships/slide" Target="slides/slide36.xml"/><Relationship Id="rId93" Type="http://schemas.openxmlformats.org/officeDocument/2006/relationships/slide" Target="slides/slide44.xml"/><Relationship Id="rId98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0.xml"/><Relationship Id="rId67" Type="http://schemas.openxmlformats.org/officeDocument/2006/relationships/slide" Target="slides/slide18.xml"/><Relationship Id="rId103" Type="http://schemas.openxmlformats.org/officeDocument/2006/relationships/slide" Target="slides/slide54.xml"/><Relationship Id="rId10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5.xml"/><Relationship Id="rId62" Type="http://schemas.openxmlformats.org/officeDocument/2006/relationships/slide" Target="slides/slide13.xml"/><Relationship Id="rId70" Type="http://schemas.openxmlformats.org/officeDocument/2006/relationships/slide" Target="slides/slide21.xml"/><Relationship Id="rId75" Type="http://schemas.openxmlformats.org/officeDocument/2006/relationships/slide" Target="slides/slide26.xml"/><Relationship Id="rId83" Type="http://schemas.openxmlformats.org/officeDocument/2006/relationships/slide" Target="slides/slide34.xml"/><Relationship Id="rId88" Type="http://schemas.openxmlformats.org/officeDocument/2006/relationships/slide" Target="slides/slide39.xml"/><Relationship Id="rId91" Type="http://schemas.openxmlformats.org/officeDocument/2006/relationships/slide" Target="slides/slide42.xml"/><Relationship Id="rId96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8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slide" Target="slides/slide16.xml"/><Relationship Id="rId73" Type="http://schemas.openxmlformats.org/officeDocument/2006/relationships/slide" Target="slides/slide24.xml"/><Relationship Id="rId78" Type="http://schemas.openxmlformats.org/officeDocument/2006/relationships/slide" Target="slides/slide29.xml"/><Relationship Id="rId81" Type="http://schemas.openxmlformats.org/officeDocument/2006/relationships/slide" Target="slides/slide32.xml"/><Relationship Id="rId86" Type="http://schemas.openxmlformats.org/officeDocument/2006/relationships/slide" Target="slides/slide37.xml"/><Relationship Id="rId94" Type="http://schemas.openxmlformats.org/officeDocument/2006/relationships/slide" Target="slides/slide45.xml"/><Relationship Id="rId99" Type="http://schemas.openxmlformats.org/officeDocument/2006/relationships/slide" Target="slides/slide50.xml"/><Relationship Id="rId101" Type="http://schemas.openxmlformats.org/officeDocument/2006/relationships/slide" Target="slides/slide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microsoft.com/office/2016/11/relationships/changesInfo" Target="changesInfos/changesInfo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76" Type="http://schemas.openxmlformats.org/officeDocument/2006/relationships/slide" Target="slides/slide27.xml"/><Relationship Id="rId97" Type="http://schemas.openxmlformats.org/officeDocument/2006/relationships/slide" Target="slides/slide48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2.xml"/><Relationship Id="rId92" Type="http://schemas.openxmlformats.org/officeDocument/2006/relationships/slide" Target="slides/slide4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Rjašková" userId="S::245415@muni.cz::e9c47a42-bd86-4581-82c9-7b1bb1efc083" providerId="AD" clId="Web-{A2085CBE-DBFC-BEBC-CC1C-AAF4B79FA733}"/>
    <pc:docChg chg="modSld">
      <pc:chgData name="Veronika Rjašková" userId="S::245415@muni.cz::e9c47a42-bd86-4581-82c9-7b1bb1efc083" providerId="AD" clId="Web-{A2085CBE-DBFC-BEBC-CC1C-AAF4B79FA733}" dt="2020-11-11T08:22:11.329" v="3" actId="20577"/>
      <pc:docMkLst>
        <pc:docMk/>
      </pc:docMkLst>
      <pc:sldChg chg="modSp">
        <pc:chgData name="Veronika Rjašková" userId="S::245415@muni.cz::e9c47a42-bd86-4581-82c9-7b1bb1efc083" providerId="AD" clId="Web-{A2085CBE-DBFC-BEBC-CC1C-AAF4B79FA733}" dt="2020-11-11T08:22:11.329" v="3" actId="20577"/>
        <pc:sldMkLst>
          <pc:docMk/>
          <pc:sldMk cId="2299714565" sldId="353"/>
        </pc:sldMkLst>
        <pc:spChg chg="mod">
          <ac:chgData name="Veronika Rjašková" userId="S::245415@muni.cz::e9c47a42-bd86-4581-82c9-7b1bb1efc083" providerId="AD" clId="Web-{A2085CBE-DBFC-BEBC-CC1C-AAF4B79FA733}" dt="2020-11-11T08:22:11.329" v="3" actId="20577"/>
          <ac:spMkLst>
            <pc:docMk/>
            <pc:sldMk cId="2299714565" sldId="353"/>
            <ac:spMk id="23555" creationId="{C337CB17-B425-4413-A131-0BD28EFB1AD7}"/>
          </ac:spMkLst>
        </pc:spChg>
      </pc:sldChg>
    </pc:docChg>
  </pc:docChgLst>
  <pc:docChgLst>
    <pc:chgData name="Veronika Rjašková" userId="e9c47a42-bd86-4581-82c9-7b1bb1efc083" providerId="ADAL" clId="{B4B6B23D-6452-4EAF-817A-2862900BA8C2}"/>
    <pc:docChg chg="modSld sldOrd">
      <pc:chgData name="Veronika Rjašková" userId="e9c47a42-bd86-4581-82c9-7b1bb1efc083" providerId="ADAL" clId="{B4B6B23D-6452-4EAF-817A-2862900BA8C2}" dt="2020-11-11T12:04:18.676" v="9" actId="404"/>
      <pc:docMkLst>
        <pc:docMk/>
      </pc:docMkLst>
      <pc:sldChg chg="modSp mod">
        <pc:chgData name="Veronika Rjašková" userId="e9c47a42-bd86-4581-82c9-7b1bb1efc083" providerId="ADAL" clId="{B4B6B23D-6452-4EAF-817A-2862900BA8C2}" dt="2020-11-11T12:04:18.676" v="9" actId="404"/>
        <pc:sldMkLst>
          <pc:docMk/>
          <pc:sldMk cId="3175402839" sldId="346"/>
        </pc:sldMkLst>
        <pc:spChg chg="mod">
          <ac:chgData name="Veronika Rjašková" userId="e9c47a42-bd86-4581-82c9-7b1bb1efc083" providerId="ADAL" clId="{B4B6B23D-6452-4EAF-817A-2862900BA8C2}" dt="2020-11-11T12:04:18.676" v="9" actId="404"/>
          <ac:spMkLst>
            <pc:docMk/>
            <pc:sldMk cId="3175402839" sldId="346"/>
            <ac:spMk id="23555" creationId="{C337CB17-B425-4413-A131-0BD28EFB1AD7}"/>
          </ac:spMkLst>
        </pc:spChg>
        <pc:picChg chg="mod">
          <ac:chgData name="Veronika Rjašková" userId="e9c47a42-bd86-4581-82c9-7b1bb1efc083" providerId="ADAL" clId="{B4B6B23D-6452-4EAF-817A-2862900BA8C2}" dt="2020-11-11T12:04:08.453" v="8"/>
          <ac:picMkLst>
            <pc:docMk/>
            <pc:sldMk cId="3175402839" sldId="346"/>
            <ac:picMk id="9" creationId="{00000000-0000-0000-0000-000000000000}"/>
          </ac:picMkLst>
        </pc:picChg>
      </pc:sldChg>
      <pc:sldChg chg="modSp mod">
        <pc:chgData name="Veronika Rjašková" userId="e9c47a42-bd86-4581-82c9-7b1bb1efc083" providerId="ADAL" clId="{B4B6B23D-6452-4EAF-817A-2862900BA8C2}" dt="2020-11-11T12:03:11.205" v="2" actId="21"/>
        <pc:sldMkLst>
          <pc:docMk/>
          <pc:sldMk cId="3600221457" sldId="381"/>
        </pc:sldMkLst>
        <pc:spChg chg="mod">
          <ac:chgData name="Veronika Rjašková" userId="e9c47a42-bd86-4581-82c9-7b1bb1efc083" providerId="ADAL" clId="{B4B6B23D-6452-4EAF-817A-2862900BA8C2}" dt="2020-11-11T12:03:11.205" v="2" actId="21"/>
          <ac:spMkLst>
            <pc:docMk/>
            <pc:sldMk cId="3600221457" sldId="381"/>
            <ac:spMk id="23555" creationId="{C337CB17-B425-4413-A131-0BD28EFB1AD7}"/>
          </ac:spMkLst>
        </pc:spChg>
      </pc:sldChg>
      <pc:sldChg chg="ord">
        <pc:chgData name="Veronika Rjašková" userId="e9c47a42-bd86-4581-82c9-7b1bb1efc083" providerId="ADAL" clId="{B4B6B23D-6452-4EAF-817A-2862900BA8C2}" dt="2020-11-11T12:03:07.223" v="1"/>
        <pc:sldMkLst>
          <pc:docMk/>
          <pc:sldMk cId="3506763760" sldId="382"/>
        </pc:sldMkLst>
      </pc:sldChg>
    </pc:docChg>
  </pc:docChgLst>
  <pc:docChgLst>
    <pc:chgData clId="Web-{62A411DC-8CA9-2C91-ABC7-ACD22E6B7CEF}"/>
    <pc:docChg chg="addSld">
      <pc:chgData name="" userId="" providerId="" clId="Web-{62A411DC-8CA9-2C91-ABC7-ACD22E6B7CEF}" dt="2020-11-09T11:40:22.225" v="0"/>
      <pc:docMkLst>
        <pc:docMk/>
      </pc:docMkLst>
      <pc:sldChg chg="add replId">
        <pc:chgData name="" userId="" providerId="" clId="Web-{62A411DC-8CA9-2C91-ABC7-ACD22E6B7CEF}" dt="2020-11-09T11:40:22.225" v="0"/>
        <pc:sldMkLst>
          <pc:docMk/>
          <pc:sldMk cId="3506763760" sldId="382"/>
        </pc:sldMkLst>
      </pc:sldChg>
    </pc:docChg>
  </pc:docChgLst>
  <pc:docChgLst>
    <pc:chgData name="Veronika Rjašková" userId="S::245415@muni.cz::e9c47a42-bd86-4581-82c9-7b1bb1efc083" providerId="AD" clId="Web-{A57D5740-34B6-FCA7-1C4D-20E4085D982B}"/>
    <pc:docChg chg="addSld delSld modSld">
      <pc:chgData name="Veronika Rjašková" userId="S::245415@muni.cz::e9c47a42-bd86-4581-82c9-7b1bb1efc083" providerId="AD" clId="Web-{A57D5740-34B6-FCA7-1C4D-20E4085D982B}" dt="2020-11-09T13:56:19.130" v="518" actId="20577"/>
      <pc:docMkLst>
        <pc:docMk/>
      </pc:docMkLst>
      <pc:sldChg chg="addSp modSp">
        <pc:chgData name="Veronika Rjašková" userId="S::245415@muni.cz::e9c47a42-bd86-4581-82c9-7b1bb1efc083" providerId="AD" clId="Web-{A57D5740-34B6-FCA7-1C4D-20E4085D982B}" dt="2020-11-09T13:08:46.840" v="63" actId="1076"/>
        <pc:sldMkLst>
          <pc:docMk/>
          <pc:sldMk cId="3362791547" sldId="356"/>
        </pc:sldMkLst>
        <pc:spChg chg="mod">
          <ac:chgData name="Veronika Rjašková" userId="S::245415@muni.cz::e9c47a42-bd86-4581-82c9-7b1bb1efc083" providerId="AD" clId="Web-{A57D5740-34B6-FCA7-1C4D-20E4085D982B}" dt="2020-11-09T13:08:46.840" v="63" actId="1076"/>
          <ac:spMkLst>
            <pc:docMk/>
            <pc:sldMk cId="3362791547" sldId="356"/>
            <ac:spMk id="11" creationId="{FA785DF7-0409-4B0B-A503-2F0DB5A804D7}"/>
          </ac:spMkLst>
        </pc:spChg>
        <pc:picChg chg="add mod">
          <ac:chgData name="Veronika Rjašková" userId="S::245415@muni.cz::e9c47a42-bd86-4581-82c9-7b1bb1efc083" providerId="AD" clId="Web-{A57D5740-34B6-FCA7-1C4D-20E4085D982B}" dt="2020-11-09T13:08:41.106" v="61" actId="1076"/>
          <ac:picMkLst>
            <pc:docMk/>
            <pc:sldMk cId="3362791547" sldId="356"/>
            <ac:picMk id="2" creationId="{ED75CFF1-5253-4BA1-971B-FFDABD0C8ED1}"/>
          </ac:picMkLst>
        </pc:picChg>
        <pc:picChg chg="mod">
          <ac:chgData name="Veronika Rjašková" userId="S::245415@muni.cz::e9c47a42-bd86-4581-82c9-7b1bb1efc083" providerId="AD" clId="Web-{A57D5740-34B6-FCA7-1C4D-20E4085D982B}" dt="2020-11-09T13:08:44.262" v="62" actId="1076"/>
          <ac:picMkLst>
            <pc:docMk/>
            <pc:sldMk cId="3362791547" sldId="356"/>
            <ac:picMk id="9" creationId="{8A6E3A8F-B231-40A8-B0C7-0ABB6B866D7F}"/>
          </ac:picMkLst>
        </pc:picChg>
      </pc:sldChg>
      <pc:sldChg chg="addSp delSp modSp add replId">
        <pc:chgData name="Veronika Rjašková" userId="S::245415@muni.cz::e9c47a42-bd86-4581-82c9-7b1bb1efc083" providerId="AD" clId="Web-{A57D5740-34B6-FCA7-1C4D-20E4085D982B}" dt="2020-11-09T13:56:18.036" v="516" actId="20577"/>
        <pc:sldMkLst>
          <pc:docMk/>
          <pc:sldMk cId="2466064371" sldId="383"/>
        </pc:sldMkLst>
        <pc:spChg chg="add mod">
          <ac:chgData name="Veronika Rjašková" userId="S::245415@muni.cz::e9c47a42-bd86-4581-82c9-7b1bb1efc083" providerId="AD" clId="Web-{A57D5740-34B6-FCA7-1C4D-20E4085D982B}" dt="2020-11-09T13:27:59.603" v="187" actId="1076"/>
          <ac:spMkLst>
            <pc:docMk/>
            <pc:sldMk cId="2466064371" sldId="383"/>
            <ac:spMk id="6" creationId="{D1BEDB9A-DB1B-4055-9224-D03090F6B308}"/>
          </ac:spMkLst>
        </pc:spChg>
        <pc:spChg chg="del">
          <ac:chgData name="Veronika Rjašková" userId="S::245415@muni.cz::e9c47a42-bd86-4581-82c9-7b1bb1efc083" providerId="AD" clId="Web-{A57D5740-34B6-FCA7-1C4D-20E4085D982B}" dt="2020-11-09T13:10:48.531" v="65"/>
          <ac:spMkLst>
            <pc:docMk/>
            <pc:sldMk cId="2466064371" sldId="383"/>
            <ac:spMk id="11" creationId="{FA785DF7-0409-4B0B-A503-2F0DB5A804D7}"/>
          </ac:spMkLst>
        </pc:spChg>
        <pc:spChg chg="add del mod">
          <ac:chgData name="Veronika Rjašková" userId="S::245415@muni.cz::e9c47a42-bd86-4581-82c9-7b1bb1efc083" providerId="AD" clId="Web-{A57D5740-34B6-FCA7-1C4D-20E4085D982B}" dt="2020-11-09T13:27:52.212" v="185"/>
          <ac:spMkLst>
            <pc:docMk/>
            <pc:sldMk cId="2466064371" sldId="383"/>
            <ac:spMk id="12" creationId="{67B6F0C9-4FA3-42AB-80E2-8AC9893165FE}"/>
          </ac:spMkLst>
        </pc:spChg>
        <pc:spChg chg="add mod">
          <ac:chgData name="Veronika Rjašková" userId="S::245415@muni.cz::e9c47a42-bd86-4581-82c9-7b1bb1efc083" providerId="AD" clId="Web-{A57D5740-34B6-FCA7-1C4D-20E4085D982B}" dt="2020-11-09T13:28:34.495" v="207" actId="14100"/>
          <ac:spMkLst>
            <pc:docMk/>
            <pc:sldMk cId="2466064371" sldId="383"/>
            <ac:spMk id="13" creationId="{EB197CA8-D362-4291-973D-62CA59543EA0}"/>
          </ac:spMkLst>
        </pc:spChg>
        <pc:spChg chg="add mod">
          <ac:chgData name="Veronika Rjašková" userId="S::245415@muni.cz::e9c47a42-bd86-4581-82c9-7b1bb1efc083" providerId="AD" clId="Web-{A57D5740-34B6-FCA7-1C4D-20E4085D982B}" dt="2020-11-09T13:56:18.036" v="516" actId="20577"/>
          <ac:spMkLst>
            <pc:docMk/>
            <pc:sldMk cId="2466064371" sldId="383"/>
            <ac:spMk id="19" creationId="{F470D02A-0B06-4F73-B32D-C5D34F069544}"/>
          </ac:spMkLst>
        </pc:spChg>
        <pc:spChg chg="del mod">
          <ac:chgData name="Veronika Rjašková" userId="S::245415@muni.cz::e9c47a42-bd86-4581-82c9-7b1bb1efc083" providerId="AD" clId="Web-{A57D5740-34B6-FCA7-1C4D-20E4085D982B}" dt="2020-11-09T13:27:48.509" v="184"/>
          <ac:spMkLst>
            <pc:docMk/>
            <pc:sldMk cId="2466064371" sldId="383"/>
            <ac:spMk id="23555" creationId="{C337CB17-B425-4413-A131-0BD28EFB1AD7}"/>
          </ac:spMkLst>
        </pc:spChg>
        <pc:spChg chg="mod">
          <ac:chgData name="Veronika Rjašková" userId="S::245415@muni.cz::e9c47a42-bd86-4581-82c9-7b1bb1efc083" providerId="AD" clId="Web-{A57D5740-34B6-FCA7-1C4D-20E4085D982B}" dt="2020-11-09T13:26:00.100" v="162" actId="20577"/>
          <ac:spMkLst>
            <pc:docMk/>
            <pc:sldMk cId="2466064371" sldId="383"/>
            <ac:spMk id="39938" creationId="{36770B77-D361-46A2-87D5-810808731BF5}"/>
          </ac:spMkLst>
        </pc:spChg>
        <pc:picChg chg="add del mod">
          <ac:chgData name="Veronika Rjašková" userId="S::245415@muni.cz::e9c47a42-bd86-4581-82c9-7b1bb1efc083" providerId="AD" clId="Web-{A57D5740-34B6-FCA7-1C4D-20E4085D982B}" dt="2020-11-09T13:11:55.438" v="67"/>
          <ac:picMkLst>
            <pc:docMk/>
            <pc:sldMk cId="2466064371" sldId="383"/>
            <ac:picMk id="2" creationId="{65152CAC-739A-4669-A294-845D9E97F27E}"/>
          </ac:picMkLst>
        </pc:picChg>
        <pc:picChg chg="add del mod">
          <ac:chgData name="Veronika Rjašková" userId="S::245415@muni.cz::e9c47a42-bd86-4581-82c9-7b1bb1efc083" providerId="AD" clId="Web-{A57D5740-34B6-FCA7-1C4D-20E4085D982B}" dt="2020-11-09T13:16:30.602" v="112"/>
          <ac:picMkLst>
            <pc:docMk/>
            <pc:sldMk cId="2466064371" sldId="383"/>
            <ac:picMk id="3" creationId="{D943E647-18CC-44B2-9CA8-E1919EE282BB}"/>
          </ac:picMkLst>
        </pc:picChg>
        <pc:picChg chg="add mod modCrop">
          <ac:chgData name="Veronika Rjašková" userId="S::245415@muni.cz::e9c47a42-bd86-4581-82c9-7b1bb1efc083" providerId="AD" clId="Web-{A57D5740-34B6-FCA7-1C4D-20E4085D982B}" dt="2020-11-09T13:51:37.685" v="476" actId="1076"/>
          <ac:picMkLst>
            <pc:docMk/>
            <pc:sldMk cId="2466064371" sldId="383"/>
            <ac:picMk id="4" creationId="{8F1005A6-8524-47CB-B4B5-A783CF6879D9}"/>
          </ac:picMkLst>
        </pc:picChg>
        <pc:picChg chg="add mod">
          <ac:chgData name="Veronika Rjašková" userId="S::245415@muni.cz::e9c47a42-bd86-4581-82c9-7b1bb1efc083" providerId="AD" clId="Web-{A57D5740-34B6-FCA7-1C4D-20E4085D982B}" dt="2020-11-09T13:27:54.087" v="186" actId="1076"/>
          <ac:picMkLst>
            <pc:docMk/>
            <pc:sldMk cId="2466064371" sldId="383"/>
            <ac:picMk id="5" creationId="{49479D0A-DD33-44A5-9963-AB0F638432B5}"/>
          </ac:picMkLst>
        </pc:picChg>
        <pc:picChg chg="add mod">
          <ac:chgData name="Veronika Rjašková" userId="S::245415@muni.cz::e9c47a42-bd86-4581-82c9-7b1bb1efc083" providerId="AD" clId="Web-{A57D5740-34B6-FCA7-1C4D-20E4085D982B}" dt="2020-11-09T13:28:08.213" v="190" actId="14100"/>
          <ac:picMkLst>
            <pc:docMk/>
            <pc:sldMk cId="2466064371" sldId="383"/>
            <ac:picMk id="7" creationId="{A2F7B5AF-2944-4E78-8F52-901F20E8A749}"/>
          </ac:picMkLst>
        </pc:picChg>
        <pc:picChg chg="del">
          <ac:chgData name="Veronika Rjašková" userId="S::245415@muni.cz::e9c47a42-bd86-4581-82c9-7b1bb1efc083" providerId="AD" clId="Web-{A57D5740-34B6-FCA7-1C4D-20E4085D982B}" dt="2020-11-09T13:04:35.021" v="4"/>
          <ac:picMkLst>
            <pc:docMk/>
            <pc:sldMk cId="2466064371" sldId="383"/>
            <ac:picMk id="8" creationId="{00000000-0000-0000-0000-000000000000}"/>
          </ac:picMkLst>
        </pc:picChg>
        <pc:picChg chg="del">
          <ac:chgData name="Veronika Rjašková" userId="S::245415@muni.cz::e9c47a42-bd86-4581-82c9-7b1bb1efc083" providerId="AD" clId="Web-{A57D5740-34B6-FCA7-1C4D-20E4085D982B}" dt="2020-11-09T13:10:46.952" v="64"/>
          <ac:picMkLst>
            <pc:docMk/>
            <pc:sldMk cId="2466064371" sldId="383"/>
            <ac:picMk id="9" creationId="{8A6E3A8F-B231-40A8-B0C7-0ABB6B866D7F}"/>
          </ac:picMkLst>
        </pc:picChg>
      </pc:sldChg>
      <pc:sldChg chg="new del">
        <pc:chgData name="Veronika Rjašková" userId="S::245415@muni.cz::e9c47a42-bd86-4581-82c9-7b1bb1efc083" providerId="AD" clId="Web-{A57D5740-34B6-FCA7-1C4D-20E4085D982B}" dt="2020-11-09T13:04:22.505" v="1"/>
        <pc:sldMkLst>
          <pc:docMk/>
          <pc:sldMk cId="3161175185" sldId="383"/>
        </pc:sldMkLst>
      </pc:sldChg>
    </pc:docChg>
  </pc:docChgLst>
  <pc:docChgLst>
    <pc:chgData name="Veronika Rjašková" userId="S::245415@muni.cz::e9c47a42-bd86-4581-82c9-7b1bb1efc083" providerId="AD" clId="Web-{93140C45-C21B-B701-49FB-2B4FBFF1D775}"/>
    <pc:docChg chg="modSld sldOrd">
      <pc:chgData name="Veronika Rjašková" userId="S::245415@muni.cz::e9c47a42-bd86-4581-82c9-7b1bb1efc083" providerId="AD" clId="Web-{93140C45-C21B-B701-49FB-2B4FBFF1D775}" dt="2020-11-11T00:18:42.313" v="140" actId="20577"/>
      <pc:docMkLst>
        <pc:docMk/>
      </pc:docMkLst>
      <pc:sldChg chg="modSp">
        <pc:chgData name="Veronika Rjašková" userId="S::245415@muni.cz::e9c47a42-bd86-4581-82c9-7b1bb1efc083" providerId="AD" clId="Web-{93140C45-C21B-B701-49FB-2B4FBFF1D775}" dt="2020-11-10T23:51:27.274" v="134" actId="1076"/>
        <pc:sldMkLst>
          <pc:docMk/>
          <pc:sldMk cId="4004339170" sldId="328"/>
        </pc:sldMkLst>
        <pc:picChg chg="mod">
          <ac:chgData name="Veronika Rjašková" userId="S::245415@muni.cz::e9c47a42-bd86-4581-82c9-7b1bb1efc083" providerId="AD" clId="Web-{93140C45-C21B-B701-49FB-2B4FBFF1D775}" dt="2020-11-10T23:51:27.274" v="134" actId="1076"/>
          <ac:picMkLst>
            <pc:docMk/>
            <pc:sldMk cId="4004339170" sldId="328"/>
            <ac:picMk id="2" creationId="{00000000-0000-0000-0000-000000000000}"/>
          </ac:picMkLst>
        </pc:picChg>
      </pc:sldChg>
      <pc:sldChg chg="modSp">
        <pc:chgData name="Veronika Rjašková" userId="S::245415@muni.cz::e9c47a42-bd86-4581-82c9-7b1bb1efc083" providerId="AD" clId="Web-{93140C45-C21B-B701-49FB-2B4FBFF1D775}" dt="2020-11-11T00:18:42.313" v="140" actId="20577"/>
        <pc:sldMkLst>
          <pc:docMk/>
          <pc:sldMk cId="1965606154" sldId="349"/>
        </pc:sldMkLst>
        <pc:spChg chg="mod">
          <ac:chgData name="Veronika Rjašková" userId="S::245415@muni.cz::e9c47a42-bd86-4581-82c9-7b1bb1efc083" providerId="AD" clId="Web-{93140C45-C21B-B701-49FB-2B4FBFF1D775}" dt="2020-11-11T00:18:42.313" v="140" actId="20577"/>
          <ac:spMkLst>
            <pc:docMk/>
            <pc:sldMk cId="1965606154" sldId="349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3:58:42.727" v="0" actId="20577"/>
        <pc:sldMkLst>
          <pc:docMk/>
          <pc:sldMk cId="2723455194" sldId="352"/>
        </pc:sldMkLst>
        <pc:spChg chg="mod">
          <ac:chgData name="Veronika Rjašková" userId="S::245415@muni.cz::e9c47a42-bd86-4581-82c9-7b1bb1efc083" providerId="AD" clId="Web-{93140C45-C21B-B701-49FB-2B4FBFF1D775}" dt="2020-11-10T13:58:42.727" v="0" actId="20577"/>
          <ac:spMkLst>
            <pc:docMk/>
            <pc:sldMk cId="2723455194" sldId="352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06:51.329" v="3" actId="20577"/>
        <pc:sldMkLst>
          <pc:docMk/>
          <pc:sldMk cId="4109993827" sldId="355"/>
        </pc:sldMkLst>
        <pc:spChg chg="mod">
          <ac:chgData name="Veronika Rjašková" userId="S::245415@muni.cz::e9c47a42-bd86-4581-82c9-7b1bb1efc083" providerId="AD" clId="Web-{93140C45-C21B-B701-49FB-2B4FBFF1D775}" dt="2020-11-10T14:06:51.329" v="3" actId="20577"/>
          <ac:spMkLst>
            <pc:docMk/>
            <pc:sldMk cId="4109993827" sldId="355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27:32.175" v="8" actId="1076"/>
        <pc:sldMkLst>
          <pc:docMk/>
          <pc:sldMk cId="1821215258" sldId="357"/>
        </pc:sldMkLst>
        <pc:spChg chg="mod">
          <ac:chgData name="Veronika Rjašková" userId="S::245415@muni.cz::e9c47a42-bd86-4581-82c9-7b1bb1efc083" providerId="AD" clId="Web-{93140C45-C21B-B701-49FB-2B4FBFF1D775}" dt="2020-11-10T14:27:27.440" v="7" actId="1076"/>
          <ac:spMkLst>
            <pc:docMk/>
            <pc:sldMk cId="1821215258" sldId="357"/>
            <ac:spMk id="12" creationId="{1EF79B7F-61D3-4415-BD97-E44DBD6D56E9}"/>
          </ac:spMkLst>
        </pc:spChg>
        <pc:spChg chg="mod">
          <ac:chgData name="Veronika Rjašková" userId="S::245415@muni.cz::e9c47a42-bd86-4581-82c9-7b1bb1efc083" providerId="AD" clId="Web-{93140C45-C21B-B701-49FB-2B4FBFF1D775}" dt="2020-11-10T14:27:21.799" v="6" actId="14100"/>
          <ac:spMkLst>
            <pc:docMk/>
            <pc:sldMk cId="1821215258" sldId="357"/>
            <ac:spMk id="13" creationId="{C3D4BFFB-988C-48F6-B217-B09A568E85AE}"/>
          </ac:spMkLst>
        </pc:spChg>
        <pc:picChg chg="mod">
          <ac:chgData name="Veronika Rjašková" userId="S::245415@muni.cz::e9c47a42-bd86-4581-82c9-7b1bb1efc083" providerId="AD" clId="Web-{93140C45-C21B-B701-49FB-2B4FBFF1D775}" dt="2020-11-10T14:27:32.175" v="8" actId="1076"/>
          <ac:picMkLst>
            <pc:docMk/>
            <pc:sldMk cId="1821215258" sldId="357"/>
            <ac:picMk id="9" creationId="{646382BF-7C8F-42F7-A025-A3178904D8A7}"/>
          </ac:picMkLst>
        </pc:picChg>
      </pc:sldChg>
      <pc:sldChg chg="modSp">
        <pc:chgData name="Veronika Rjašková" userId="S::245415@muni.cz::e9c47a42-bd86-4581-82c9-7b1bb1efc083" providerId="AD" clId="Web-{93140C45-C21B-B701-49FB-2B4FBFF1D775}" dt="2020-11-10T14:27:53.003" v="9" actId="1076"/>
        <pc:sldMkLst>
          <pc:docMk/>
          <pc:sldMk cId="1450021565" sldId="358"/>
        </pc:sldMkLst>
        <pc:spChg chg="mod">
          <ac:chgData name="Veronika Rjašková" userId="S::245415@muni.cz::e9c47a42-bd86-4581-82c9-7b1bb1efc083" providerId="AD" clId="Web-{93140C45-C21B-B701-49FB-2B4FBFF1D775}" dt="2020-11-10T14:27:53.003" v="9" actId="1076"/>
          <ac:spMkLst>
            <pc:docMk/>
            <pc:sldMk cId="1450021565" sldId="358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30:44.866" v="23" actId="20577"/>
        <pc:sldMkLst>
          <pc:docMk/>
          <pc:sldMk cId="2868069779" sldId="359"/>
        </pc:sldMkLst>
        <pc:spChg chg="mod">
          <ac:chgData name="Veronika Rjašková" userId="S::245415@muni.cz::e9c47a42-bd86-4581-82c9-7b1bb1efc083" providerId="AD" clId="Web-{93140C45-C21B-B701-49FB-2B4FBFF1D775}" dt="2020-11-10T14:30:44.866" v="23" actId="20577"/>
          <ac:spMkLst>
            <pc:docMk/>
            <pc:sldMk cId="2868069779" sldId="359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33:30.588" v="29" actId="14100"/>
        <pc:sldMkLst>
          <pc:docMk/>
          <pc:sldMk cId="2662038001" sldId="361"/>
        </pc:sldMkLst>
        <pc:spChg chg="mod">
          <ac:chgData name="Veronika Rjašková" userId="S::245415@muni.cz::e9c47a42-bd86-4581-82c9-7b1bb1efc083" providerId="AD" clId="Web-{93140C45-C21B-B701-49FB-2B4FBFF1D775}" dt="2020-11-10T14:33:30.588" v="29" actId="14100"/>
          <ac:spMkLst>
            <pc:docMk/>
            <pc:sldMk cId="2662038001" sldId="361"/>
            <ac:spMk id="11" creationId="{83F960B5-DCAA-493D-8014-4BD32B433BBA}"/>
          </ac:spMkLst>
        </pc:spChg>
        <pc:spChg chg="mod">
          <ac:chgData name="Veronika Rjašková" userId="S::245415@muni.cz::e9c47a42-bd86-4581-82c9-7b1bb1efc083" providerId="AD" clId="Web-{93140C45-C21B-B701-49FB-2B4FBFF1D775}" dt="2020-11-10T14:33:27.307" v="28" actId="20577"/>
          <ac:spMkLst>
            <pc:docMk/>
            <pc:sldMk cId="2662038001" sldId="361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14:34:17.917" v="32" actId="20577"/>
        <pc:sldMkLst>
          <pc:docMk/>
          <pc:sldMk cId="2155625111" sldId="362"/>
        </pc:sldMkLst>
        <pc:spChg chg="mod">
          <ac:chgData name="Veronika Rjašková" userId="S::245415@muni.cz::e9c47a42-bd86-4581-82c9-7b1bb1efc083" providerId="AD" clId="Web-{93140C45-C21B-B701-49FB-2B4FBFF1D775}" dt="2020-11-10T14:34:17.917" v="32" actId="20577"/>
          <ac:spMkLst>
            <pc:docMk/>
            <pc:sldMk cId="2155625111" sldId="362"/>
            <ac:spMk id="23555" creationId="{C337CB17-B425-4413-A131-0BD28EFB1AD7}"/>
          </ac:spMkLst>
        </pc:spChg>
      </pc:sldChg>
      <pc:sldChg chg="addSp delSp modSp">
        <pc:chgData name="Veronika Rjašková" userId="S::245415@muni.cz::e9c47a42-bd86-4581-82c9-7b1bb1efc083" providerId="AD" clId="Web-{93140C45-C21B-B701-49FB-2B4FBFF1D775}" dt="2020-11-10T16:22:23.013" v="40"/>
        <pc:sldMkLst>
          <pc:docMk/>
          <pc:sldMk cId="279820133" sldId="364"/>
        </pc:sldMkLst>
        <pc:spChg chg="mod">
          <ac:chgData name="Veronika Rjašková" userId="S::245415@muni.cz::e9c47a42-bd86-4581-82c9-7b1bb1efc083" providerId="AD" clId="Web-{93140C45-C21B-B701-49FB-2B4FBFF1D775}" dt="2020-11-10T14:36:45.327" v="36" actId="14100"/>
          <ac:spMkLst>
            <pc:docMk/>
            <pc:sldMk cId="279820133" sldId="364"/>
            <ac:spMk id="23555" creationId="{C337CB17-B425-4413-A131-0BD28EFB1AD7}"/>
          </ac:spMkLst>
        </pc:spChg>
        <pc:picChg chg="add del mod">
          <ac:chgData name="Veronika Rjašková" userId="S::245415@muni.cz::e9c47a42-bd86-4581-82c9-7b1bb1efc083" providerId="AD" clId="Web-{93140C45-C21B-B701-49FB-2B4FBFF1D775}" dt="2020-11-10T16:22:23.013" v="40"/>
          <ac:picMkLst>
            <pc:docMk/>
            <pc:sldMk cId="279820133" sldId="364"/>
            <ac:picMk id="2" creationId="{6E6B1603-C997-4AD0-9464-CD383675F54F}"/>
          </ac:picMkLst>
        </pc:picChg>
      </pc:sldChg>
      <pc:sldChg chg="addSp delSp modSp">
        <pc:chgData name="Veronika Rjašková" userId="S::245415@muni.cz::e9c47a42-bd86-4581-82c9-7b1bb1efc083" providerId="AD" clId="Web-{93140C45-C21B-B701-49FB-2B4FBFF1D775}" dt="2020-11-10T22:00:10.885" v="132"/>
        <pc:sldMkLst>
          <pc:docMk/>
          <pc:sldMk cId="2745011933" sldId="366"/>
        </pc:sldMkLst>
        <pc:picChg chg="add del mod">
          <ac:chgData name="Veronika Rjašková" userId="S::245415@muni.cz::e9c47a42-bd86-4581-82c9-7b1bb1efc083" providerId="AD" clId="Web-{93140C45-C21B-B701-49FB-2B4FBFF1D775}" dt="2020-11-10T22:00:10.885" v="132"/>
          <ac:picMkLst>
            <pc:docMk/>
            <pc:sldMk cId="2745011933" sldId="366"/>
            <ac:picMk id="2" creationId="{55F8ADE2-0675-4298-87A2-61FDC558CFF4}"/>
          </ac:picMkLst>
        </pc:picChg>
      </pc:sldChg>
      <pc:sldChg chg="modSp">
        <pc:chgData name="Veronika Rjašková" userId="S::245415@muni.cz::e9c47a42-bd86-4581-82c9-7b1bb1efc083" providerId="AD" clId="Web-{93140C45-C21B-B701-49FB-2B4FBFF1D775}" dt="2020-11-11T00:16:01.200" v="138" actId="20577"/>
        <pc:sldMkLst>
          <pc:docMk/>
          <pc:sldMk cId="3369467743" sldId="369"/>
        </pc:sldMkLst>
        <pc:spChg chg="mod">
          <ac:chgData name="Veronika Rjašková" userId="S::245415@muni.cz::e9c47a42-bd86-4581-82c9-7b1bb1efc083" providerId="AD" clId="Web-{93140C45-C21B-B701-49FB-2B4FBFF1D775}" dt="2020-11-11T00:16:01.200" v="138" actId="20577"/>
          <ac:spMkLst>
            <pc:docMk/>
            <pc:sldMk cId="3369467743" sldId="369"/>
            <ac:spMk id="44035" creationId="{2BDF7644-5D27-45E5-9CED-AE79B3BC0D5A}"/>
          </ac:spMkLst>
        </pc:spChg>
      </pc:sldChg>
      <pc:sldChg chg="modSp">
        <pc:chgData name="Veronika Rjašková" userId="S::245415@muni.cz::e9c47a42-bd86-4581-82c9-7b1bb1efc083" providerId="AD" clId="Web-{93140C45-C21B-B701-49FB-2B4FBFF1D775}" dt="2020-11-10T21:30:46.194" v="128" actId="14100"/>
        <pc:sldMkLst>
          <pc:docMk/>
          <pc:sldMk cId="1380501652" sldId="370"/>
        </pc:sldMkLst>
        <pc:spChg chg="mod">
          <ac:chgData name="Veronika Rjašková" userId="S::245415@muni.cz::e9c47a42-bd86-4581-82c9-7b1bb1efc083" providerId="AD" clId="Web-{93140C45-C21B-B701-49FB-2B4FBFF1D775}" dt="2020-11-10T21:30:46.194" v="128" actId="14100"/>
          <ac:spMkLst>
            <pc:docMk/>
            <pc:sldMk cId="1380501652" sldId="370"/>
            <ac:spMk id="2" creationId="{00000000-0000-0000-0000-000000000000}"/>
          </ac:spMkLst>
        </pc:spChg>
      </pc:sldChg>
      <pc:sldChg chg="addSp delSp modSp">
        <pc:chgData name="Veronika Rjašková" userId="S::245415@muni.cz::e9c47a42-bd86-4581-82c9-7b1bb1efc083" providerId="AD" clId="Web-{93140C45-C21B-B701-49FB-2B4FBFF1D775}" dt="2020-11-10T17:10:00.888" v="108" actId="1076"/>
        <pc:sldMkLst>
          <pc:docMk/>
          <pc:sldMk cId="3600221457" sldId="381"/>
        </pc:sldMkLst>
        <pc:spChg chg="mod">
          <ac:chgData name="Veronika Rjašková" userId="S::245415@muni.cz::e9c47a42-bd86-4581-82c9-7b1bb1efc083" providerId="AD" clId="Web-{93140C45-C21B-B701-49FB-2B4FBFF1D775}" dt="2020-11-10T17:10:00.810" v="101" actId="1076"/>
          <ac:spMkLst>
            <pc:docMk/>
            <pc:sldMk cId="3600221457" sldId="381"/>
            <ac:spMk id="10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10:00.826" v="102" actId="1076"/>
          <ac:spMkLst>
            <pc:docMk/>
            <pc:sldMk cId="3600221457" sldId="381"/>
            <ac:spMk id="11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10:00.841" v="103" actId="1076"/>
          <ac:spMkLst>
            <pc:docMk/>
            <pc:sldMk cId="3600221457" sldId="381"/>
            <ac:spMk id="13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10:00.841" v="104" actId="1076"/>
          <ac:spMkLst>
            <pc:docMk/>
            <pc:sldMk cId="3600221457" sldId="381"/>
            <ac:spMk id="17" creationId="{00000000-0000-0000-0000-000000000000}"/>
          </ac:spMkLst>
        </pc:spChg>
        <pc:spChg chg="mod">
          <ac:chgData name="Veronika Rjašková" userId="S::245415@muni.cz::e9c47a42-bd86-4581-82c9-7b1bb1efc083" providerId="AD" clId="Web-{93140C45-C21B-B701-49FB-2B4FBFF1D775}" dt="2020-11-10T17:06:20.446" v="95" actId="20577"/>
          <ac:spMkLst>
            <pc:docMk/>
            <pc:sldMk cId="3600221457" sldId="381"/>
            <ac:spMk id="23555" creationId="{C337CB17-B425-4413-A131-0BD28EFB1AD7}"/>
          </ac:spMkLst>
        </pc:spChg>
        <pc:picChg chg="add mod">
          <ac:chgData name="Veronika Rjašková" userId="S::245415@muni.cz::e9c47a42-bd86-4581-82c9-7b1bb1efc083" providerId="AD" clId="Web-{93140C45-C21B-B701-49FB-2B4FBFF1D775}" dt="2020-11-10T17:09:45.357" v="100" actId="1076"/>
          <ac:picMkLst>
            <pc:docMk/>
            <pc:sldMk cId="3600221457" sldId="381"/>
            <ac:picMk id="2" creationId="{03F51103-F487-4C44-A5D5-9097DE098B22}"/>
          </ac:picMkLst>
        </pc:picChg>
        <pc:picChg chg="del">
          <ac:chgData name="Veronika Rjašková" userId="S::245415@muni.cz::e9c47a42-bd86-4581-82c9-7b1bb1efc083" providerId="AD" clId="Web-{93140C45-C21B-B701-49FB-2B4FBFF1D775}" dt="2020-11-10T17:09:28.356" v="97"/>
          <ac:picMkLst>
            <pc:docMk/>
            <pc:sldMk cId="3600221457" sldId="381"/>
            <ac:picMk id="3" creationId="{C50C61E1-42BF-46D9-B740-14435FA56D72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57" v="105" actId="1076"/>
          <ac:picMkLst>
            <pc:docMk/>
            <pc:sldMk cId="3600221457" sldId="381"/>
            <ac:picMk id="5" creationId="{0C794700-F9FB-4A9E-A75E-7555D6BEC473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73" v="106" actId="1076"/>
          <ac:picMkLst>
            <pc:docMk/>
            <pc:sldMk cId="3600221457" sldId="381"/>
            <ac:picMk id="12" creationId="{074BD7F0-205B-43D0-9ADE-2332FFAD663E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73" v="107" actId="1076"/>
          <ac:picMkLst>
            <pc:docMk/>
            <pc:sldMk cId="3600221457" sldId="381"/>
            <ac:picMk id="14" creationId="{7A7C8592-A828-4DC9-BD1C-3279453EAED9}"/>
          </ac:picMkLst>
        </pc:picChg>
        <pc:picChg chg="mod">
          <ac:chgData name="Veronika Rjašková" userId="S::245415@muni.cz::e9c47a42-bd86-4581-82c9-7b1bb1efc083" providerId="AD" clId="Web-{93140C45-C21B-B701-49FB-2B4FBFF1D775}" dt="2020-11-10T17:10:00.888" v="108" actId="1076"/>
          <ac:picMkLst>
            <pc:docMk/>
            <pc:sldMk cId="3600221457" sldId="381"/>
            <ac:picMk id="15" creationId="{3440D0FC-AB31-4430-B069-C4842979AD80}"/>
          </ac:picMkLst>
        </pc:picChg>
      </pc:sldChg>
      <pc:sldChg chg="addSp delSp modSp ord">
        <pc:chgData name="Veronika Rjašková" userId="S::245415@muni.cz::e9c47a42-bd86-4581-82c9-7b1bb1efc083" providerId="AD" clId="Web-{93140C45-C21B-B701-49FB-2B4FBFF1D775}" dt="2020-11-10T23:54:25.219" v="135"/>
        <pc:sldMkLst>
          <pc:docMk/>
          <pc:sldMk cId="3506763760" sldId="382"/>
        </pc:sldMkLst>
        <pc:spChg chg="add del mod">
          <ac:chgData name="Veronika Rjašková" userId="S::245415@muni.cz::e9c47a42-bd86-4581-82c9-7b1bb1efc083" providerId="AD" clId="Web-{93140C45-C21B-B701-49FB-2B4FBFF1D775}" dt="2020-11-10T17:04:58.038" v="70"/>
          <ac:spMkLst>
            <pc:docMk/>
            <pc:sldMk cId="3506763760" sldId="382"/>
            <ac:spMk id="7" creationId="{E2C0D729-F3FD-4C4A-8780-E67B31662995}"/>
          </ac:spMkLst>
        </pc:spChg>
        <pc:picChg chg="del mod">
          <ac:chgData name="Veronika Rjašková" userId="S::245415@muni.cz::e9c47a42-bd86-4581-82c9-7b1bb1efc083" providerId="AD" clId="Web-{93140C45-C21B-B701-49FB-2B4FBFF1D775}" dt="2020-11-10T16:53:31.663" v="44"/>
          <ac:picMkLst>
            <pc:docMk/>
            <pc:sldMk cId="3506763760" sldId="382"/>
            <ac:picMk id="2" creationId="{96B0862E-A89A-4332-9963-21FE60CC01F0}"/>
          </ac:picMkLst>
        </pc:picChg>
        <pc:picChg chg="add mod">
          <ac:chgData name="Veronika Rjašková" userId="S::245415@muni.cz::e9c47a42-bd86-4581-82c9-7b1bb1efc083" providerId="AD" clId="Web-{93140C45-C21B-B701-49FB-2B4FBFF1D775}" dt="2020-11-10T17:03:15.614" v="63" actId="1076"/>
          <ac:picMkLst>
            <pc:docMk/>
            <pc:sldMk cId="3506763760" sldId="382"/>
            <ac:picMk id="3" creationId="{A314D446-D7CE-403B-97FB-EB8D0D648D6E}"/>
          </ac:picMkLst>
        </pc:picChg>
        <pc:picChg chg="add mod">
          <ac:chgData name="Veronika Rjašková" userId="S::245415@muni.cz::e9c47a42-bd86-4581-82c9-7b1bb1efc083" providerId="AD" clId="Web-{93140C45-C21B-B701-49FB-2B4FBFF1D775}" dt="2020-11-10T17:03:27.364" v="64" actId="1076"/>
          <ac:picMkLst>
            <pc:docMk/>
            <pc:sldMk cId="3506763760" sldId="382"/>
            <ac:picMk id="4" creationId="{DE426942-9BFF-45EA-AA93-E49028AD6380}"/>
          </ac:picMkLst>
        </pc:picChg>
        <pc:picChg chg="del">
          <ac:chgData name="Veronika Rjašková" userId="S::245415@muni.cz::e9c47a42-bd86-4581-82c9-7b1bb1efc083" providerId="AD" clId="Web-{93140C45-C21B-B701-49FB-2B4FBFF1D775}" dt="2020-11-10T16:55:11.275" v="51"/>
          <ac:picMkLst>
            <pc:docMk/>
            <pc:sldMk cId="3506763760" sldId="382"/>
            <ac:picMk id="5" creationId="{106F7C18-ED5E-484A-B0E7-6E667E8680A8}"/>
          </ac:picMkLst>
        </pc:picChg>
        <pc:picChg chg="add del mod">
          <ac:chgData name="Veronika Rjašková" userId="S::245415@muni.cz::e9c47a42-bd86-4581-82c9-7b1bb1efc083" providerId="AD" clId="Web-{93140C45-C21B-B701-49FB-2B4FBFF1D775}" dt="2020-11-10T17:02:42.816" v="55"/>
          <ac:picMkLst>
            <pc:docMk/>
            <pc:sldMk cId="3506763760" sldId="382"/>
            <ac:picMk id="6" creationId="{EF8D401B-58AE-4E89-81AD-CD6C19A362BF}"/>
          </ac:picMkLst>
        </pc:picChg>
      </pc:sldChg>
    </pc:docChg>
  </pc:docChgLst>
  <pc:docChgLst>
    <pc:chgData name="Veronika Rjašková" userId="S::245415@muni.cz::e9c47a42-bd86-4581-82c9-7b1bb1efc083" providerId="AD" clId="Web-{62A411DC-8CA9-2C91-ABC7-ACD22E6B7CEF}"/>
    <pc:docChg chg="addSld delSld modSld sldOrd">
      <pc:chgData name="Veronika Rjašková" userId="S::245415@muni.cz::e9c47a42-bd86-4581-82c9-7b1bb1efc083" providerId="AD" clId="Web-{62A411DC-8CA9-2C91-ABC7-ACD22E6B7CEF}" dt="2020-11-09T13:02:21.766" v="2517" actId="20577"/>
      <pc:docMkLst>
        <pc:docMk/>
      </pc:docMkLst>
      <pc:sldChg chg="modSp">
        <pc:chgData name="Veronika Rjašková" userId="S::245415@muni.cz::e9c47a42-bd86-4581-82c9-7b1bb1efc083" providerId="AD" clId="Web-{62A411DC-8CA9-2C91-ABC7-ACD22E6B7CEF}" dt="2020-11-09T12:43:04.445" v="2479" actId="1076"/>
        <pc:sldMkLst>
          <pc:docMk/>
          <pc:sldMk cId="3138310680" sldId="334"/>
        </pc:sldMkLst>
        <pc:picChg chg="mod">
          <ac:chgData name="Veronika Rjašková" userId="S::245415@muni.cz::e9c47a42-bd86-4581-82c9-7b1bb1efc083" providerId="AD" clId="Web-{62A411DC-8CA9-2C91-ABC7-ACD22E6B7CEF}" dt="2020-11-09T12:43:04.445" v="2479" actId="1076"/>
          <ac:picMkLst>
            <pc:docMk/>
            <pc:sldMk cId="3138310680" sldId="334"/>
            <ac:picMk id="11" creationId="{2B0F24C0-B877-44D0-9740-A302E130909C}"/>
          </ac:picMkLst>
        </pc:picChg>
        <pc:picChg chg="mod">
          <ac:chgData name="Veronika Rjašková" userId="S::245415@muni.cz::e9c47a42-bd86-4581-82c9-7b1bb1efc083" providerId="AD" clId="Web-{62A411DC-8CA9-2C91-ABC7-ACD22E6B7CEF}" dt="2020-11-09T12:43:02.852" v="2478" actId="1076"/>
          <ac:picMkLst>
            <pc:docMk/>
            <pc:sldMk cId="3138310680" sldId="334"/>
            <ac:picMk id="12" creationId="{25D80C1E-5996-42C0-92F2-75896905AF97}"/>
          </ac:picMkLst>
        </pc:picChg>
      </pc:sldChg>
      <pc:sldChg chg="modSp">
        <pc:chgData name="Veronika Rjašková" userId="S::245415@muni.cz::e9c47a42-bd86-4581-82c9-7b1bb1efc083" providerId="AD" clId="Web-{62A411DC-8CA9-2C91-ABC7-ACD22E6B7CEF}" dt="2020-11-08T18:21:32.023" v="1982" actId="14100"/>
        <pc:sldMkLst>
          <pc:docMk/>
          <pc:sldMk cId="3175402839" sldId="346"/>
        </pc:sldMkLst>
        <pc:spChg chg="mod">
          <ac:chgData name="Veronika Rjašková" userId="S::245415@muni.cz::e9c47a42-bd86-4581-82c9-7b1bb1efc083" providerId="AD" clId="Web-{62A411DC-8CA9-2C91-ABC7-ACD22E6B7CEF}" dt="2020-11-08T18:21:32.023" v="1982" actId="14100"/>
          <ac:spMkLst>
            <pc:docMk/>
            <pc:sldMk cId="3175402839" sldId="346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2:22:18.106" v="2385" actId="20577"/>
        <pc:sldMkLst>
          <pc:docMk/>
          <pc:sldMk cId="683848107" sldId="350"/>
        </pc:sldMkLst>
        <pc:spChg chg="mod">
          <ac:chgData name="Veronika Rjašková" userId="S::245415@muni.cz::e9c47a42-bd86-4581-82c9-7b1bb1efc083" providerId="AD" clId="Web-{62A411DC-8CA9-2C91-ABC7-ACD22E6B7CEF}" dt="2020-11-09T12:22:18.106" v="2385" actId="20577"/>
          <ac:spMkLst>
            <pc:docMk/>
            <pc:sldMk cId="683848107" sldId="350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2:42:58.820" v="2477" actId="20577"/>
        <pc:sldMkLst>
          <pc:docMk/>
          <pc:sldMk cId="2098443004" sldId="351"/>
        </pc:sldMkLst>
        <pc:spChg chg="mod">
          <ac:chgData name="Veronika Rjašková" userId="S::245415@muni.cz::e9c47a42-bd86-4581-82c9-7b1bb1efc083" providerId="AD" clId="Web-{62A411DC-8CA9-2C91-ABC7-ACD22E6B7CEF}" dt="2020-11-09T12:42:58.820" v="2477" actId="20577"/>
          <ac:spMkLst>
            <pc:docMk/>
            <pc:sldMk cId="2098443004" sldId="351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3:02:21.766" v="2517" actId="20577"/>
        <pc:sldMkLst>
          <pc:docMk/>
          <pc:sldMk cId="4109993827" sldId="355"/>
        </pc:sldMkLst>
        <pc:spChg chg="mod">
          <ac:chgData name="Veronika Rjašková" userId="S::245415@muni.cz::e9c47a42-bd86-4581-82c9-7b1bb1efc083" providerId="AD" clId="Web-{62A411DC-8CA9-2C91-ABC7-ACD22E6B7CEF}" dt="2020-11-09T13:02:21.766" v="2517" actId="20577"/>
          <ac:spMkLst>
            <pc:docMk/>
            <pc:sldMk cId="4109993827" sldId="355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3:02:12.531" v="2505" actId="20577"/>
        <pc:sldMkLst>
          <pc:docMk/>
          <pc:sldMk cId="3362791547" sldId="356"/>
        </pc:sldMkLst>
        <pc:spChg chg="mod">
          <ac:chgData name="Veronika Rjašková" userId="S::245415@muni.cz::e9c47a42-bd86-4581-82c9-7b1bb1efc083" providerId="AD" clId="Web-{62A411DC-8CA9-2C91-ABC7-ACD22E6B7CEF}" dt="2020-11-09T13:02:12.531" v="2505" actId="20577"/>
          <ac:spMkLst>
            <pc:docMk/>
            <pc:sldMk cId="3362791547" sldId="356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62A411DC-8CA9-2C91-ABC7-ACD22E6B7CEF}" dt="2020-11-09T12:25:39.926" v="2391" actId="1076"/>
        <pc:sldMkLst>
          <pc:docMk/>
          <pc:sldMk cId="396977760" sldId="374"/>
        </pc:sldMkLst>
        <pc:picChg chg="mod">
          <ac:chgData name="Veronika Rjašková" userId="S::245415@muni.cz::e9c47a42-bd86-4581-82c9-7b1bb1efc083" providerId="AD" clId="Web-{62A411DC-8CA9-2C91-ABC7-ACD22E6B7CEF}" dt="2020-11-09T12:25:38.285" v="2390" actId="1076"/>
          <ac:picMkLst>
            <pc:docMk/>
            <pc:sldMk cId="396977760" sldId="374"/>
            <ac:picMk id="2" creationId="{BCFAB622-A2E7-4693-B2E4-6C2CA53FAC1E}"/>
          </ac:picMkLst>
        </pc:picChg>
        <pc:picChg chg="mod">
          <ac:chgData name="Veronika Rjašková" userId="S::245415@muni.cz::e9c47a42-bd86-4581-82c9-7b1bb1efc083" providerId="AD" clId="Web-{62A411DC-8CA9-2C91-ABC7-ACD22E6B7CEF}" dt="2020-11-09T12:25:39.926" v="2391" actId="1076"/>
          <ac:picMkLst>
            <pc:docMk/>
            <pc:sldMk cId="396977760" sldId="374"/>
            <ac:picMk id="8" creationId="{90412485-7403-42A8-85DD-E89A750D37AB}"/>
          </ac:picMkLst>
        </pc:picChg>
      </pc:sldChg>
      <pc:sldChg chg="addSp delSp modSp add del ord replId addAnim delAnim modAnim modNotes">
        <pc:chgData name="Veronika Rjašková" userId="S::245415@muni.cz::e9c47a42-bd86-4581-82c9-7b1bb1efc083" providerId="AD" clId="Web-{62A411DC-8CA9-2C91-ABC7-ACD22E6B7CEF}" dt="2020-11-09T11:59:17.153" v="2300"/>
        <pc:sldMkLst>
          <pc:docMk/>
          <pc:sldMk cId="1067806187" sldId="379"/>
        </pc:sldMkLst>
        <pc:spChg chg="del">
          <ac:chgData name="Veronika Rjašková" userId="S::245415@muni.cz::e9c47a42-bd86-4581-82c9-7b1bb1efc083" providerId="AD" clId="Web-{62A411DC-8CA9-2C91-ABC7-ACD22E6B7CEF}" dt="2020-11-08T17:23:19.078" v="27"/>
          <ac:spMkLst>
            <pc:docMk/>
            <pc:sldMk cId="1067806187" sldId="379"/>
            <ac:spMk id="4" creationId="{E301DAAF-154F-4ADC-AAD5-263788028CEC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7:23:25.969" v="29"/>
          <ac:spMkLst>
            <pc:docMk/>
            <pc:sldMk cId="1067806187" sldId="379"/>
            <ac:spMk id="6" creationId="{8B174A12-A839-498E-9456-51EEBA0937FB}"/>
          </ac:spMkLst>
        </pc:spChg>
        <pc:spChg chg="add mod">
          <ac:chgData name="Veronika Rjašková" userId="S::245415@muni.cz::e9c47a42-bd86-4581-82c9-7b1bb1efc083" providerId="AD" clId="Web-{62A411DC-8CA9-2C91-ABC7-ACD22E6B7CEF}" dt="2020-11-08T18:34:46.262" v="2239" actId="20577"/>
          <ac:spMkLst>
            <pc:docMk/>
            <pc:sldMk cId="1067806187" sldId="379"/>
            <ac:spMk id="11" creationId="{5FFC4504-B2A7-41F2-A68C-5D243B61A602}"/>
          </ac:spMkLst>
        </pc:spChg>
        <pc:spChg chg="add del">
          <ac:chgData name="Veronika Rjašková" userId="S::245415@muni.cz::e9c47a42-bd86-4581-82c9-7b1bb1efc083" providerId="AD" clId="Web-{62A411DC-8CA9-2C91-ABC7-ACD22E6B7CEF}" dt="2020-11-08T17:37:51.584" v="84"/>
          <ac:spMkLst>
            <pc:docMk/>
            <pc:sldMk cId="1067806187" sldId="379"/>
            <ac:spMk id="12" creationId="{D96328BA-82A3-4DDB-AFF3-AE89645381F0}"/>
          </ac:spMkLst>
        </pc:spChg>
        <pc:spChg chg="add del">
          <ac:chgData name="Veronika Rjašková" userId="S::245415@muni.cz::e9c47a42-bd86-4581-82c9-7b1bb1efc083" providerId="AD" clId="Web-{62A411DC-8CA9-2C91-ABC7-ACD22E6B7CEF}" dt="2020-11-08T17:37:50.272" v="83"/>
          <ac:spMkLst>
            <pc:docMk/>
            <pc:sldMk cId="1067806187" sldId="379"/>
            <ac:spMk id="13" creationId="{802AAE2D-8FE5-4695-9A45-40C467B78770}"/>
          </ac:spMkLst>
        </pc:spChg>
        <pc:spChg chg="del mod">
          <ac:chgData name="Veronika Rjašková" userId="S::245415@muni.cz::e9c47a42-bd86-4581-82c9-7b1bb1efc083" providerId="AD" clId="Web-{62A411DC-8CA9-2C91-ABC7-ACD22E6B7CEF}" dt="2020-11-08T17:23:17.610" v="26"/>
          <ac:spMkLst>
            <pc:docMk/>
            <pc:sldMk cId="1067806187" sldId="379"/>
            <ac:spMk id="14" creationId="{E301DAAF-154F-4ADC-AAD5-263788028CEC}"/>
          </ac:spMkLst>
        </pc:spChg>
        <pc:spChg chg="add del">
          <ac:chgData name="Veronika Rjašková" userId="S::245415@muni.cz::e9c47a42-bd86-4581-82c9-7b1bb1efc083" providerId="AD" clId="Web-{62A411DC-8CA9-2C91-ABC7-ACD22E6B7CEF}" dt="2020-11-08T17:37:47.897" v="82"/>
          <ac:spMkLst>
            <pc:docMk/>
            <pc:sldMk cId="1067806187" sldId="379"/>
            <ac:spMk id="15" creationId="{F4DD770F-361E-4398-B2B9-3BEBE51278A8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7:37:43.115" v="78"/>
          <ac:spMkLst>
            <pc:docMk/>
            <pc:sldMk cId="1067806187" sldId="379"/>
            <ac:spMk id="16" creationId="{D8CFCB60-4A62-4C69-B286-88B5962BEAA5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7:37:46.272" v="81"/>
          <ac:spMkLst>
            <pc:docMk/>
            <pc:sldMk cId="1067806187" sldId="379"/>
            <ac:spMk id="18" creationId="{812E2BC4-2519-4CB8-A0AF-E206E5DEB947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46.749" v="927"/>
          <ac:spMkLst>
            <pc:docMk/>
            <pc:sldMk cId="1067806187" sldId="379"/>
            <ac:spMk id="19" creationId="{4BF212FE-6C63-47E1-A7D7-E7C1C819B25D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55.202" v="935"/>
          <ac:spMkLst>
            <pc:docMk/>
            <pc:sldMk cId="1067806187" sldId="379"/>
            <ac:spMk id="20" creationId="{FA0BF9F7-8DE6-4EC6-B461-069A44719C5C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54.171" v="934"/>
          <ac:spMkLst>
            <pc:docMk/>
            <pc:sldMk cId="1067806187" sldId="379"/>
            <ac:spMk id="26" creationId="{40008225-1F90-42E3-B984-E92ED61A482A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4:52.827" v="933"/>
          <ac:spMkLst>
            <pc:docMk/>
            <pc:sldMk cId="1067806187" sldId="379"/>
            <ac:spMk id="27" creationId="{ADCCEF7C-6006-49A6-8948-8DBB1F4356DA}"/>
          </ac:spMkLst>
        </pc:spChg>
        <pc:spChg chg="add del mod">
          <ac:chgData name="Veronika Rjašková" userId="S::245415@muni.cz::e9c47a42-bd86-4581-82c9-7b1bb1efc083" providerId="AD" clId="Web-{62A411DC-8CA9-2C91-ABC7-ACD22E6B7CEF}" dt="2020-11-08T18:05:01.358" v="939"/>
          <ac:spMkLst>
            <pc:docMk/>
            <pc:sldMk cId="1067806187" sldId="379"/>
            <ac:spMk id="28" creationId="{E92B0B52-1AAB-445E-BD81-9ECF5BC8E5CF}"/>
          </ac:spMkLst>
        </pc:spChg>
        <pc:spChg chg="del mod">
          <ac:chgData name="Veronika Rjašková" userId="S::245415@muni.cz::e9c47a42-bd86-4581-82c9-7b1bb1efc083" providerId="AD" clId="Web-{62A411DC-8CA9-2C91-ABC7-ACD22E6B7CEF}" dt="2020-11-08T17:23:22.516" v="28"/>
          <ac:spMkLst>
            <pc:docMk/>
            <pc:sldMk cId="1067806187" sldId="379"/>
            <ac:spMk id="23555" creationId="{C337CB17-B425-4413-A131-0BD28EFB1AD7}"/>
          </ac:spMkLst>
        </pc:spChg>
        <pc:picChg chg="del">
          <ac:chgData name="Veronika Rjašková" userId="S::245415@muni.cz::e9c47a42-bd86-4581-82c9-7b1bb1efc083" providerId="AD" clId="Web-{62A411DC-8CA9-2C91-ABC7-ACD22E6B7CEF}" dt="2020-11-08T17:23:12.766" v="19"/>
          <ac:picMkLst>
            <pc:docMk/>
            <pc:sldMk cId="1067806187" sldId="379"/>
            <ac:picMk id="2" creationId="{00000000-0000-0000-0000-000000000000}"/>
          </ac:picMkLst>
        </pc:picChg>
        <pc:picChg chg="del">
          <ac:chgData name="Veronika Rjašková" userId="S::245415@muni.cz::e9c47a42-bd86-4581-82c9-7b1bb1efc083" providerId="AD" clId="Web-{62A411DC-8CA9-2C91-ABC7-ACD22E6B7CEF}" dt="2020-11-08T17:23:14.281" v="22"/>
          <ac:picMkLst>
            <pc:docMk/>
            <pc:sldMk cId="1067806187" sldId="379"/>
            <ac:picMk id="5" creationId="{00000000-0000-0000-0000-000000000000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7:23:56.720" v="31"/>
          <ac:picMkLst>
            <pc:docMk/>
            <pc:sldMk cId="1067806187" sldId="379"/>
            <ac:picMk id="7" creationId="{E34456F9-73B0-49DD-A079-BF23AEC9DFA4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7:24:12.455" v="33"/>
          <ac:picMkLst>
            <pc:docMk/>
            <pc:sldMk cId="1067806187" sldId="379"/>
            <ac:picMk id="8" creationId="{CD68C890-859B-4A5A-BF47-A1ADE9BF5ACA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7:24:41.909" v="37"/>
          <ac:picMkLst>
            <pc:docMk/>
            <pc:sldMk cId="1067806187" sldId="379"/>
            <ac:picMk id="9" creationId="{054CB3FA-223B-4331-97E8-A1938D2FC97C}"/>
          </ac:picMkLst>
        </pc:picChg>
        <pc:picChg chg="add mod">
          <ac:chgData name="Veronika Rjašková" userId="S::245415@muni.cz::e9c47a42-bd86-4581-82c9-7b1bb1efc083" providerId="AD" clId="Web-{62A411DC-8CA9-2C91-ABC7-ACD22E6B7CEF}" dt="2020-11-08T18:05:15.968" v="942" actId="1076"/>
          <ac:picMkLst>
            <pc:docMk/>
            <pc:sldMk cId="1067806187" sldId="379"/>
            <ac:picMk id="10" creationId="{CB0FF6C7-71B2-4F6C-BC99-F709AB51AE09}"/>
          </ac:picMkLst>
        </pc:picChg>
        <pc:picChg chg="del mod">
          <ac:chgData name="Veronika Rjašková" userId="S::245415@muni.cz::e9c47a42-bd86-4581-82c9-7b1bb1efc083" providerId="AD" clId="Web-{62A411DC-8CA9-2C91-ABC7-ACD22E6B7CEF}" dt="2020-11-08T17:23:13.547" v="21"/>
          <ac:picMkLst>
            <pc:docMk/>
            <pc:sldMk cId="1067806187" sldId="379"/>
            <ac:picMk id="17" creationId="{00000000-0000-0000-0000-000000000000}"/>
          </ac:picMkLst>
        </pc:picChg>
        <pc:cxnChg chg="mod">
          <ac:chgData name="Veronika Rjašková" userId="S::245415@muni.cz::e9c47a42-bd86-4581-82c9-7b1bb1efc083" providerId="AD" clId="Web-{62A411DC-8CA9-2C91-ABC7-ACD22E6B7CEF}" dt="2020-11-08T17:36:52.552" v="68" actId="1076"/>
          <ac:cxnSpMkLst>
            <pc:docMk/>
            <pc:sldMk cId="1067806187" sldId="379"/>
            <ac:cxnSpMk id="39941" creationId="{CA548D04-EBF1-4035-962D-9079E5CD387C}"/>
          </ac:cxnSpMkLst>
        </pc:cxnChg>
      </pc:sldChg>
      <pc:sldChg chg="new del">
        <pc:chgData name="Veronika Rjašková" userId="S::245415@muni.cz::e9c47a42-bd86-4581-82c9-7b1bb1efc083" providerId="AD" clId="Web-{62A411DC-8CA9-2C91-ABC7-ACD22E6B7CEF}" dt="2020-11-08T17:22:58.281" v="15"/>
        <pc:sldMkLst>
          <pc:docMk/>
          <pc:sldMk cId="3893112763" sldId="379"/>
        </pc:sldMkLst>
      </pc:sldChg>
      <pc:sldChg chg="delSp modSp add del replId delAnim">
        <pc:chgData name="Veronika Rjašková" userId="S::245415@muni.cz::e9c47a42-bd86-4581-82c9-7b1bb1efc083" providerId="AD" clId="Web-{62A411DC-8CA9-2C91-ABC7-ACD22E6B7CEF}" dt="2020-11-09T12:02:56.395" v="2301"/>
        <pc:sldMkLst>
          <pc:docMk/>
          <pc:sldMk cId="1200210398" sldId="380"/>
        </pc:sldMkLst>
        <pc:spChg chg="mod">
          <ac:chgData name="Veronika Rjašková" userId="S::245415@muni.cz::e9c47a42-bd86-4581-82c9-7b1bb1efc083" providerId="AD" clId="Web-{62A411DC-8CA9-2C91-ABC7-ACD22E6B7CEF}" dt="2020-11-08T18:35:39.638" v="2247" actId="20577"/>
          <ac:spMkLst>
            <pc:docMk/>
            <pc:sldMk cId="1200210398" sldId="380"/>
            <ac:spMk id="11" creationId="{5FFC4504-B2A7-41F2-A68C-5D243B61A602}"/>
          </ac:spMkLst>
        </pc:spChg>
        <pc:spChg chg="del mod">
          <ac:chgData name="Veronika Rjašková" userId="S::245415@muni.cz::e9c47a42-bd86-4581-82c9-7b1bb1efc083" providerId="AD" clId="Web-{62A411DC-8CA9-2C91-ABC7-ACD22E6B7CEF}" dt="2020-11-08T18:07:41.034" v="1151"/>
          <ac:spMkLst>
            <pc:docMk/>
            <pc:sldMk cId="1200210398" sldId="380"/>
            <ac:spMk id="19" creationId="{4BF212FE-6C63-47E1-A7D7-E7C1C819B25D}"/>
          </ac:spMkLst>
        </pc:spChg>
        <pc:spChg chg="del mod">
          <ac:chgData name="Veronika Rjašková" userId="S::245415@muni.cz::e9c47a42-bd86-4581-82c9-7b1bb1efc083" providerId="AD" clId="Web-{62A411DC-8CA9-2C91-ABC7-ACD22E6B7CEF}" dt="2020-11-08T18:07:27.503" v="1143"/>
          <ac:spMkLst>
            <pc:docMk/>
            <pc:sldMk cId="1200210398" sldId="380"/>
            <ac:spMk id="20" creationId="{FA0BF9F7-8DE6-4EC6-B461-069A44719C5C}"/>
          </ac:spMkLst>
        </pc:spChg>
        <pc:spChg chg="del">
          <ac:chgData name="Veronika Rjašková" userId="S::245415@muni.cz::e9c47a42-bd86-4581-82c9-7b1bb1efc083" providerId="AD" clId="Web-{62A411DC-8CA9-2C91-ABC7-ACD22E6B7CEF}" dt="2020-11-08T18:07:36.237" v="1148"/>
          <ac:spMkLst>
            <pc:docMk/>
            <pc:sldMk cId="1200210398" sldId="380"/>
            <ac:spMk id="26" creationId="{40008225-1F90-42E3-B984-E92ED61A482A}"/>
          </ac:spMkLst>
        </pc:spChg>
        <pc:spChg chg="del">
          <ac:chgData name="Veronika Rjašková" userId="S::245415@muni.cz::e9c47a42-bd86-4581-82c9-7b1bb1efc083" providerId="AD" clId="Web-{62A411DC-8CA9-2C91-ABC7-ACD22E6B7CEF}" dt="2020-11-08T18:07:37.894" v="1149"/>
          <ac:spMkLst>
            <pc:docMk/>
            <pc:sldMk cId="1200210398" sldId="380"/>
            <ac:spMk id="27" creationId="{ADCCEF7C-6006-49A6-8948-8DBB1F4356DA}"/>
          </ac:spMkLst>
        </pc:spChg>
        <pc:spChg chg="del">
          <ac:chgData name="Veronika Rjašková" userId="S::245415@muni.cz::e9c47a42-bd86-4581-82c9-7b1bb1efc083" providerId="AD" clId="Web-{62A411DC-8CA9-2C91-ABC7-ACD22E6B7CEF}" dt="2020-11-08T18:07:39.315" v="1150"/>
          <ac:spMkLst>
            <pc:docMk/>
            <pc:sldMk cId="1200210398" sldId="380"/>
            <ac:spMk id="28" creationId="{E92B0B52-1AAB-445E-BD81-9ECF5BC8E5CF}"/>
          </ac:spMkLst>
        </pc:spChg>
      </pc:sldChg>
      <pc:sldChg chg="add del replId">
        <pc:chgData name="Veronika Rjašková" userId="S::245415@muni.cz::e9c47a42-bd86-4581-82c9-7b1bb1efc083" providerId="AD" clId="Web-{62A411DC-8CA9-2C91-ABC7-ACD22E6B7CEF}" dt="2020-11-08T18:01:06.181" v="850"/>
        <pc:sldMkLst>
          <pc:docMk/>
          <pc:sldMk cId="1326983939" sldId="380"/>
        </pc:sldMkLst>
      </pc:sldChg>
      <pc:sldChg chg="modSp add del ord replId">
        <pc:chgData name="Veronika Rjašková" userId="S::245415@muni.cz::e9c47a42-bd86-4581-82c9-7b1bb1efc083" providerId="AD" clId="Web-{62A411DC-8CA9-2C91-ABC7-ACD22E6B7CEF}" dt="2020-11-08T17:53:31.435" v="627"/>
        <pc:sldMkLst>
          <pc:docMk/>
          <pc:sldMk cId="2380655128" sldId="380"/>
        </pc:sldMkLst>
        <pc:spChg chg="mod">
          <ac:chgData name="Veronika Rjašková" userId="S::245415@muni.cz::e9c47a42-bd86-4581-82c9-7b1bb1efc083" providerId="AD" clId="Web-{62A411DC-8CA9-2C91-ABC7-ACD22E6B7CEF}" dt="2020-11-08T17:26:20.474" v="64" actId="20577"/>
          <ac:spMkLst>
            <pc:docMk/>
            <pc:sldMk cId="2380655128" sldId="380"/>
            <ac:spMk id="23555" creationId="{C337CB17-B425-4413-A131-0BD28EFB1AD7}"/>
          </ac:spMkLst>
        </pc:spChg>
      </pc:sldChg>
      <pc:sldChg chg="addSp delSp modSp add ord replId">
        <pc:chgData name="Veronika Rjašková" userId="S::245415@muni.cz::e9c47a42-bd86-4581-82c9-7b1bb1efc083" providerId="AD" clId="Web-{62A411DC-8CA9-2C91-ABC7-ACD22E6B7CEF}" dt="2020-11-09T12:11:44.179" v="2384" actId="1076"/>
        <pc:sldMkLst>
          <pc:docMk/>
          <pc:sldMk cId="3600221457" sldId="381"/>
        </pc:sldMkLst>
        <pc:spChg chg="mod">
          <ac:chgData name="Veronika Rjašková" userId="S::245415@muni.cz::e9c47a42-bd86-4581-82c9-7b1bb1efc083" providerId="AD" clId="Web-{62A411DC-8CA9-2C91-ABC7-ACD22E6B7CEF}" dt="2020-11-09T12:11:13.975" v="2382" actId="1076"/>
          <ac:spMkLst>
            <pc:docMk/>
            <pc:sldMk cId="3600221457" sldId="381"/>
            <ac:spMk id="10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06:48.138" v="2341" actId="20577"/>
          <ac:spMkLst>
            <pc:docMk/>
            <pc:sldMk cId="3600221457" sldId="381"/>
            <ac:spMk id="11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11:16.928" v="2383" actId="1076"/>
          <ac:spMkLst>
            <pc:docMk/>
            <pc:sldMk cId="3600221457" sldId="381"/>
            <ac:spMk id="13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06:53.528" v="2346" actId="20577"/>
          <ac:spMkLst>
            <pc:docMk/>
            <pc:sldMk cId="3600221457" sldId="381"/>
            <ac:spMk id="17" creationId="{00000000-0000-0000-0000-000000000000}"/>
          </ac:spMkLst>
        </pc:spChg>
        <pc:spChg chg="mod">
          <ac:chgData name="Veronika Rjašková" userId="S::245415@muni.cz::e9c47a42-bd86-4581-82c9-7b1bb1efc083" providerId="AD" clId="Web-{62A411DC-8CA9-2C91-ABC7-ACD22E6B7CEF}" dt="2020-11-09T12:08:26.422" v="2363" actId="14100"/>
          <ac:spMkLst>
            <pc:docMk/>
            <pc:sldMk cId="3600221457" sldId="381"/>
            <ac:spMk id="23555" creationId="{C337CB17-B425-4413-A131-0BD28EFB1AD7}"/>
          </ac:spMkLst>
        </pc:spChg>
        <pc:picChg chg="del">
          <ac:chgData name="Veronika Rjašková" userId="S::245415@muni.cz::e9c47a42-bd86-4581-82c9-7b1bb1efc083" providerId="AD" clId="Web-{62A411DC-8CA9-2C91-ABC7-ACD22E6B7CEF}" dt="2020-11-08T18:29:06.941" v="2131"/>
          <ac:picMkLst>
            <pc:docMk/>
            <pc:sldMk cId="3600221457" sldId="381"/>
            <ac:picMk id="2" creationId="{00000000-0000-0000-0000-000000000000}"/>
          </ac:picMkLst>
        </pc:picChg>
        <pc:picChg chg="add del mod modCrop">
          <ac:chgData name="Veronika Rjašková" userId="S::245415@muni.cz::e9c47a42-bd86-4581-82c9-7b1bb1efc083" providerId="AD" clId="Web-{62A411DC-8CA9-2C91-ABC7-ACD22E6B7CEF}" dt="2020-11-09T12:09:18.189" v="2365"/>
          <ac:picMkLst>
            <pc:docMk/>
            <pc:sldMk cId="3600221457" sldId="381"/>
            <ac:picMk id="2" creationId="{51585569-4446-4F43-809A-206611DE09C4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9:07.769" v="2132"/>
          <ac:picMkLst>
            <pc:docMk/>
            <pc:sldMk cId="3600221457" sldId="381"/>
            <ac:picMk id="3" creationId="{00000000-0000-0000-0000-000000000000}"/>
          </ac:picMkLst>
        </pc:picChg>
        <pc:picChg chg="add mod modCrop">
          <ac:chgData name="Veronika Rjašková" userId="S::245415@muni.cz::e9c47a42-bd86-4581-82c9-7b1bb1efc083" providerId="AD" clId="Web-{62A411DC-8CA9-2C91-ABC7-ACD22E6B7CEF}" dt="2020-11-09T12:10:48.896" v="2377"/>
          <ac:picMkLst>
            <pc:docMk/>
            <pc:sldMk cId="3600221457" sldId="381"/>
            <ac:picMk id="3" creationId="{C50C61E1-42BF-46D9-B740-14435FA56D72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11:07.849" v="2380" actId="1076"/>
          <ac:picMkLst>
            <pc:docMk/>
            <pc:sldMk cId="3600221457" sldId="381"/>
            <ac:picMk id="5" creationId="{0C794700-F9FB-4A9E-A75E-7555D6BEC473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9:08.269" v="2133"/>
          <ac:picMkLst>
            <pc:docMk/>
            <pc:sldMk cId="3600221457" sldId="381"/>
            <ac:picMk id="6" creationId="{00000000-0000-0000-0000-000000000000}"/>
          </ac:picMkLst>
        </pc:picChg>
        <pc:picChg chg="add del mod">
          <ac:chgData name="Veronika Rjašková" userId="S::245415@muni.cz::e9c47a42-bd86-4581-82c9-7b1bb1efc083" providerId="AD" clId="Web-{62A411DC-8CA9-2C91-ABC7-ACD22E6B7CEF}" dt="2020-11-08T18:29:22.910" v="2138"/>
          <ac:picMkLst>
            <pc:docMk/>
            <pc:sldMk cId="3600221457" sldId="381"/>
            <ac:picMk id="7" creationId="{53E0CA5A-3868-46D3-9921-6DF03003C27D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1:39.055" v="1984"/>
          <ac:picMkLst>
            <pc:docMk/>
            <pc:sldMk cId="3600221457" sldId="381"/>
            <ac:picMk id="8" creationId="{00000000-0000-0000-0000-000000000000}"/>
          </ac:picMkLst>
        </pc:picChg>
        <pc:picChg chg="del">
          <ac:chgData name="Veronika Rjašková" userId="S::245415@muni.cz::e9c47a42-bd86-4581-82c9-7b1bb1efc083" providerId="AD" clId="Web-{62A411DC-8CA9-2C91-ABC7-ACD22E6B7CEF}" dt="2020-11-08T18:29:06.222" v="2130"/>
          <ac:picMkLst>
            <pc:docMk/>
            <pc:sldMk cId="3600221457" sldId="381"/>
            <ac:picMk id="9" creationId="{00000000-0000-0000-0000-000000000000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11:07.849" v="2381" actId="1076"/>
          <ac:picMkLst>
            <pc:docMk/>
            <pc:sldMk cId="3600221457" sldId="381"/>
            <ac:picMk id="12" creationId="{074BD7F0-205B-43D0-9ADE-2332FFAD663E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07:06.716" v="2350" actId="1076"/>
          <ac:picMkLst>
            <pc:docMk/>
            <pc:sldMk cId="3600221457" sldId="381"/>
            <ac:picMk id="14" creationId="{7A7C8592-A828-4DC9-BD1C-3279453EAED9}"/>
          </ac:picMkLst>
        </pc:picChg>
        <pc:picChg chg="add mod">
          <ac:chgData name="Veronika Rjašková" userId="S::245415@muni.cz::e9c47a42-bd86-4581-82c9-7b1bb1efc083" providerId="AD" clId="Web-{62A411DC-8CA9-2C91-ABC7-ACD22E6B7CEF}" dt="2020-11-09T12:11:44.179" v="2384" actId="1076"/>
          <ac:picMkLst>
            <pc:docMk/>
            <pc:sldMk cId="3600221457" sldId="381"/>
            <ac:picMk id="15" creationId="{3440D0FC-AB31-4430-B069-C4842979AD80}"/>
          </ac:picMkLst>
        </pc:picChg>
      </pc:sldChg>
      <pc:sldChg chg="addSp delSp modSp ord">
        <pc:chgData name="Veronika Rjašková" userId="S::245415@muni.cz::e9c47a42-bd86-4581-82c9-7b1bb1efc083" providerId="AD" clId="Web-{62A411DC-8CA9-2C91-ABC7-ACD22E6B7CEF}" dt="2020-11-09T11:57:23.681" v="2299"/>
        <pc:sldMkLst>
          <pc:docMk/>
          <pc:sldMk cId="3506763760" sldId="382"/>
        </pc:sldMkLst>
        <pc:spChg chg="add del mod">
          <ac:chgData name="Veronika Rjašková" userId="S::245415@muni.cz::e9c47a42-bd86-4581-82c9-7b1bb1efc083" providerId="AD" clId="Web-{62A411DC-8CA9-2C91-ABC7-ACD22E6B7CEF}" dt="2020-11-09T11:51:06.996" v="2271"/>
          <ac:spMkLst>
            <pc:docMk/>
            <pc:sldMk cId="3506763760" sldId="382"/>
            <ac:spMk id="4" creationId="{92C2DC97-BE7B-4A0B-8ECF-F5B6CBEE9CAD}"/>
          </ac:spMkLst>
        </pc:spChg>
        <pc:spChg chg="del">
          <ac:chgData name="Veronika Rjašková" userId="S::245415@muni.cz::e9c47a42-bd86-4581-82c9-7b1bb1efc083" providerId="AD" clId="Web-{62A411DC-8CA9-2C91-ABC7-ACD22E6B7CEF}" dt="2020-11-09T11:42:02.806" v="2254"/>
          <ac:spMkLst>
            <pc:docMk/>
            <pc:sldMk cId="3506763760" sldId="382"/>
            <ac:spMk id="11" creationId="{5FFC4504-B2A7-41F2-A68C-5D243B61A602}"/>
          </ac:spMkLst>
        </pc:spChg>
        <pc:spChg chg="del">
          <ac:chgData name="Veronika Rjašková" userId="S::245415@muni.cz::e9c47a42-bd86-4581-82c9-7b1bb1efc083" providerId="AD" clId="Web-{62A411DC-8CA9-2C91-ABC7-ACD22E6B7CEF}" dt="2020-11-09T11:51:03.543" v="2270"/>
          <ac:spMkLst>
            <pc:docMk/>
            <pc:sldMk cId="3506763760" sldId="382"/>
            <ac:spMk id="39938" creationId="{36770B77-D361-46A2-87D5-810808731BF5}"/>
          </ac:spMkLst>
        </pc:spChg>
        <pc:picChg chg="add mod modCrop">
          <ac:chgData name="Veronika Rjašková" userId="S::245415@muni.cz::e9c47a42-bd86-4581-82c9-7b1bb1efc083" providerId="AD" clId="Web-{62A411DC-8CA9-2C91-ABC7-ACD22E6B7CEF}" dt="2020-11-09T11:56:10.335" v="2296" actId="1076"/>
          <ac:picMkLst>
            <pc:docMk/>
            <pc:sldMk cId="3506763760" sldId="382"/>
            <ac:picMk id="2" creationId="{96B0862E-A89A-4332-9963-21FE60CC01F0}"/>
          </ac:picMkLst>
        </pc:picChg>
        <pc:picChg chg="add mod modCrop">
          <ac:chgData name="Veronika Rjašková" userId="S::245415@muni.cz::e9c47a42-bd86-4581-82c9-7b1bb1efc083" providerId="AD" clId="Web-{62A411DC-8CA9-2C91-ABC7-ACD22E6B7CEF}" dt="2020-11-09T11:56:19.444" v="2298" actId="1076"/>
          <ac:picMkLst>
            <pc:docMk/>
            <pc:sldMk cId="3506763760" sldId="382"/>
            <ac:picMk id="5" creationId="{106F7C18-ED5E-484A-B0E7-6E667E8680A8}"/>
          </ac:picMkLst>
        </pc:picChg>
        <pc:picChg chg="del">
          <ac:chgData name="Veronika Rjašková" userId="S::245415@muni.cz::e9c47a42-bd86-4581-82c9-7b1bb1efc083" providerId="AD" clId="Web-{62A411DC-8CA9-2C91-ABC7-ACD22E6B7CEF}" dt="2020-11-09T11:42:03.978" v="2255"/>
          <ac:picMkLst>
            <pc:docMk/>
            <pc:sldMk cId="3506763760" sldId="382"/>
            <ac:picMk id="10" creationId="{CB0FF6C7-71B2-4F6C-BC99-F709AB51AE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77A1E-8101-4227-80DB-0DFFEE1196E8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59C0-3F9B-4F1B-856C-FE877E3FB2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594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Bella Donna – beautiful lady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5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5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 err="1">
                <a:latin typeface="Times New Roman" panose="02020603050405020304" pitchFamily="18" charset="0"/>
              </a:rPr>
              <a:t>Flobafen</a:t>
            </a:r>
            <a:r>
              <a:rPr lang="en-US" altLang="cs-CZ" dirty="0">
                <a:latin typeface="Times New Roman" panose="02020603050405020304" pitchFamily="18" charset="0"/>
              </a:rPr>
              <a:t> – </a:t>
            </a:r>
            <a:r>
              <a:rPr lang="en-US" altLang="cs-CZ" dirty="0" err="1">
                <a:latin typeface="Times New Roman" panose="02020603050405020304" pitchFamily="18" charset="0"/>
              </a:rPr>
              <a:t>rhatany</a:t>
            </a:r>
            <a:r>
              <a:rPr lang="en-US" altLang="cs-CZ" dirty="0">
                <a:latin typeface="Times New Roman" panose="02020603050405020304" pitchFamily="18" charset="0"/>
              </a:rPr>
              <a:t> red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11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27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73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26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01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64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1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1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11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65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21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92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25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53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1F24D82-D92C-48AD-BB7C-D8B188E86F1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3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29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6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50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93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74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6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79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57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93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40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08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68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39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54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7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691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25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2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69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75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136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401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3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188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49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570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6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757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421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924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57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54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0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12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4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 eaLnBrk="0" hangingPunct="0">
                <a:defRPr/>
              </a:pPr>
              <a:t>10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7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BA63-F192-474E-B5E4-03FD8B8D9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9F812-01BF-4AE6-9099-C683F5EFF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1226F-EB50-449B-9149-141C268A4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5D080C-E6B5-4617-96CA-FB7777A96F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488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500EF-270B-46E8-8986-093AC353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FDDB1-61AA-4FBE-8197-A7A344E6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92090-6CEF-4913-AF7E-1C8F0715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E7D02-52E3-4D67-9359-65B41F5AC6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8912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430365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831390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471020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578824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231926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2432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8554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609905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2767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5094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324EC-F8FA-478A-A5C1-7731FE86F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0C7FC-DBE3-46B0-B620-A2F070E9F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0F72-3E05-4E65-BE47-0B3E7FACE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5B936C-0677-4EF7-94EA-787B9020CE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4017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210752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231248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70992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63908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327088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9352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353331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457905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089404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62696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106109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62357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78700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305056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66466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9561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499374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177337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662936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255946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8529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74501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340748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175078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59026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25858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84073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1281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9233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168870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27943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8453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381848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14160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39185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81199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285913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031892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07858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83783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673769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16970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48390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999431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640995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378791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012737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21505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619174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488302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670763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44105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562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3661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032296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51386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58939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670582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527204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035274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548517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55826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66486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1934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5239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1096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79701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12133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68301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755173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0074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534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993528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928227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369288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3532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90748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14573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21544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70429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592864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71182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13744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234136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492183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532038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91558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22243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87507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431073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39383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240629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182587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620890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362260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578197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678273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8954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57BBD-D361-427F-93B9-C9F02E010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A022C-6EFE-4B5E-8156-09B3F1643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E4E9-8BB6-407C-AACC-836CCE82F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F5C8EB-D0B3-410F-ACA0-E0776A96EE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0407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498598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77344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5884321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145810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824265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224803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35789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67701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137679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829120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95784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10768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174762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011954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967578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5952442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639004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375437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281040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441372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55535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47552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485843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85234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809010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602477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05648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0822172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249786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869063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91133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00349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9959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73722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695549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828096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1820839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36557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1612974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320609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507065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73742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12261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7333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06635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4351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113603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663426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04793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482541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725433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823019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298962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4360339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66350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54891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5921148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271493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464697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8216394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1387140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2942919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6171304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213253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40054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6126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0399494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0191152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741645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1512783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5624275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0790520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7142727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9890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510145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539423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64961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1213735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963044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087192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230614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4732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668920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8808424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671388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09463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1698544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93888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6565977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1824315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056074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605582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8240165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0494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472026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8798729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487482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697445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0224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203179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3264892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3856795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479596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5605255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7243506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21401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128480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5420371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0805969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9839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D218-E238-4A1A-81A7-5978693F1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5F745-0A2C-4B3C-AFEB-4769438FF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8DC1A-CF5B-4F07-AA27-72B5BF73D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ADBB56-B1CA-4B0F-B3C0-4ADA27B2AF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6167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3170118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9154499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254530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8610119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2218708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185346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708462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0265386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163197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27577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5157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057322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416708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3431950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572899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6751163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940236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88841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4202085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0897581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40232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4764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4407737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0364062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8772301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9680194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5324906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734574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457220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78188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2322601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26082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89532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791552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149285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0288829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4625472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6989417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9351482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3666330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6828461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05627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0281188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9756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207874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910734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9453938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8532546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4898471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674319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387348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817541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4053466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506838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063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050529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1837645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1139766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7308469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8553438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3531505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1632443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126477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621902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9098584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9218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9504186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202541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331331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398012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0588615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276092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549153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9123278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2155117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815391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19198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0198393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6794398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796219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3663782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0997895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266765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3128639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1940276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143489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7971188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97063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6190474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734634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199870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9129805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8733671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212492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27733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5168406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7543856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6443543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2317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7223793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2520002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1449980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183726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5205636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7095071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9818713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826119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10400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267895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50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89DEC-39BF-4E24-BAAA-C7EA18624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EA505-428E-4261-940E-E2E83402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26D24-FB8C-4944-A9C8-D54573CE9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740AD-B043-42FB-8758-85B152673F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6399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80519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005962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9111416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36433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7086863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9486549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2141114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341045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2048718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612800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8370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836867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580610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5776886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8863832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406478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7345740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35394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1099751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765873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3076522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35796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2650177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4455783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6435613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448397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1316723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987024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7985238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690096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9268137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7522719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91631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306391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6217796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701840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4012337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6516974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245011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565436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6151520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7293771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7538287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5415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505486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8823945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0849558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0266579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5531854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596464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6572245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2890095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837416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2057172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0227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7456478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6125906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6161553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335271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1642981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251446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5485448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1480732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695685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7468497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84690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4194824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8194446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7479229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7067526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2628747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52705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0879825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2395085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801150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5147019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38267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278182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6285432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5551853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5753084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2199807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4461768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555539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9659988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479601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254228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007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994773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252304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4048494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0959001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915024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3001205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363173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639008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5514151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6459478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4351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5140801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4662895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299011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7918431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9392965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1647208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0144670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8032506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381709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480920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4194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9F8BD9-79B4-415F-B066-C8147C2D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BD1DA-F604-409D-8322-A2CB7FAC3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ABA2D-83DC-4D7E-A7DA-B69244F10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12857F-F83B-4F66-BCEA-A313A00C2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674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9354066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2657603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735741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8573621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6672908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343731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601944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811323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4433765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806782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73492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3689069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1392406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6885645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213181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7411859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1693154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53666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2271244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2784069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2856360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30388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4030523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424733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117175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1475437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7964884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987028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610918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05749804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11202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1398312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45950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4647171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69062226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6300388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297083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45052626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7160241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7729343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5857778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4118528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0534678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71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7572676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5403579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9196102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8811175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6927568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8561876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3146827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3522353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190715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0132042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14876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567390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1918957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367805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9453189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98463030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2967337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848270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39844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047833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89472530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0786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365300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7266566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5101184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991783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3008345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75462314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6096795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1866659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483120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2756822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4282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9842978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9384567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2942939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31417812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733797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2136991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0387986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5000BD-FA28-4F49-A067-723A6D0947B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0536985-3F9F-4279-BDAC-EBB96AACE70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698895FE-EB79-490B-BA4B-3ECB6D92A08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57EBB47F-3E7D-45FE-AA7A-6D6CFF6855E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4C7D9E3D-E79D-47D6-8428-55949410167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40A43D-4DCE-4ED3-997E-54A6E02527A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5290F14-D48E-40ED-90AC-0F103B936B3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75254C7F-38E2-4490-8A57-4273659E447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F0C3BB8F-58C7-4C1A-963B-3C11559721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3F61B12-2670-4D8F-B136-C20D2E13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002CE33-7143-4C4A-A16F-DA78B6A3FB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64CF63-84BA-4A52-85B6-D3514AFB9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9EAB0BC-44D1-41D5-9BC6-EB24D3081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5E6A-A933-456C-997F-847C396D7D2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6368751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F68F5EB-1B58-42DF-866C-21592D8B9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8B8C056-6102-4C68-BF46-F15D35C75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DE8064B8-1983-4E3C-BE63-AA66F06D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C271-083C-42E6-A9F4-F1393976F75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583543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39EFC69-190B-4285-B856-3938B4581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F4519C8-76B5-47FC-A756-D96D00D09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9098045-410E-499B-8E9E-DA65E33EB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873A-D05E-4018-969E-78FF7F77C26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859398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E37C5FC-DB7E-4C07-9CC3-DD06C3BDE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07DC98D-B160-4F15-A85F-0E621CD1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69C4B0B-2631-4028-9164-10A466490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987F-C108-4F4B-B57B-ACB449800B3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63736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8682508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77B8822F-2F25-4A0D-BC66-097EE8D2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8573EB5-74FB-47F0-9A24-5967D153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D1874A2E-D9D9-43D7-B213-5B0F19B04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D209-A80A-4057-881D-8CFBDBEC48A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43405095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BE4A18A-5043-4CFA-A283-46257CDA2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38AC3F9D-5A83-4DF7-99EF-47B0CE743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1282522-9E69-4299-A83A-76B77216D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9FC6-4A3E-4603-8383-A593941C7D0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9284610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B7855A43-C1B9-4F7C-AFD9-7CF160A65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8BAAB30D-4D2F-49E9-B140-46C202F9A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FC69E17B-B0F8-4750-B39A-DCC169DC4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BE0F-FD51-4539-B762-A53B161E0CE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0138304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AC30048-2302-4229-97C9-F90A17234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C007E7D-AEEC-4392-8FE3-54C34C14B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E753D16F-AC62-4E3A-BE9A-93241F75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2FEA9-0970-49E9-A881-583687A7E2A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406401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41FC24D-1431-4D18-93F0-13BB4C8C0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6207EA0-3FD9-418D-9B9B-2509E6CB8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1D2ED1E-687E-49B2-96AB-4FADE8FC9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094-CC7A-4548-9B4D-E25C32DACE7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2189803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1484507-69AA-4721-BB52-F04747847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F1B5866-0C95-42CF-9A38-48300599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0992F59-22D7-437F-8F09-850C7984A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1CE1-4D73-450C-ACBB-F24827D51C1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0240734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950AD8-1069-4466-A40B-3CC386D64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4C5E0EB-441B-4CD7-AFEF-C7B01AF9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580E150-3418-417E-8B8D-5720A8BCD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C9E4-A962-4623-A5BF-4353EC32B5D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8692340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D2381FC-36A3-4BAD-8664-EBB12FA61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BA6E272-434C-4058-BA11-045B2C3B0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AF6E32A3-3370-405F-B916-C63BB7001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B8D-61EB-4FB0-9E24-9454FF3405B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9720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067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559B5-0677-43E3-BBB1-E6CCEF5B6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2A567-7EDF-4C76-8983-E84EDA7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6026D-D395-4B02-9111-D199D3AB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D5B316-F0FF-487E-8D00-ABD39DDDE3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4193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5632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88743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202351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7780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5687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5495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49486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780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300021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070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05226-0890-4BA8-82B7-C0B2D093A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59FE54-6B15-4C0B-9F91-5C195960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3C64-B3D2-4A94-AFF3-D77DDF37C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BF0E8-7924-48C5-A253-C8193DD9C9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8441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26963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61199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904592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97964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395032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28677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48885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73994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9856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452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D59-5830-4906-9BA5-C48A77DA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F9536-EE6B-4F55-B2B8-21B8C046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FF146-D7BC-41D6-B144-06AC56A2F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857DD6-E13A-4AC3-BBE7-1E54312CC9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48625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73314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47100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356717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15693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1677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03960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26624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21258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87555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352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C416C-E582-4310-9155-FF7AB8A84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A67B-2240-4C95-A122-606330072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5B36-9CF0-48CE-A84F-8B0F35B8C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ECB94E-F292-412D-B006-EB417E85CB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2179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393351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3883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64960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249353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508091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576564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20481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515360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100922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7607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slideLayout" Target="../slideLayouts/slideLayout503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515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slideLayout" Target="../slideLayouts/slideLayout527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5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34.xml"/><Relationship Id="rId12" Type="http://schemas.openxmlformats.org/officeDocument/2006/relationships/slideLayout" Target="../slideLayouts/slideLayout539.xml"/><Relationship Id="rId2" Type="http://schemas.openxmlformats.org/officeDocument/2006/relationships/slideLayout" Target="../slideLayouts/slideLayout52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1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532.xml"/><Relationship Id="rId10" Type="http://schemas.openxmlformats.org/officeDocument/2006/relationships/slideLayout" Target="../slideLayouts/slideLayout537.xml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slideLayout" Target="../slideLayouts/slideLayout563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slideLayout" Target="../slideLayouts/slideLayout575.xml"/><Relationship Id="rId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slideLayout" Target="../slideLayouts/slideLayout587.xml"/><Relationship Id="rId2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825E4D-B690-4BC4-868D-CEBFD48A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054D9-BF8A-4E97-8629-98EF301E9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43EC1D-88BC-41EF-B9E8-EE929119E1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b="0"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57C92-1283-49E9-B7BA-64682D8D7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b="0"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36730C-3413-4FAD-89BD-850364A30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481E6-B0DE-4F9D-980F-559462913AE7}" type="slidenum">
              <a:rPr lang="cs-CZ" altLang="cs-CZ" b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cs-CZ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5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112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786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262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081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71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53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971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850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110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95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78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095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694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885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837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821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42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025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22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335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85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947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40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959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257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067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416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09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4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869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79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81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719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921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315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554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274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77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705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21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288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963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A8603F12-8A3F-4FEA-8860-1E18BD4FEE68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5128" name="Arc 3">
              <a:extLst>
                <a:ext uri="{FF2B5EF4-FFF2-40B4-BE49-F238E27FC236}">
                  <a16:creationId xmlns:a16="http://schemas.microsoft.com/office/drawing/2014/main" id="{5B446665-1D2C-45D0-8E41-FC9D035EBEC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9" name="Arc 4">
              <a:extLst>
                <a:ext uri="{FF2B5EF4-FFF2-40B4-BE49-F238E27FC236}">
                  <a16:creationId xmlns:a16="http://schemas.microsoft.com/office/drawing/2014/main" id="{E53CD140-8438-4F40-BC8E-158E11EDCDB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0" name="Arc 5">
              <a:extLst>
                <a:ext uri="{FF2B5EF4-FFF2-40B4-BE49-F238E27FC236}">
                  <a16:creationId xmlns:a16="http://schemas.microsoft.com/office/drawing/2014/main" id="{7C11B583-D648-4E88-9D14-0C16E4F8005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1" name="Arc 6">
              <a:extLst>
                <a:ext uri="{FF2B5EF4-FFF2-40B4-BE49-F238E27FC236}">
                  <a16:creationId xmlns:a16="http://schemas.microsoft.com/office/drawing/2014/main" id="{6029BD6C-FDDA-4C11-9C15-DB430F81620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2" name="Arc 7">
              <a:extLst>
                <a:ext uri="{FF2B5EF4-FFF2-40B4-BE49-F238E27FC236}">
                  <a16:creationId xmlns:a16="http://schemas.microsoft.com/office/drawing/2014/main" id="{F61076CB-8C65-4FDF-A161-6AF86D305EC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3" name="Arc 8">
              <a:extLst>
                <a:ext uri="{FF2B5EF4-FFF2-40B4-BE49-F238E27FC236}">
                  <a16:creationId xmlns:a16="http://schemas.microsoft.com/office/drawing/2014/main" id="{38F0303D-4D8B-4252-B8B0-243A8E6193A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4" name="Arc 9">
              <a:extLst>
                <a:ext uri="{FF2B5EF4-FFF2-40B4-BE49-F238E27FC236}">
                  <a16:creationId xmlns:a16="http://schemas.microsoft.com/office/drawing/2014/main" id="{7DC99369-7C2F-416E-9A2C-67404FFE4A0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5" name="Arc 10">
              <a:extLst>
                <a:ext uri="{FF2B5EF4-FFF2-40B4-BE49-F238E27FC236}">
                  <a16:creationId xmlns:a16="http://schemas.microsoft.com/office/drawing/2014/main" id="{AF084AC6-2AE5-4ECF-AD34-025C5D0D02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6" name="Arc 11">
              <a:extLst>
                <a:ext uri="{FF2B5EF4-FFF2-40B4-BE49-F238E27FC236}">
                  <a16:creationId xmlns:a16="http://schemas.microsoft.com/office/drawing/2014/main" id="{97364FC8-EFCE-4ED7-820D-5395DF365B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7" name="Arc 12">
              <a:extLst>
                <a:ext uri="{FF2B5EF4-FFF2-40B4-BE49-F238E27FC236}">
                  <a16:creationId xmlns:a16="http://schemas.microsoft.com/office/drawing/2014/main" id="{225B161B-DFF3-458C-9B04-0FD1F8D18A2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8" name="Arc 13">
              <a:extLst>
                <a:ext uri="{FF2B5EF4-FFF2-40B4-BE49-F238E27FC236}">
                  <a16:creationId xmlns:a16="http://schemas.microsoft.com/office/drawing/2014/main" id="{57C11E8B-B168-44FD-97E3-B57CFC9B6A1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9" name="Arc 14">
              <a:extLst>
                <a:ext uri="{FF2B5EF4-FFF2-40B4-BE49-F238E27FC236}">
                  <a16:creationId xmlns:a16="http://schemas.microsoft.com/office/drawing/2014/main" id="{97F51D23-BC73-4A63-95B8-CBB8152BBF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0" name="Arc 15">
              <a:extLst>
                <a:ext uri="{FF2B5EF4-FFF2-40B4-BE49-F238E27FC236}">
                  <a16:creationId xmlns:a16="http://schemas.microsoft.com/office/drawing/2014/main" id="{269ECD2C-0DBD-4195-BFCC-D8D320F136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1" name="Arc 16">
              <a:extLst>
                <a:ext uri="{FF2B5EF4-FFF2-40B4-BE49-F238E27FC236}">
                  <a16:creationId xmlns:a16="http://schemas.microsoft.com/office/drawing/2014/main" id="{8B77E193-D418-4A11-8F1C-986D61C7668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2" name="Arc 17">
              <a:extLst>
                <a:ext uri="{FF2B5EF4-FFF2-40B4-BE49-F238E27FC236}">
                  <a16:creationId xmlns:a16="http://schemas.microsoft.com/office/drawing/2014/main" id="{BD27CEFB-75D4-4D78-9083-8D2CAF2FDF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3" name="Arc 18">
              <a:extLst>
                <a:ext uri="{FF2B5EF4-FFF2-40B4-BE49-F238E27FC236}">
                  <a16:creationId xmlns:a16="http://schemas.microsoft.com/office/drawing/2014/main" id="{85BC0C6C-83B1-4237-96E7-BAF5EB18A7F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4" name="Arc 19">
              <a:extLst>
                <a:ext uri="{FF2B5EF4-FFF2-40B4-BE49-F238E27FC236}">
                  <a16:creationId xmlns:a16="http://schemas.microsoft.com/office/drawing/2014/main" id="{22C0D028-541E-499E-A543-468A334FFA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5" name="Arc 20">
              <a:extLst>
                <a:ext uri="{FF2B5EF4-FFF2-40B4-BE49-F238E27FC236}">
                  <a16:creationId xmlns:a16="http://schemas.microsoft.com/office/drawing/2014/main" id="{2876C8A0-80FD-4068-8AB1-FB1CBEFC9AB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6" name="Arc 21">
              <a:extLst>
                <a:ext uri="{FF2B5EF4-FFF2-40B4-BE49-F238E27FC236}">
                  <a16:creationId xmlns:a16="http://schemas.microsoft.com/office/drawing/2014/main" id="{37141A7A-12E4-4ED2-93B9-63474E948C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7" name="Arc 22">
              <a:extLst>
                <a:ext uri="{FF2B5EF4-FFF2-40B4-BE49-F238E27FC236}">
                  <a16:creationId xmlns:a16="http://schemas.microsoft.com/office/drawing/2014/main" id="{C09BB79F-0043-4EDE-9E2C-9BE8F09A7A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8" name="Arc 23">
              <a:extLst>
                <a:ext uri="{FF2B5EF4-FFF2-40B4-BE49-F238E27FC236}">
                  <a16:creationId xmlns:a16="http://schemas.microsoft.com/office/drawing/2014/main" id="{F39BCA2F-60F3-4427-A623-B8A4EA8C3D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9" name="Arc 24">
              <a:extLst>
                <a:ext uri="{FF2B5EF4-FFF2-40B4-BE49-F238E27FC236}">
                  <a16:creationId xmlns:a16="http://schemas.microsoft.com/office/drawing/2014/main" id="{87C79648-6E52-4D1A-B5B4-D017143FF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0" name="Arc 25">
              <a:extLst>
                <a:ext uri="{FF2B5EF4-FFF2-40B4-BE49-F238E27FC236}">
                  <a16:creationId xmlns:a16="http://schemas.microsoft.com/office/drawing/2014/main" id="{C392CE6F-E332-4087-8CD3-A246F0B11CD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1" name="Arc 26">
              <a:extLst>
                <a:ext uri="{FF2B5EF4-FFF2-40B4-BE49-F238E27FC236}">
                  <a16:creationId xmlns:a16="http://schemas.microsoft.com/office/drawing/2014/main" id="{E33075EC-F151-48E4-B555-73898A6EA5C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2" name="Arc 27">
              <a:extLst>
                <a:ext uri="{FF2B5EF4-FFF2-40B4-BE49-F238E27FC236}">
                  <a16:creationId xmlns:a16="http://schemas.microsoft.com/office/drawing/2014/main" id="{9C6476DF-15B5-4212-8A41-B7B5931D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3" name="Arc 28">
              <a:extLst>
                <a:ext uri="{FF2B5EF4-FFF2-40B4-BE49-F238E27FC236}">
                  <a16:creationId xmlns:a16="http://schemas.microsoft.com/office/drawing/2014/main" id="{FE767618-20F6-41C8-ACA1-738EF656177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4" name="Arc 29">
              <a:extLst>
                <a:ext uri="{FF2B5EF4-FFF2-40B4-BE49-F238E27FC236}">
                  <a16:creationId xmlns:a16="http://schemas.microsoft.com/office/drawing/2014/main" id="{1E0E243E-127B-4AB8-877B-02D903BF61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5" name="Arc 30">
              <a:extLst>
                <a:ext uri="{FF2B5EF4-FFF2-40B4-BE49-F238E27FC236}">
                  <a16:creationId xmlns:a16="http://schemas.microsoft.com/office/drawing/2014/main" id="{2354A1C6-AB44-4BA5-9340-14E4EC1520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6" name="Arc 31">
              <a:extLst>
                <a:ext uri="{FF2B5EF4-FFF2-40B4-BE49-F238E27FC236}">
                  <a16:creationId xmlns:a16="http://schemas.microsoft.com/office/drawing/2014/main" id="{E602501B-FD85-407E-A17D-D096C86D61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7" name="Arc 32">
              <a:extLst>
                <a:ext uri="{FF2B5EF4-FFF2-40B4-BE49-F238E27FC236}">
                  <a16:creationId xmlns:a16="http://schemas.microsoft.com/office/drawing/2014/main" id="{A317A094-39D1-4D7B-B5A9-0F67AFA11F3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8" name="Arc 33">
              <a:extLst>
                <a:ext uri="{FF2B5EF4-FFF2-40B4-BE49-F238E27FC236}">
                  <a16:creationId xmlns:a16="http://schemas.microsoft.com/office/drawing/2014/main" id="{59EB98ED-A3CD-448B-B621-AA3ADA3C52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9" name="Arc 34">
              <a:extLst>
                <a:ext uri="{FF2B5EF4-FFF2-40B4-BE49-F238E27FC236}">
                  <a16:creationId xmlns:a16="http://schemas.microsoft.com/office/drawing/2014/main" id="{1DCEB4FF-5837-4013-B1E8-8A1B6AB0172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0" name="Arc 35">
              <a:extLst>
                <a:ext uri="{FF2B5EF4-FFF2-40B4-BE49-F238E27FC236}">
                  <a16:creationId xmlns:a16="http://schemas.microsoft.com/office/drawing/2014/main" id="{E38E19AF-A81B-43C8-B9AE-9C77E4F188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1" name="Arc 36">
              <a:extLst>
                <a:ext uri="{FF2B5EF4-FFF2-40B4-BE49-F238E27FC236}">
                  <a16:creationId xmlns:a16="http://schemas.microsoft.com/office/drawing/2014/main" id="{80BE438F-EB41-4991-91C2-9EBF2F2D893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2" name="Arc 37">
              <a:extLst>
                <a:ext uri="{FF2B5EF4-FFF2-40B4-BE49-F238E27FC236}">
                  <a16:creationId xmlns:a16="http://schemas.microsoft.com/office/drawing/2014/main" id="{AF962A58-7C73-4420-A35E-DBDE94A9D41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3" name="Arc 38">
              <a:extLst>
                <a:ext uri="{FF2B5EF4-FFF2-40B4-BE49-F238E27FC236}">
                  <a16:creationId xmlns:a16="http://schemas.microsoft.com/office/drawing/2014/main" id="{4174D996-9792-493D-B5BF-E91CB83F617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4" name="Arc 39">
              <a:extLst>
                <a:ext uri="{FF2B5EF4-FFF2-40B4-BE49-F238E27FC236}">
                  <a16:creationId xmlns:a16="http://schemas.microsoft.com/office/drawing/2014/main" id="{3042E880-AF82-4948-9710-A98D7DA0E8D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5" name="Arc 40">
              <a:extLst>
                <a:ext uri="{FF2B5EF4-FFF2-40B4-BE49-F238E27FC236}">
                  <a16:creationId xmlns:a16="http://schemas.microsoft.com/office/drawing/2014/main" id="{6EECB259-0970-4A86-BB2B-B6B42B9B62F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6" name="Arc 41">
              <a:extLst>
                <a:ext uri="{FF2B5EF4-FFF2-40B4-BE49-F238E27FC236}">
                  <a16:creationId xmlns:a16="http://schemas.microsoft.com/office/drawing/2014/main" id="{42E16A24-9118-4AFE-B7B8-35476BAE81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7" name="Arc 42">
              <a:extLst>
                <a:ext uri="{FF2B5EF4-FFF2-40B4-BE49-F238E27FC236}">
                  <a16:creationId xmlns:a16="http://schemas.microsoft.com/office/drawing/2014/main" id="{CC38F638-A0C5-4FFE-8369-AE5E2C03452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8" name="Arc 43">
              <a:extLst>
                <a:ext uri="{FF2B5EF4-FFF2-40B4-BE49-F238E27FC236}">
                  <a16:creationId xmlns:a16="http://schemas.microsoft.com/office/drawing/2014/main" id="{D3A18C04-0F68-4969-BB19-586F8C1C41A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9" name="Arc 44">
              <a:extLst>
                <a:ext uri="{FF2B5EF4-FFF2-40B4-BE49-F238E27FC236}">
                  <a16:creationId xmlns:a16="http://schemas.microsoft.com/office/drawing/2014/main" id="{9E50826E-B68F-493D-BCA1-0C4DCCECB6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0" name="Arc 45">
              <a:extLst>
                <a:ext uri="{FF2B5EF4-FFF2-40B4-BE49-F238E27FC236}">
                  <a16:creationId xmlns:a16="http://schemas.microsoft.com/office/drawing/2014/main" id="{9D02F2A2-2B1F-4E61-AE2A-D81C1E05FC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1" name="Arc 46">
              <a:extLst>
                <a:ext uri="{FF2B5EF4-FFF2-40B4-BE49-F238E27FC236}">
                  <a16:creationId xmlns:a16="http://schemas.microsoft.com/office/drawing/2014/main" id="{D4A74C5F-835B-4933-B70B-67CABCD4CC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2" name="Arc 47">
              <a:extLst>
                <a:ext uri="{FF2B5EF4-FFF2-40B4-BE49-F238E27FC236}">
                  <a16:creationId xmlns:a16="http://schemas.microsoft.com/office/drawing/2014/main" id="{F5B94C00-41C3-4AC1-AD6C-8AFF3DB8E29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3" name="Arc 48">
              <a:extLst>
                <a:ext uri="{FF2B5EF4-FFF2-40B4-BE49-F238E27FC236}">
                  <a16:creationId xmlns:a16="http://schemas.microsoft.com/office/drawing/2014/main" id="{55C9C8D5-758C-4558-A50F-2962B8901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4" name="Arc 49">
              <a:extLst>
                <a:ext uri="{FF2B5EF4-FFF2-40B4-BE49-F238E27FC236}">
                  <a16:creationId xmlns:a16="http://schemas.microsoft.com/office/drawing/2014/main" id="{9858801C-BABC-4BA4-9AF1-348210ACCFA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5" name="Arc 50">
              <a:extLst>
                <a:ext uri="{FF2B5EF4-FFF2-40B4-BE49-F238E27FC236}">
                  <a16:creationId xmlns:a16="http://schemas.microsoft.com/office/drawing/2014/main" id="{4DA3B309-33EC-4E57-9ED0-FEC37D2C092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6" name="Arc 51">
              <a:extLst>
                <a:ext uri="{FF2B5EF4-FFF2-40B4-BE49-F238E27FC236}">
                  <a16:creationId xmlns:a16="http://schemas.microsoft.com/office/drawing/2014/main" id="{DD511DE5-D3EA-43CA-95C9-E19871871F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7" name="Arc 52">
              <a:extLst>
                <a:ext uri="{FF2B5EF4-FFF2-40B4-BE49-F238E27FC236}">
                  <a16:creationId xmlns:a16="http://schemas.microsoft.com/office/drawing/2014/main" id="{C7D84E80-F1FA-43CE-BD94-F90A0645E8E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3" name="Rectangle 53">
            <a:extLst>
              <a:ext uri="{FF2B5EF4-FFF2-40B4-BE49-F238E27FC236}">
                <a16:creationId xmlns:a16="http://schemas.microsoft.com/office/drawing/2014/main" id="{121A4091-DBA2-48B5-927F-A3F23F3A3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5124" name="Rectangle 54">
            <a:extLst>
              <a:ext uri="{FF2B5EF4-FFF2-40B4-BE49-F238E27FC236}">
                <a16:creationId xmlns:a16="http://schemas.microsoft.com/office/drawing/2014/main" id="{4549ED03-4976-4033-8422-D287C46B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D2FAD8-422F-4840-8604-266C051A0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B5268492-F66B-4AB7-BD93-B6990DAC0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B7D4BB7F-EA8E-4F64-ADA3-49766A2B9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FC629506-E691-492B-97C2-B52DD83B1D01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905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014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33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86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329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b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b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 b="0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696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1.x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5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9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9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5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3.x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9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9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31.xml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31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43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1E83AC-0CAA-4FDE-8640-2C000FC93F8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06413"/>
            <a:ext cx="7772400" cy="95567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Pharmacognosy </a:t>
            </a:r>
            <a:b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lab exercise 5</a:t>
            </a:r>
            <a:endParaRPr lang="en-GB" altLang="cs-CZ" b="1" i="1" noProof="0" dirty="0">
              <a:latin typeface="Calibri" panose="020F050202020403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AA3299-50CF-48C0-89DA-3B9599C9899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4221163"/>
            <a:ext cx="7593012" cy="1512093"/>
          </a:xfrm>
        </p:spPr>
        <p:txBody>
          <a:bodyPr lIns="92075" tIns="46038" rIns="92075" bIns="46038" anchor="b"/>
          <a:lstStyle/>
          <a:p>
            <a:pPr marL="0" indent="0" algn="ctr">
              <a:buNone/>
            </a:pP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</a:rPr>
              <a:t>Roots, rhizomes and leaves of dicotyledonous plants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C0429C0-440B-4E08-9BF0-944D25EDA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693863"/>
            <a:ext cx="3060700" cy="22955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8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708026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4-6 lines of thin-wall cork, thin-wall bark parenchyma,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vessels separated and isolated or creating groups, no sclerenchyma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(libriform), no starch (or only low amount), possible microcrystalline calcium oxalate. No well differentiated parenchyma rays.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3647201-9FCC-4981-ACC0-97B34F11E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10" t="52035" r="21651" b="18063"/>
          <a:stretch/>
        </p:blipFill>
        <p:spPr>
          <a:xfrm>
            <a:off x="827584" y="3313857"/>
            <a:ext cx="7640770" cy="32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6" y="1504950"/>
            <a:ext cx="2445190" cy="594714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Object 1036">
            <a:extLst>
              <a:ext uri="{FF2B5EF4-FFF2-40B4-BE49-F238E27FC236}">
                <a16:creationId xmlns:a16="http://schemas.microsoft.com/office/drawing/2014/main" id="{A8778057-2FA3-4CE6-BB19-A6D101D6E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091153"/>
              </p:ext>
            </p:extLst>
          </p:nvPr>
        </p:nvGraphicFramePr>
        <p:xfrm>
          <a:off x="3059832" y="1676700"/>
          <a:ext cx="2409883" cy="5043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4" imgW="1781424" imgH="3858164" progId="Obraz programu Malování">
                  <p:embed/>
                </p:oleObj>
              </mc:Choice>
              <mc:Fallback>
                <p:oleObj name="Rastrový obraz" r:id="rId4" imgW="1781424" imgH="3858164" progId="Obraz programu Malování">
                  <p:embed/>
                  <p:pic>
                    <p:nvPicPr>
                      <p:cNvPr id="8" name="Object 1036">
                        <a:extLst>
                          <a:ext uri="{FF2B5EF4-FFF2-40B4-BE49-F238E27FC236}">
                            <a16:creationId xmlns:a16="http://schemas.microsoft.com/office/drawing/2014/main" id="{A8778057-2FA3-4CE6-BB19-A6D101D6E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676700"/>
                        <a:ext cx="2409883" cy="5043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037"/>
          <p:cNvSpPr>
            <a:spLocks noChangeShapeType="1"/>
          </p:cNvSpPr>
          <p:nvPr/>
        </p:nvSpPr>
        <p:spPr bwMode="auto">
          <a:xfrm>
            <a:off x="5076056" y="6381327"/>
            <a:ext cx="823177" cy="1170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1037"/>
          <p:cNvSpPr>
            <a:spLocks noChangeShapeType="1"/>
          </p:cNvSpPr>
          <p:nvPr/>
        </p:nvSpPr>
        <p:spPr bwMode="auto">
          <a:xfrm>
            <a:off x="5292080" y="4077072"/>
            <a:ext cx="104927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037"/>
          <p:cNvSpPr>
            <a:spLocks noChangeShapeType="1"/>
          </p:cNvSpPr>
          <p:nvPr/>
        </p:nvSpPr>
        <p:spPr bwMode="auto">
          <a:xfrm flipV="1">
            <a:off x="4998267" y="3058043"/>
            <a:ext cx="1229917" cy="1091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1037"/>
          <p:cNvSpPr>
            <a:spLocks noChangeShapeType="1"/>
          </p:cNvSpPr>
          <p:nvPr/>
        </p:nvSpPr>
        <p:spPr bwMode="auto">
          <a:xfrm>
            <a:off x="4998267" y="2204863"/>
            <a:ext cx="1301925" cy="163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037"/>
          <p:cNvSpPr>
            <a:spLocks noChangeShapeType="1"/>
          </p:cNvSpPr>
          <p:nvPr/>
        </p:nvSpPr>
        <p:spPr bwMode="auto">
          <a:xfrm flipV="1">
            <a:off x="4656137" y="1916832"/>
            <a:ext cx="1259945" cy="135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5916082" y="1699554"/>
            <a:ext cx="1474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parenchyma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1044"/>
          <p:cNvSpPr txBox="1">
            <a:spLocks noChangeArrowheads="1"/>
          </p:cNvSpPr>
          <p:nvPr/>
        </p:nvSpPr>
        <p:spPr bwMode="auto">
          <a:xfrm>
            <a:off x="6341350" y="2004808"/>
            <a:ext cx="1399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1045"/>
          <p:cNvSpPr txBox="1">
            <a:spLocks noChangeArrowheads="1"/>
          </p:cNvSpPr>
          <p:nvPr/>
        </p:nvSpPr>
        <p:spPr bwMode="auto">
          <a:xfrm>
            <a:off x="6282680" y="2841655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1046"/>
          <p:cNvSpPr txBox="1">
            <a:spLocks noChangeArrowheads="1"/>
          </p:cNvSpPr>
          <p:nvPr/>
        </p:nvSpPr>
        <p:spPr bwMode="auto">
          <a:xfrm>
            <a:off x="6439998" y="3877017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884452" y="6133003"/>
            <a:ext cx="2031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interxylar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phloem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6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Krameria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triandra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Krameriaceae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Rhatany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cs-CZ" altLang="cs-CZ" sz="2000" i="1" dirty="0" err="1">
                <a:solidFill>
                  <a:srgbClr val="000008"/>
                </a:solidFill>
                <a:latin typeface="Calibri" panose="020F0502020204030204" pitchFamily="34" charset="0"/>
              </a:rPr>
              <a:t>Ratanhiae</a:t>
            </a:r>
            <a:r>
              <a:rPr lang="cs-CZ" altLang="cs-CZ" sz="2000" i="1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i="1" dirty="0" err="1">
                <a:solidFill>
                  <a:srgbClr val="000008"/>
                </a:solidFill>
                <a:latin typeface="Calibri" panose="020F0502020204030204" pitchFamily="34" charset="0"/>
              </a:rPr>
              <a:t>tinctura</a:t>
            </a:r>
            <a:r>
              <a:rPr lang="cs-CZ" altLang="cs-CZ" sz="2000" i="1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krameria">
            <a:extLst>
              <a:ext uri="{FF2B5EF4-FFF2-40B4-BE49-F238E27FC236}">
                <a16:creationId xmlns:a16="http://schemas.microsoft.com/office/drawing/2014/main" id="{08F68ED7-678A-41BD-AE55-46FD9E96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79" y="2165807"/>
            <a:ext cx="3456384" cy="439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6">
            <a:extLst>
              <a:ext uri="{FF2B5EF4-FFF2-40B4-BE49-F238E27FC236}">
                <a16:creationId xmlns:a16="http://schemas.microsoft.com/office/drawing/2014/main" id="{B484B42B-5744-4978-9609-5C270414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748" y="2893776"/>
            <a:ext cx="4340149" cy="289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62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5267821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long non-branched roots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very hard, red-brown colour, bark of old roots is </a:t>
            </a:r>
            <a:r>
              <a:rPr lang="en-GB" altLang="en-US" sz="2400" dirty="0" err="1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squamously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ruptured, bark of young roots smooth with sharp transversal rifts, easily separated from wood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fracture in bark shortly wavy, in wood fragmentized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, drug without odour, astringent taste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catechine</a:t>
            </a:r>
            <a:r>
              <a:rPr lang="en-GB" altLang="en-US" sz="24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tannins,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 starch, sugars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astringent, antidiarrhoic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031" descr="makrkramer">
            <a:extLst>
              <a:ext uri="{FF2B5EF4-FFF2-40B4-BE49-F238E27FC236}">
                <a16:creationId xmlns:a16="http://schemas.microsoft.com/office/drawing/2014/main" id="{FFE29E53-CF8E-407E-B1F4-4F2424AF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39" y="1700808"/>
            <a:ext cx="3263111" cy="24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AD57B30-47B5-4A43-967D-72CE0AA4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31" y="4446848"/>
            <a:ext cx="25495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1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89004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1800" u="sng" noProof="0" dirty="0">
                <a:solidFill>
                  <a:srgbClr val="006600"/>
                </a:solidFill>
                <a:latin typeface="Calibri"/>
                <a:cs typeface="Calibri"/>
              </a:rPr>
              <a:t>Microscopy:</a:t>
            </a:r>
            <a:r>
              <a:rPr lang="en-GB" altLang="sk-SK" sz="1800" u="sng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characteristic wide cork with cells close to each other, simple </a:t>
            </a:r>
            <a:r>
              <a:rPr lang="en-GB" altLang="en-US" sz="1800" u="sng" dirty="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parenchyma rays</a:t>
            </a:r>
            <a:r>
              <a:rPr lang="en-GB" altLang="en-US" sz="1800" dirty="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, </a:t>
            </a:r>
            <a:r>
              <a:rPr lang="en-GB" altLang="en-US" sz="1800" u="sng" dirty="0">
                <a:solidFill>
                  <a:srgbClr val="000000"/>
                </a:solidFill>
                <a:latin typeface="Calibri"/>
                <a:cs typeface="Times New Roman"/>
              </a:rPr>
              <a:t>in cortex part seen funnel-shaped broadening</a:t>
            </a:r>
            <a:r>
              <a:rPr lang="en-GB" altLang="en-US" sz="1800" dirty="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, in secondary cortex aggregates of phloem </a:t>
            </a:r>
            <a:r>
              <a:rPr lang="en-GB" altLang="en-US" sz="1800" dirty="0" err="1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fibers</a:t>
            </a:r>
            <a:r>
              <a:rPr lang="en-GB" altLang="en-US" sz="1800" dirty="0">
                <a:solidFill>
                  <a:schemeClr val="accent5">
                    <a:lumMod val="10000"/>
                  </a:schemeClr>
                </a:solidFill>
                <a:latin typeface="Calibri"/>
                <a:cs typeface="Times New Roman"/>
              </a:rPr>
              <a:t> and starch cells, upon cambium sieve-tubes, under cambium vessels with libriform</a:t>
            </a:r>
            <a:r>
              <a:rPr lang="en-GB" altLang="en-US" sz="1800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, </a:t>
            </a:r>
            <a:r>
              <a:rPr lang="en-GB" altLang="en-US" sz="1600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c</a:t>
            </a:r>
            <a:r>
              <a:rPr lang="en-GB" altLang="en-US" sz="1600" u="sng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onnecting</a:t>
            </a:r>
            <a:r>
              <a:rPr lang="en-GB" altLang="en-US" sz="1800" u="sng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altLang="en-US" sz="1600" u="sng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strips of wood parenchyma</a:t>
            </a:r>
            <a:r>
              <a:rPr lang="en-GB" altLang="en-US" sz="1600" dirty="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rPr>
              <a:t> (for intake of water and nutrients in time of dry weather)</a:t>
            </a:r>
            <a:endParaRPr lang="en-GB" altLang="cs-CZ" sz="18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11F60F89-B85F-4042-9CA9-EDD3DDDDD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429000"/>
            <a:ext cx="5636850" cy="327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0">
            <a:extLst>
              <a:ext uri="{FF2B5EF4-FFF2-40B4-BE49-F238E27FC236}">
                <a16:creationId xmlns:a16="http://schemas.microsoft.com/office/drawing/2014/main" id="{EE284F00-C92C-461E-B906-D606BF0C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3389943"/>
            <a:ext cx="1535112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vessel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10">
            <a:extLst>
              <a:ext uri="{FF2B5EF4-FFF2-40B4-BE49-F238E27FC236}">
                <a16:creationId xmlns:a16="http://schemas.microsoft.com/office/drawing/2014/main" id="{A28048A4-B3D8-46D6-BB9A-866F16DE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3729668"/>
            <a:ext cx="1947862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parenchyma</a:t>
            </a: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rays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4E00D7-D9AA-4AB8-837A-242A8865E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4030336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libriform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ovéPole 10">
            <a:extLst>
              <a:ext uri="{FF2B5EF4-FFF2-40B4-BE49-F238E27FC236}">
                <a16:creationId xmlns:a16="http://schemas.microsoft.com/office/drawing/2014/main" id="{704E00D7-D9AA-4AB8-837A-242A8865E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087" y="4331004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xylem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ovéPole 10">
            <a:extLst>
              <a:ext uri="{FF2B5EF4-FFF2-40B4-BE49-F238E27FC236}">
                <a16:creationId xmlns:a16="http://schemas.microsoft.com/office/drawing/2014/main" id="{2A73DDFE-A08E-4E86-BAB0-244AE863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235" y="5213280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solidFill>
                  <a:srgbClr val="000008"/>
                </a:solidFill>
                <a:latin typeface="Calibri" panose="020F0502020204030204" pitchFamily="34" charset="0"/>
              </a:rPr>
              <a:t>phloem fibers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ovéPole 10">
            <a:extLst>
              <a:ext uri="{FF2B5EF4-FFF2-40B4-BE49-F238E27FC236}">
                <a16:creationId xmlns:a16="http://schemas.microsoft.com/office/drawing/2014/main" id="{2A73DDFE-A08E-4E86-BAB0-244AE863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6188004"/>
            <a:ext cx="15351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cork</a:t>
            </a:r>
            <a:endParaRPr lang="cs-CZ" altLang="cs-CZ" sz="1600" b="0" dirty="0">
              <a:solidFill>
                <a:srgbClr val="00000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6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Ratanhiae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065" descr="ratanhia">
            <a:extLst>
              <a:ext uri="{FF2B5EF4-FFF2-40B4-BE49-F238E27FC236}">
                <a16:creationId xmlns:a16="http://schemas.microsoft.com/office/drawing/2014/main" id="{63C786DC-23AC-48D7-9A64-870E427F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67" y="1550290"/>
            <a:ext cx="2039666" cy="529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070"/>
          <p:cNvSpPr>
            <a:spLocks noChangeShapeType="1"/>
          </p:cNvSpPr>
          <p:nvPr/>
        </p:nvSpPr>
        <p:spPr bwMode="auto">
          <a:xfrm flipV="1">
            <a:off x="4355977" y="5373214"/>
            <a:ext cx="1091858" cy="116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2070"/>
          <p:cNvSpPr>
            <a:spLocks noChangeShapeType="1"/>
          </p:cNvSpPr>
          <p:nvPr/>
        </p:nvSpPr>
        <p:spPr bwMode="auto">
          <a:xfrm>
            <a:off x="3873565" y="5805264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2070"/>
          <p:cNvSpPr>
            <a:spLocks noChangeShapeType="1"/>
          </p:cNvSpPr>
          <p:nvPr/>
        </p:nvSpPr>
        <p:spPr bwMode="auto">
          <a:xfrm>
            <a:off x="4067944" y="6453336"/>
            <a:ext cx="132962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2070"/>
          <p:cNvSpPr>
            <a:spLocks noChangeShapeType="1"/>
          </p:cNvSpPr>
          <p:nvPr/>
        </p:nvSpPr>
        <p:spPr bwMode="auto">
          <a:xfrm>
            <a:off x="4220233" y="5157192"/>
            <a:ext cx="12158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2070"/>
          <p:cNvSpPr>
            <a:spLocks noChangeShapeType="1"/>
          </p:cNvSpPr>
          <p:nvPr/>
        </p:nvSpPr>
        <p:spPr bwMode="auto">
          <a:xfrm>
            <a:off x="4140711" y="3717032"/>
            <a:ext cx="119963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2070"/>
          <p:cNvSpPr>
            <a:spLocks noChangeShapeType="1"/>
          </p:cNvSpPr>
          <p:nvPr/>
        </p:nvSpPr>
        <p:spPr bwMode="auto">
          <a:xfrm>
            <a:off x="3816350" y="3140968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2070"/>
          <p:cNvSpPr>
            <a:spLocks noChangeShapeType="1"/>
          </p:cNvSpPr>
          <p:nvPr/>
        </p:nvSpPr>
        <p:spPr bwMode="auto">
          <a:xfrm>
            <a:off x="4267200" y="2780928"/>
            <a:ext cx="1073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070"/>
          <p:cNvSpPr>
            <a:spLocks noChangeShapeType="1"/>
          </p:cNvSpPr>
          <p:nvPr/>
        </p:nvSpPr>
        <p:spPr bwMode="auto">
          <a:xfrm>
            <a:off x="4114800" y="1844824"/>
            <a:ext cx="1225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2072"/>
          <p:cNvSpPr txBox="1">
            <a:spLocks noChangeArrowheads="1"/>
          </p:cNvSpPr>
          <p:nvPr/>
        </p:nvSpPr>
        <p:spPr bwMode="auto">
          <a:xfrm>
            <a:off x="5320802" y="1618289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 Box 2073"/>
          <p:cNvSpPr txBox="1">
            <a:spLocks noChangeArrowheads="1"/>
          </p:cNvSpPr>
          <p:nvPr/>
        </p:nvSpPr>
        <p:spPr bwMode="auto">
          <a:xfrm>
            <a:off x="5340350" y="2566987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starch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2082"/>
          <p:cNvSpPr txBox="1">
            <a:spLocks noChangeArrowheads="1"/>
          </p:cNvSpPr>
          <p:nvPr/>
        </p:nvSpPr>
        <p:spPr bwMode="auto">
          <a:xfrm>
            <a:off x="5292080" y="2937719"/>
            <a:ext cx="2066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phloem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fibers</a:t>
            </a:r>
          </a:p>
        </p:txBody>
      </p:sp>
      <p:sp>
        <p:nvSpPr>
          <p:cNvPr id="20" name="Text Box 2074"/>
          <p:cNvSpPr txBox="1">
            <a:spLocks noChangeArrowheads="1"/>
          </p:cNvSpPr>
          <p:nvPr/>
        </p:nvSpPr>
        <p:spPr bwMode="auto">
          <a:xfrm>
            <a:off x="5292080" y="3516977"/>
            <a:ext cx="2071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medullar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rays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2075"/>
          <p:cNvSpPr txBox="1">
            <a:spLocks noChangeArrowheads="1"/>
          </p:cNvSpPr>
          <p:nvPr/>
        </p:nvSpPr>
        <p:spPr bwMode="auto">
          <a:xfrm>
            <a:off x="5397565" y="4894871"/>
            <a:ext cx="2214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078"/>
          <p:cNvSpPr txBox="1">
            <a:spLocks noChangeArrowheads="1"/>
          </p:cNvSpPr>
          <p:nvPr/>
        </p:nvSpPr>
        <p:spPr bwMode="auto">
          <a:xfrm>
            <a:off x="5397565" y="517746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2080"/>
          <p:cNvSpPr txBox="1">
            <a:spLocks noChangeArrowheads="1"/>
          </p:cNvSpPr>
          <p:nvPr/>
        </p:nvSpPr>
        <p:spPr bwMode="auto">
          <a:xfrm>
            <a:off x="5347625" y="5597837"/>
            <a:ext cx="388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libriform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342915" y="6088024"/>
            <a:ext cx="321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connecting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strips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wood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parenchyma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0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Apiaceae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(lovage)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8" descr="levis">
            <a:extLst>
              <a:ext uri="{FF2B5EF4-FFF2-40B4-BE49-F238E27FC236}">
                <a16:creationId xmlns:a16="http://schemas.microsoft.com/office/drawing/2014/main" id="{37763B4C-1463-4177-9344-33EE5D96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406521" cy="44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2">
            <a:extLst>
              <a:ext uri="{FF2B5EF4-FFF2-40B4-BE49-F238E27FC236}">
                <a16:creationId xmlns:a16="http://schemas.microsoft.com/office/drawing/2014/main" id="{4F4AD7BE-6862-43CD-B0DF-EB94CB53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>
            <a:fillRect/>
          </a:stretch>
        </p:blipFill>
        <p:spPr bwMode="auto">
          <a:xfrm>
            <a:off x="1259632" y="2485232"/>
            <a:ext cx="2741613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81ED1A14-696B-4AB7-9C66-18EE75791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35" y="4774337"/>
            <a:ext cx="2741613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4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stronger roots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Times New Roman"/>
              </a:rPr>
              <a:t>, bright grey-brown to yellow-brown colour, section usually smooth with visible wide yellow-white bark and narrow bright yellow wood, spicy odour, sharp spicy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essential oil,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altLang="en-US" sz="200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furanocoumarines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organic acids</a:t>
            </a:r>
            <a:endParaRPr lang="en-GB" altLang="cs-CZ" sz="2000" noProof="0" dirty="0">
              <a:solidFill>
                <a:schemeClr val="bg1">
                  <a:lumMod val="50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diuretic,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Times New Roman"/>
              </a:rPr>
              <a:t> carminative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stomachic</a:t>
            </a:r>
            <a:endParaRPr lang="en-GB" altLang="cs-CZ" sz="2000" noProof="0" dirty="0">
              <a:solidFill>
                <a:schemeClr val="bg1">
                  <a:lumMod val="50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029" descr="makrlevis">
            <a:extLst>
              <a:ext uri="{FF2B5EF4-FFF2-40B4-BE49-F238E27FC236}">
                <a16:creationId xmlns:a16="http://schemas.microsoft.com/office/drawing/2014/main" id="{9E73FDA8-9BDD-42B7-ABFA-70C6F4BC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51434"/>
            <a:ext cx="3502149" cy="262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F9321C1-01E4-4954-A95A-B294D2A10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t="27022" r="7240" b="30942"/>
          <a:stretch>
            <a:fillRect/>
          </a:stretch>
        </p:blipFill>
        <p:spPr bwMode="auto">
          <a:xfrm>
            <a:off x="5282302" y="4595660"/>
            <a:ext cx="1584176" cy="82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FD141B76-073D-4D2A-84D8-8546EB68E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20454" r="6258" b="19066"/>
          <a:stretch>
            <a:fillRect/>
          </a:stretch>
        </p:blipFill>
        <p:spPr bwMode="auto">
          <a:xfrm>
            <a:off x="7373859" y="4558072"/>
            <a:ext cx="1535191" cy="11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DFB11F7-3D05-455F-8EE4-D6C414595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821" y="5695668"/>
            <a:ext cx="993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psoralen</a:t>
            </a:r>
            <a:endParaRPr lang="cs-CZ" altLang="cs-CZ" sz="1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2196572-C52B-4793-9596-B58494919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328" y="5723397"/>
            <a:ext cx="1036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bergapten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06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transversal section: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cork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– several layers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under air bubbles (elasticity of root), cortex – channels with volatiles, medullar rays, sieve-tubes, cambium, vessels, parenchym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ADE517C-217A-4D92-A4B2-16EE0081A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5" t="46385" r="20236" b="16732"/>
          <a:stretch/>
        </p:blipFill>
        <p:spPr>
          <a:xfrm>
            <a:off x="473075" y="2743199"/>
            <a:ext cx="7776864" cy="36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90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487" y="1426321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29C662A-A42F-47AD-B762-2612227A3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22" t="17856" r="25217" b="62560"/>
          <a:stretch/>
        </p:blipFill>
        <p:spPr>
          <a:xfrm>
            <a:off x="899592" y="2132856"/>
            <a:ext cx="7300202" cy="26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6855" y="286544"/>
            <a:ext cx="7155879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488575"/>
            <a:ext cx="8740775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Atropa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belladonna,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Solanaceae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cs-CZ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		  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deadly</a:t>
            </a:r>
            <a:r>
              <a:rPr lang="cs-CZ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nightshade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107504" y="6346280"/>
            <a:ext cx="4294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800" b="0" dirty="0">
                <a:solidFill>
                  <a:srgbClr val="000000"/>
                </a:solidFill>
                <a:cs typeface="Arial" panose="020B0604020202020204" pitchFamily="34" charset="0"/>
              </a:rPr>
              <a:t>https://commons.wikimedia.org/wiki/File:Atropa_belladonna_001.JPG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485232"/>
            <a:ext cx="2895786" cy="38610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28" y="2575177"/>
            <a:ext cx="2570947" cy="3429000"/>
          </a:xfrm>
          <a:prstGeom prst="rect">
            <a:avLst/>
          </a:prstGeom>
        </p:spPr>
      </p:pic>
      <p:sp>
        <p:nvSpPr>
          <p:cNvPr id="1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6156176" y="6061077"/>
            <a:ext cx="4294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800" b="0" dirty="0">
                <a:solidFill>
                  <a:srgbClr val="000000"/>
                </a:solidFill>
                <a:cs typeface="Arial" panose="020B0604020202020204" pitchFamily="34" charset="0"/>
              </a:rPr>
              <a:t>https://commons.wikimedia.org/wiki/File:Atropa_belladonna_004.JPG</a:t>
            </a:r>
          </a:p>
        </p:txBody>
      </p:sp>
      <p:pic>
        <p:nvPicPr>
          <p:cNvPr id="17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52" y="2496639"/>
            <a:ext cx="2941925" cy="380394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33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Levistici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487" y="1426321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6" descr="mikrlevist1c">
            <a:extLst>
              <a:ext uri="{FF2B5EF4-FFF2-40B4-BE49-F238E27FC236}">
                <a16:creationId xmlns:a16="http://schemas.microsoft.com/office/drawing/2014/main" id="{85A44746-8E82-4942-B59D-503FA5AF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2442"/>
            <a:ext cx="2753010" cy="412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Bez_názvu1c">
            <a:extLst>
              <a:ext uri="{FF2B5EF4-FFF2-40B4-BE49-F238E27FC236}">
                <a16:creationId xmlns:a16="http://schemas.microsoft.com/office/drawing/2014/main" id="{C261E766-DD06-4F2C-BCFB-C38BE0C9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7" y="2100991"/>
            <a:ext cx="2499345" cy="43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22"/>
          <p:cNvSpPr>
            <a:spLocks noChangeShapeType="1"/>
          </p:cNvSpPr>
          <p:nvPr/>
        </p:nvSpPr>
        <p:spPr bwMode="auto">
          <a:xfrm flipV="1">
            <a:off x="5216434" y="2515029"/>
            <a:ext cx="1371600" cy="304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5216434" y="3140968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5216434" y="3645024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V="1">
            <a:off x="2843808" y="4077072"/>
            <a:ext cx="1008112" cy="290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V="1">
            <a:off x="3156992" y="5789298"/>
            <a:ext cx="694928" cy="159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2699792" y="5013176"/>
            <a:ext cx="115212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3851920" y="2326244"/>
            <a:ext cx="1652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057071" y="292817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4283968" y="3427156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837849" y="3886491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air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bubble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3801913" y="4801073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medullar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ray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801765" y="5464221"/>
            <a:ext cx="1768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channel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volatiles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7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Petroselini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Petroselinum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crispum,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Apiaceae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(parsley)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petroselinum">
            <a:extLst>
              <a:ext uri="{FF2B5EF4-FFF2-40B4-BE49-F238E27FC236}">
                <a16:creationId xmlns:a16="http://schemas.microsoft.com/office/drawing/2014/main" id="{FC9C6A2F-45A3-4C70-9C72-07D895BF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2675637" cy="422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4">
            <a:extLst>
              <a:ext uri="{FF2B5EF4-FFF2-40B4-BE49-F238E27FC236}">
                <a16:creationId xmlns:a16="http://schemas.microsoft.com/office/drawing/2014/main" id="{D99BE34F-612F-40D5-89A4-BFE470BA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48" y="2276872"/>
            <a:ext cx="25527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47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Petroselini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1495" y="1521908"/>
            <a:ext cx="4770545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simple spindle-like root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externally yellow-white, longitudinally wrinkled, transversally ringed, section not clear, bark white-yellowish, wood yellow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 characteristic aromatic odour, sweet taste, weakly spicy. 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essential oil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(phenylpropanoids),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flavonoids, mucilage and sugars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diuretic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carminat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ve, stomachic, antiseptic</a:t>
            </a:r>
            <a:endParaRPr lang="en-GB" altLang="cs-CZ" sz="2000" noProof="0" dirty="0">
              <a:solidFill>
                <a:srgbClr val="000008"/>
              </a:solidFill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makrpetr">
            <a:extLst>
              <a:ext uri="{FF2B5EF4-FFF2-40B4-BE49-F238E27FC236}">
                <a16:creationId xmlns:a16="http://schemas.microsoft.com/office/drawing/2014/main" id="{F50E820C-5B29-4EAE-83C6-7527FF1D8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49" y="1624012"/>
            <a:ext cx="3768178" cy="28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9AD413DB-E5CA-4F0E-8F00-231E098F8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2096" b="9280"/>
          <a:stretch>
            <a:fillRect/>
          </a:stretch>
        </p:blipFill>
        <p:spPr bwMode="auto">
          <a:xfrm>
            <a:off x="5611226" y="4709412"/>
            <a:ext cx="1304659" cy="115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67132040-E23E-4B3C-9856-8F1EFA505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21169" b="21376"/>
          <a:stretch>
            <a:fillRect/>
          </a:stretch>
        </p:blipFill>
        <p:spPr bwMode="auto">
          <a:xfrm>
            <a:off x="7270106" y="4709412"/>
            <a:ext cx="1638944" cy="105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D10A2D5-5E8B-44E3-B3EA-57F05BA3F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86" y="5907381"/>
            <a:ext cx="592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apiol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173EF56-80BF-438A-A953-E32E48DAF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072" y="5907381"/>
            <a:ext cx="989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myristicin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48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Petroselini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 algn="just"/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ork, in cortex pat channels with volatiles, medullar rays, sieve-tubes, cambium, vessels, wood parenchyma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Object 0">
            <a:extLst>
              <a:ext uri="{FF2B5EF4-FFF2-40B4-BE49-F238E27FC236}">
                <a16:creationId xmlns:a16="http://schemas.microsoft.com/office/drawing/2014/main" id="{22E4B55C-4E5E-425D-9248-393A360F88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238914"/>
              </p:ext>
            </p:extLst>
          </p:nvPr>
        </p:nvGraphicFramePr>
        <p:xfrm>
          <a:off x="971600" y="2395470"/>
          <a:ext cx="2560340" cy="427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4" imgW="2952381" imgH="4323810" progId="Obraz programu Malování">
                  <p:embed/>
                </p:oleObj>
              </mc:Choice>
              <mc:Fallback>
                <p:oleObj name="Rastrový obraz" r:id="rId4" imgW="2952381" imgH="4323810" progId="Obraz programu Malování">
                  <p:embed/>
                  <p:pic>
                    <p:nvPicPr>
                      <p:cNvPr id="8" name="Object 0">
                        <a:extLst>
                          <a:ext uri="{FF2B5EF4-FFF2-40B4-BE49-F238E27FC236}">
                            <a16:creationId xmlns:a16="http://schemas.microsoft.com/office/drawing/2014/main" id="{22E4B55C-4E5E-425D-9248-393A360F88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395470"/>
                        <a:ext cx="2560340" cy="427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" descr="TN_petr1">
            <a:extLst>
              <a:ext uri="{FF2B5EF4-FFF2-40B4-BE49-F238E27FC236}">
                <a16:creationId xmlns:a16="http://schemas.microsoft.com/office/drawing/2014/main" id="{45B61E61-C869-45D8-B6CF-D2C5142F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05" y="2426422"/>
            <a:ext cx="258801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2465140" y="6309320"/>
            <a:ext cx="148909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2887436" y="587727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3111681" y="5301208"/>
            <a:ext cx="84255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5148064" y="2588042"/>
            <a:ext cx="3030295" cy="189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771775" y="260740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804704" y="4942590"/>
            <a:ext cx="1094708" cy="1425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148064" y="3429000"/>
            <a:ext cx="15942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2887436" y="342900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4059381" y="2368491"/>
            <a:ext cx="632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cork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011505" y="3182812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channel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899412" y="4685074"/>
            <a:ext cx="1709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25970" y="5081118"/>
            <a:ext cx="11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92280" y="5677217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939807" y="6095919"/>
            <a:ext cx="1785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medullar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ray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09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035825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Asteraceae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(dandelion)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9" name="Obrázok 2">
            <a:extLst>
              <a:ext uri="{FF2B5EF4-FFF2-40B4-BE49-F238E27FC236}">
                <a16:creationId xmlns:a16="http://schemas.microsoft.com/office/drawing/2014/main" id="{AC05C5A5-9E23-4704-BF80-382552C8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00" y="2485049"/>
            <a:ext cx="2663825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4">
            <a:extLst>
              <a:ext uri="{FF2B5EF4-FFF2-40B4-BE49-F238E27FC236}">
                <a16:creationId xmlns:a16="http://schemas.microsoft.com/office/drawing/2014/main" id="{E93AA22C-AFA9-4220-9EA3-D5724802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4" y="2485049"/>
            <a:ext cx="436880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859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86544"/>
            <a:ext cx="7383461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post-like roots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hardly wrinkled, poorly branched, on the surface grey-brown to red-brown, fragile, on the section whitish bark and dark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Times New Roman"/>
              </a:rPr>
              <a:t>lactifers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 and lemon-like yellow wood without rays, drug must not smell, bitter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bitter compounds,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 mucilage, sugars, </a:t>
            </a:r>
            <a:r>
              <a:rPr lang="en-GB" altLang="en-US" sz="2000" err="1">
                <a:solidFill>
                  <a:srgbClr val="000000"/>
                </a:solidFill>
                <a:latin typeface="Calibri"/>
                <a:cs typeface="Calibri"/>
              </a:rPr>
              <a:t>inuline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mineral compounds</a:t>
            </a:r>
            <a:endParaRPr lang="cs-CZ" alt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>
                <a:solidFill>
                  <a:srgbClr val="000000"/>
                </a:solidFill>
                <a:latin typeface="Calibri"/>
                <a:cs typeface="Times New Roman"/>
              </a:rPr>
              <a:t>amare, cholagogue, diuretic,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2000">
                <a:solidFill>
                  <a:srgbClr val="000000"/>
                </a:solidFill>
                <a:latin typeface="Calibri"/>
                <a:cs typeface="Times New Roman"/>
              </a:rPr>
              <a:t>metabolic, antidiabetic </a:t>
            </a:r>
            <a:r>
              <a:rPr lang="en-GB" altLang="en-US" sz="1600">
                <a:solidFill>
                  <a:srgbClr val="000000"/>
                </a:solidFill>
                <a:latin typeface="Calibri"/>
                <a:cs typeface="Times New Roman"/>
              </a:rPr>
              <a:t>(insulin secretagogue activity </a:t>
            </a:r>
            <a:r>
              <a:rPr lang="en-GB" altLang="en-US" sz="1600" i="1">
                <a:solidFill>
                  <a:srgbClr val="000000"/>
                </a:solidFill>
                <a:latin typeface="Calibri"/>
                <a:cs typeface="Times New Roman"/>
              </a:rPr>
              <a:t>in vitro; in vivo</a:t>
            </a:r>
            <a:r>
              <a:rPr lang="en-GB" altLang="en-US" sz="1600">
                <a:solidFill>
                  <a:srgbClr val="000000"/>
                </a:solidFill>
                <a:latin typeface="Calibri"/>
                <a:cs typeface="Times New Roman"/>
              </a:rPr>
              <a:t> decreased serum glucose concentrations) </a:t>
            </a:r>
            <a:endParaRPr lang="en-GB" altLang="en-US" sz="1600" noProof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arradix[1]">
            <a:extLst>
              <a:ext uri="{FF2B5EF4-FFF2-40B4-BE49-F238E27FC236}">
                <a16:creationId xmlns:a16="http://schemas.microsoft.com/office/drawing/2014/main" id="{0F7355C6-B573-4476-9EB0-5A1FFD02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4012"/>
            <a:ext cx="3529104" cy="264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EFC81E23-5ECC-41B4-9103-26EAF21B9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6258"/>
          <a:stretch>
            <a:fillRect/>
          </a:stretch>
        </p:blipFill>
        <p:spPr bwMode="auto">
          <a:xfrm>
            <a:off x="5796136" y="4365104"/>
            <a:ext cx="2211338" cy="187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E8294B9-B62F-4B82-90EC-02F08EECA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399" y="6331634"/>
            <a:ext cx="1166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taraxasterol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43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narrow multi-layer cork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wide bark with strips of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lactifers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 concentric rings  accompanied by sieve-tubes, cambium, vessels, medullar parenchyma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BCFAB622-A2E7-4693-B2E4-6C2CA53F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00" t="50000" r="21824" b="19959"/>
          <a:stretch/>
        </p:blipFill>
        <p:spPr>
          <a:xfrm>
            <a:off x="142875" y="3878263"/>
            <a:ext cx="4965726" cy="2088549"/>
          </a:xfrm>
          <a:prstGeom prst="rect">
            <a:avLst/>
          </a:prstGeom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90412485-7403-42A8-85DD-E89A750D3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3759200"/>
            <a:ext cx="33813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7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Taraxaci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cum herba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2099469" cy="62789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5" descr="tarax3opr3">
            <a:extLst>
              <a:ext uri="{FF2B5EF4-FFF2-40B4-BE49-F238E27FC236}">
                <a16:creationId xmlns:a16="http://schemas.microsoft.com/office/drawing/2014/main" id="{85E9A955-CE58-4F35-AE7E-FF6EED91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88840"/>
            <a:ext cx="5997229" cy="449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8"/>
          <p:cNvSpPr>
            <a:spLocks noChangeShapeType="1"/>
          </p:cNvSpPr>
          <p:nvPr/>
        </p:nvSpPr>
        <p:spPr bwMode="auto">
          <a:xfrm>
            <a:off x="5652120" y="450912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5517070" y="6237312"/>
            <a:ext cx="1053642" cy="26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5580112" y="5661248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649861" y="4155177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Sieve-tubes</a:t>
            </a:r>
            <a:r>
              <a:rPr lang="cs-CZ" alt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lactifers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570712" y="546281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Cambium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570834" y="6015190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20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Vessels</a:t>
            </a:r>
            <a:endParaRPr lang="cs-CZ" alt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0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3500438"/>
            <a:ext cx="7772400" cy="1371600"/>
          </a:xfrm>
        </p:spPr>
        <p:txBody>
          <a:bodyPr/>
          <a:lstStyle/>
          <a:p>
            <a:pPr algn="ctr"/>
            <a:r>
              <a:rPr lang="en-GB" altLang="cs-CZ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</a:t>
            </a:r>
          </a:p>
        </p:txBody>
      </p:sp>
    </p:spTree>
    <p:extLst>
      <p:ext uri="{BB962C8B-B14F-4D97-AF65-F5344CB8AC3E}">
        <p14:creationId xmlns:p14="http://schemas.microsoft.com/office/powerpoint/2010/main" val="3416775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Ginseng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8307388" cy="230904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Panax ginseng,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Araliaceae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(ginseng)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Ginseng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extractum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siccum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8"/>
                </a:solidFill>
                <a:latin typeface="Calibri" panose="020F0502020204030204" pitchFamily="34" charset="0"/>
              </a:rPr>
              <a:t>CzPh</a:t>
            </a:r>
            <a:r>
              <a:rPr lang="cs-CZ" altLang="cs-CZ" sz="2000" dirty="0">
                <a:solidFill>
                  <a:srgbClr val="000008"/>
                </a:solidFill>
                <a:latin typeface="Calibri" panose="020F0502020204030204" pitchFamily="34" charset="0"/>
              </a:rPr>
              <a:t> 2017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6600"/>
              </a:buClr>
              <a:buSzPct val="100000"/>
              <a:buNone/>
            </a:pP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Notoginseng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cs-CZ" altLang="cs-CZ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Panax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pseudoginseng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Araliaceae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2B0F24C0-B877-44D0-9740-A302E1309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78" y="4333258"/>
            <a:ext cx="18367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25D80C1E-5996-42C0-92F2-75896905A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42839"/>
            <a:ext cx="32543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31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6617" y="1528457"/>
            <a:ext cx="5172451" cy="533190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roots of different size</a:t>
            </a:r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bright grey, longitudinally banded, wide wood and narrow cortex, on the section whitish, on the section raising dust (presence of starch), without odour, taste firstly sweet, then bitter</a:t>
            </a:r>
            <a:endParaRPr lang="cs-CZ" altLang="cs-CZ" sz="2000" u="sng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cs-CZ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Calibri"/>
                <a:cs typeface="Calibri"/>
              </a:rPr>
              <a:t>0.45-0.85 %</a:t>
            </a:r>
            <a:r>
              <a:rPr lang="cs-CZ" altLang="cs-CZ" sz="200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tropane alkaloids:</a:t>
            </a:r>
            <a:r>
              <a:rPr lang="cs-CZ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atropine</a:t>
            </a:r>
            <a:r>
              <a:rPr lang="cs-CZ" alt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cs-CZ" altLang="en-US" sz="2000" b="1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scopolamine</a:t>
            </a:r>
            <a:r>
              <a:rPr lang="cs-CZ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cs-CZ" alt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apoatropine</a:t>
            </a:r>
            <a:r>
              <a:rPr lang="cs-CZ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belladonine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</a:t>
            </a:r>
            <a:r>
              <a:rPr lang="cs-CZ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cs-CZ" alt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cuscohygrine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starch</a:t>
            </a:r>
            <a:endParaRPr lang="en-GB" altLang="en-US" sz="20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solidFill>
                <a:schemeClr val="bg1">
                  <a:lumMod val="50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cs-CZ" sz="1600" noProof="0" dirty="0" err="1">
                <a:solidFill>
                  <a:srgbClr val="000008"/>
                </a:solidFill>
                <a:latin typeface="Calibri"/>
                <a:ea typeface="Calibri" panose="020F0502020204030204" pitchFamily="34" charset="0"/>
                <a:cs typeface="Calibri"/>
              </a:rPr>
              <a:t>Atropin</a:t>
            </a:r>
            <a:r>
              <a:rPr lang="en-US" altLang="cs-CZ" sz="1600" noProof="0" dirty="0">
                <a:solidFill>
                  <a:srgbClr val="000008"/>
                </a:solidFill>
                <a:latin typeface="Calibri"/>
                <a:ea typeface="Calibri" panose="020F0502020204030204" pitchFamily="34" charset="0"/>
                <a:cs typeface="Calibri"/>
              </a:rPr>
              <a:t> is a racemic mixture of </a:t>
            </a:r>
            <a:r>
              <a:rPr lang="cs-CZ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(+)- and (-) -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   </a:t>
            </a:r>
            <a:r>
              <a:rPr lang="cs-CZ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hyoscyamine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(the latter is the main alkaloid)</a:t>
            </a:r>
            <a:endParaRPr lang="cs-CZ" alt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cs-CZ" alt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u="sng" dirty="0">
                <a:solidFill>
                  <a:srgbClr val="006600"/>
                </a:solidFill>
                <a:ea typeface="+mn-lt"/>
                <a:cs typeface="+mn-lt"/>
              </a:rPr>
              <a:t>Usage:</a:t>
            </a:r>
            <a:r>
              <a:rPr lang="cs-CZ" sz="1800" dirty="0">
                <a:solidFill>
                  <a:srgbClr val="006600"/>
                </a:solidFill>
                <a:ea typeface="+mn-lt"/>
                <a:cs typeface="+mn-lt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+mn-lt"/>
                <a:cs typeface="+mn-lt"/>
              </a:rPr>
              <a:t>isolation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 of </a:t>
            </a:r>
            <a:r>
              <a:rPr lang="cs-CZ" sz="1800" dirty="0" err="1">
                <a:solidFill>
                  <a:srgbClr val="000000"/>
                </a:solidFill>
                <a:ea typeface="+mn-lt"/>
                <a:cs typeface="+mn-lt"/>
              </a:rPr>
              <a:t>alkaloids</a:t>
            </a:r>
            <a:r>
              <a:rPr lang="cs-CZ" sz="18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parasympatolytic</a:t>
            </a:r>
            <a:endParaRPr lang="en-US" sz="18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buClr>
                <a:srgbClr val="99CCFF"/>
              </a:buClr>
              <a:buFont typeface="Wingdings,Sans-Serif" panose="05000000000000000000" pitchFamily="2" charset="2"/>
              <a:buChar char="§"/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cs typeface="Times New Roman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6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makrbe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005" y="1532733"/>
            <a:ext cx="3233104" cy="242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005" y="4293096"/>
            <a:ext cx="1498584" cy="93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58803" y="5207871"/>
            <a:ext cx="891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atropine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43" y="4293096"/>
            <a:ext cx="1191965" cy="893974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18454" y="5223795"/>
            <a:ext cx="12393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scopolamine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27" y="5682901"/>
            <a:ext cx="799291" cy="666076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058801" y="6355355"/>
            <a:ext cx="846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tropane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tropic acid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31" y="5733517"/>
            <a:ext cx="755760" cy="564844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993694" y="6355355"/>
            <a:ext cx="10565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tropic</a:t>
            </a: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3175402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Ginseng radix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47477"/>
            <a:ext cx="4691757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branched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spindle-like, externally bright brown-yellow to yellow-white, longitudinally wrinkled roots, in upper part ring-like strangled, hard and fragile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on the section grainy, yellow-white, flour-like dusted with  brown-yellow cambial ring, specific odour, firstly sweet taste, later very bitter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saponine glycosides - ginsenosides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starch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sugars,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vitamines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adaptogene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tonic, geriatric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6" descr="panaxdroga">
            <a:extLst>
              <a:ext uri="{FF2B5EF4-FFF2-40B4-BE49-F238E27FC236}">
                <a16:creationId xmlns:a16="http://schemas.microsoft.com/office/drawing/2014/main" id="{85D01478-E303-418A-95BA-65AE60045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578278" cy="243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BCC1D0A3-1115-472A-8EBF-2D8C952D3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6258"/>
          <a:stretch>
            <a:fillRect/>
          </a:stretch>
        </p:blipFill>
        <p:spPr bwMode="auto">
          <a:xfrm>
            <a:off x="5238495" y="4437112"/>
            <a:ext cx="1656184" cy="145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9C5382F3-15D1-4D83-B0DA-8D99A3B9C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6055"/>
          <a:stretch>
            <a:fillRect/>
          </a:stretch>
        </p:blipFill>
        <p:spPr bwMode="auto">
          <a:xfrm>
            <a:off x="7194099" y="4437112"/>
            <a:ext cx="1677422" cy="147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910A6E67-AFDB-4F87-BC33-1F4AE90F4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456" y="5944726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panaxadiol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84BAA46-4AA6-4CEE-8E57-CA66FA3CE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804" y="5964504"/>
            <a:ext cx="1116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panaxatriol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55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Rhaponticae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radix</a:t>
            </a:r>
            <a:r>
              <a:rPr lang="cs-CZ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Leuzea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carthamoides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(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syn.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Rhaponticum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carthamoide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Maral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Root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7" descr="Leuzea rhapontica 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2921105"/>
            <a:ext cx="4104456" cy="30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251911C4-27E0-46E9-AF28-F04E7176D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54" y="2632077"/>
            <a:ext cx="2975600" cy="39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332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Rhaponticae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radix</a:t>
            </a:r>
            <a:r>
              <a:rPr lang="cs-CZ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Calibri"/>
              </a:rPr>
              <a:t>large part of small roots with central rhizome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, black-brown colour, on the section yellowish, characteristic weak odour, taste slightly sweetish, resinous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steroids -</a:t>
            </a:r>
            <a:r>
              <a:rPr lang="en-GB" alt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phytoecdyzones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/>
                <a:cs typeface="Times New Roman"/>
              </a:rPr>
              <a:t>adaptogene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, tonic, psychostimulant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leuzea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9" t="19238" r="50931" b="1629"/>
          <a:stretch/>
        </p:blipFill>
        <p:spPr bwMode="auto">
          <a:xfrm>
            <a:off x="5220072" y="1639638"/>
            <a:ext cx="1457937" cy="27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leuze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3" t="26709" r="9926"/>
          <a:stretch/>
        </p:blipFill>
        <p:spPr bwMode="auto">
          <a:xfrm>
            <a:off x="7020272" y="1624012"/>
            <a:ext cx="1851249" cy="272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ECCA654B-1248-4463-876D-7578B16F5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1" b="16740"/>
          <a:stretch>
            <a:fillRect/>
          </a:stretch>
        </p:blipFill>
        <p:spPr bwMode="auto">
          <a:xfrm>
            <a:off x="5580112" y="4584356"/>
            <a:ext cx="2526555" cy="16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5B99DE6-830D-4957-8E0B-2B245FC3D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314" y="6258518"/>
            <a:ext cx="1302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fytoecdyzone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14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pendula,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pubescens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Betulaceae</a:t>
            </a:r>
            <a:r>
              <a:rPr lang="en-GB" altLang="en-US" sz="24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birch</a:t>
            </a:r>
            <a:r>
              <a:rPr lang="cs-CZ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tree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9" descr="Betula verrucosa 4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" y="2765754"/>
            <a:ext cx="3865550" cy="289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">
            <a:extLst>
              <a:ext uri="{FF2B5EF4-FFF2-40B4-BE49-F238E27FC236}">
                <a16:creationId xmlns:a16="http://schemas.microsoft.com/office/drawing/2014/main" id="{FD55964B-E040-47F9-BD1E-E1AD66C7D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6717"/>
          <a:stretch>
            <a:fillRect/>
          </a:stretch>
        </p:blipFill>
        <p:spPr bwMode="auto">
          <a:xfrm>
            <a:off x="5423058" y="2632077"/>
            <a:ext cx="295275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533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leaves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lengthily stalked, 3-edged, double serrated margins, on the face dark green, on the reversed side brighter, characteristic netting veins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veins light brown to white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weak bitter taste </a:t>
            </a:r>
            <a:endParaRPr lang="cs-CZ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flavonoids</a:t>
            </a:r>
            <a:r>
              <a:rPr lang="cs-CZ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hyperoside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quercetin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essential oil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organic acids,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betulinic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acid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diuretic (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saluretic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168-6886_IMG 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3623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52E2F2BB-C53C-463B-986A-AB2B61AE9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04" y="4223346"/>
            <a:ext cx="1951460" cy="19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F2AF364C-78F0-4F1C-A94D-982A73989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6174806"/>
            <a:ext cx="172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hyperoside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99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200800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purpureae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76323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purpurea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Plantaginaceae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Purple foxglove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6F8EAC3A-1D34-4FA1-A416-FD38962E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03871"/>
            <a:ext cx="30622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16B927EF-BBF6-410A-9A9E-78D2FD268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2525592"/>
            <a:ext cx="30622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147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86544"/>
            <a:ext cx="7275957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purpureae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5195813" cy="504534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leaf blade from oval lanceolate to broad oval, upper side bright green, lower side </a:t>
            </a:r>
            <a:r>
              <a:rPr lang="en-GB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gray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 felt-like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margin irregular notched, toothed or serrated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 veins pinnated, on the lower side protruded, without odour, unpleasant bitter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cardioactive 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primary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purpureaglycosides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A, B),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secondary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glycosides</a:t>
            </a:r>
            <a:r>
              <a:rPr lang="cs-CZ" altLang="en-US" sz="2000" dirty="0">
                <a:solidFill>
                  <a:srgbClr val="000000"/>
                </a:solidFill>
                <a:latin typeface="Calibri"/>
                <a:cs typeface="Calibri"/>
              </a:rPr>
              <a:t> (digitoxin)</a:t>
            </a:r>
            <a:endParaRPr lang="en-GB" alt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ardiotonic, isolation of glycosides</a:t>
            </a:r>
            <a:endParaRPr lang="en-GB" altLang="cs-CZ" sz="2000" noProof="0" dirty="0">
              <a:solidFill>
                <a:srgbClr val="000008"/>
              </a:solidFill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6" descr="TN_purpure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4012"/>
            <a:ext cx="2880320" cy="216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B8F52CB4-A593-4A3B-B8AF-1895A5CBE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5" y="3933056"/>
            <a:ext cx="1849930" cy="17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4ECA5FEB-A39E-4723-B817-410D3004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083" y="5827039"/>
            <a:ext cx="1300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digitoxin</a:t>
            </a:r>
          </a:p>
        </p:txBody>
      </p:sp>
    </p:spTree>
    <p:extLst>
      <p:ext uri="{BB962C8B-B14F-4D97-AF65-F5344CB8AC3E}">
        <p14:creationId xmlns:p14="http://schemas.microsoft.com/office/powerpoint/2010/main" val="410999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lanatae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folium</a:t>
            </a:r>
            <a:r>
              <a:rPr lang="cs-CZ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Digitalis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lanata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Plantaginaceae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Grecian foxglove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F89FF11C-D464-4B1F-A301-BF424FD0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70" y="2485232"/>
            <a:ext cx="2854156" cy="40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5FA56EEF-584A-4740-8513-906D423D2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2522560"/>
            <a:ext cx="30718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57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Digitalis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lanatae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folium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leaves sharpened,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local hairy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bitter taste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/>
                <a:cs typeface="Calibri"/>
              </a:rPr>
              <a:t>cardioactive glycosides</a:t>
            </a:r>
            <a:r>
              <a:rPr lang="cs-CZ" altLang="en-US" sz="2400" dirty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cs-CZ" altLang="cs-CZ" sz="2400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lang="en-US" altLang="cs-CZ" sz="2400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cs-CZ" altLang="cs-CZ" sz="2400" err="1">
                <a:solidFill>
                  <a:srgbClr val="000000"/>
                </a:solidFill>
                <a:latin typeface="Calibri"/>
                <a:cs typeface="Calibri"/>
              </a:rPr>
              <a:t>atosides</a:t>
            </a:r>
            <a:r>
              <a:rPr lang="cs-CZ" altLang="cs-CZ" sz="2400">
                <a:solidFill>
                  <a:srgbClr val="000000"/>
                </a:solidFill>
                <a:latin typeface="Calibri"/>
                <a:cs typeface="Calibri"/>
              </a:rPr>
              <a:t> A, B,C, E;</a:t>
            </a:r>
            <a:r>
              <a:rPr lang="en-US" alt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altLang="cs-CZ" sz="2400">
                <a:solidFill>
                  <a:srgbClr val="000000"/>
                </a:solidFill>
                <a:latin typeface="Calibri"/>
                <a:cs typeface="Calibri"/>
              </a:rPr>
              <a:t>digitoxin</a:t>
            </a:r>
            <a:r>
              <a:rPr lang="en-US" altLang="cs-CZ" sz="240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altLang="cs-CZ" sz="2400" err="1">
                <a:solidFill>
                  <a:srgbClr val="000000"/>
                </a:solidFill>
                <a:latin typeface="Calibri"/>
                <a:cs typeface="Calibri"/>
              </a:rPr>
              <a:t>digox</a:t>
            </a:r>
            <a:r>
              <a:rPr lang="cs-CZ" altLang="cs-CZ" sz="240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endParaRPr lang="en-GB" alt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/>
                <a:cs typeface="Calibri"/>
              </a:rPr>
              <a:t>cardiotonic, isolation of glycosides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lanat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01" y="1673733"/>
            <a:ext cx="2942801" cy="220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8A6E3A8F-B231-40A8-B0C7-0ABB6B866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73" y="4381729"/>
            <a:ext cx="1897243" cy="17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FA785DF7-0409-4B0B-A503-2F0DB5A80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271" y="6238459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digoxin</a:t>
            </a:r>
          </a:p>
        </p:txBody>
      </p:sp>
      <p:pic>
        <p:nvPicPr>
          <p:cNvPr id="2" name="Obrázek 2" descr="Obsah obrázku jídlo, vsedě, oranžová, med&#10;&#10;Popis se vygeneroval automaticky.">
            <a:extLst>
              <a:ext uri="{FF2B5EF4-FFF2-40B4-BE49-F238E27FC236}">
                <a16:creationId xmlns:a16="http://schemas.microsoft.com/office/drawing/2014/main" id="{ED75CFF1-5253-4BA1-971B-FFDABD0C8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284" y="4282793"/>
            <a:ext cx="1821713" cy="22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91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sz="3200" b="1" i="0" dirty="0" err="1">
                <a:solidFill>
                  <a:srgbClr val="800000"/>
                </a:solidFill>
                <a:latin typeface="Calibri"/>
                <a:cs typeface="Calibri"/>
              </a:rPr>
              <a:t>Cardioactives</a:t>
            </a:r>
            <a:r>
              <a:rPr lang="en-GB" altLang="sk-SK" sz="3200" b="1" i="0" dirty="0">
                <a:solidFill>
                  <a:srgbClr val="800000"/>
                </a:solidFill>
                <a:latin typeface="Calibri"/>
                <a:cs typeface="Calibri"/>
              </a:rPr>
              <a:t> – mechanism of action and toxicity</a:t>
            </a:r>
            <a:endParaRPr lang="en-GB" altLang="sk-SK" sz="32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1005A6-8524-47CB-B4B5-A783CF687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2" t="27414" r="9214" b="9310"/>
          <a:stretch/>
        </p:blipFill>
        <p:spPr>
          <a:xfrm>
            <a:off x="380336" y="4236409"/>
            <a:ext cx="4764228" cy="2290103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49479D0A-DD33-44A5-9963-AB0F63843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15" y="1671943"/>
            <a:ext cx="3212804" cy="20344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BEDB9A-DB1B-4055-9224-D03090F6B308}"/>
              </a:ext>
            </a:extLst>
          </p:cNvPr>
          <p:cNvSpPr txBox="1"/>
          <p:nvPr/>
        </p:nvSpPr>
        <p:spPr>
          <a:xfrm>
            <a:off x="940981" y="3634563"/>
            <a:ext cx="3841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900" b="0" dirty="0">
                <a:solidFill>
                  <a:srgbClr val="000000"/>
                </a:solidFill>
                <a:latin typeface="Times New Roman"/>
                <a:cs typeface="Times New Roman"/>
              </a:rPr>
              <a:t>https://www.cvpharmacology.com/cardiostimulatory/digitalis</a:t>
            </a:r>
            <a:endParaRPr lang="cs-CZ" sz="90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7" name="Obrázek 9">
            <a:extLst>
              <a:ext uri="{FF2B5EF4-FFF2-40B4-BE49-F238E27FC236}">
                <a16:creationId xmlns:a16="http://schemas.microsoft.com/office/drawing/2014/main" id="{A2F7B5AF-2944-4E78-8F52-901F20E8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726" y="1623994"/>
            <a:ext cx="3017874" cy="21568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B197CA8-D362-4291-973D-62CA59543EA0}"/>
              </a:ext>
            </a:extLst>
          </p:cNvPr>
          <p:cNvSpPr txBox="1"/>
          <p:nvPr/>
        </p:nvSpPr>
        <p:spPr>
          <a:xfrm>
            <a:off x="5140842" y="3749749"/>
            <a:ext cx="313306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dirty="0">
                <a:solidFill>
                  <a:srgbClr val="000000"/>
                </a:solidFill>
                <a:latin typeface="Times New Roman"/>
                <a:cs typeface="Times New Roman"/>
              </a:rPr>
              <a:t>https://www.memorangapp.com/flashcards/229226/8%2F30+Inotropes/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470D02A-0B06-4F73-B32D-C5D34F069544}"/>
              </a:ext>
            </a:extLst>
          </p:cNvPr>
          <p:cNvSpPr txBox="1"/>
          <p:nvPr/>
        </p:nvSpPr>
        <p:spPr>
          <a:xfrm>
            <a:off x="5526272" y="4507319"/>
            <a:ext cx="313306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Intoxication signs:</a:t>
            </a: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Cardiac </a:t>
            </a:r>
            <a:r>
              <a:rPr lang="en-US" sz="1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arrhytmia</a:t>
            </a:r>
            <a:endParaRPr lang="en-US" sz="12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Altered color vision (red-yellow)</a:t>
            </a:r>
            <a:endParaRPr lang="en-US" sz="1200" b="0">
              <a:solidFill>
                <a:srgbClr val="000000"/>
              </a:solidFill>
              <a:cs typeface="Times New Roman"/>
            </a:endParaRPr>
          </a:p>
          <a:p>
            <a:endParaRPr lang="en-US" sz="1200" b="0" dirty="0">
              <a:solidFill>
                <a:srgbClr val="000000"/>
              </a:solidFill>
              <a:cs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Toxicity is increased by:</a:t>
            </a: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Low K+ = </a:t>
            </a:r>
            <a:r>
              <a:rPr lang="en-US" sz="1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hypokaliemia</a:t>
            </a:r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  (</a:t>
            </a:r>
            <a:r>
              <a:rPr lang="en-US" sz="1200" b="0" dirty="0">
                <a:solidFill>
                  <a:srgbClr val="FF0000"/>
                </a:solidFill>
                <a:latin typeface="Times New Roman"/>
                <a:cs typeface="Times New Roman"/>
              </a:rPr>
              <a:t>!diuretics!</a:t>
            </a:r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1200" b="0" dirty="0">
              <a:solidFill>
                <a:srgbClr val="000000"/>
              </a:solidFill>
              <a:cs typeface="Times New Roman"/>
            </a:endParaRPr>
          </a:p>
          <a:p>
            <a:r>
              <a:rPr lang="en-US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High Ca2+ = hypercalcemia </a:t>
            </a:r>
            <a:endParaRPr lang="en-US" sz="1200" b="0" dirty="0">
              <a:solidFill>
                <a:srgbClr val="000000"/>
              </a:solidFill>
              <a:cs typeface="Times New Roman"/>
            </a:endParaRPr>
          </a:p>
          <a:p>
            <a:endParaRPr lang="en-US" sz="1200" b="0" dirty="0">
              <a:solidFill>
                <a:srgbClr val="FF0000"/>
              </a:solidFill>
              <a:cs typeface="Times New Roman"/>
            </a:endParaRPr>
          </a:p>
          <a:p>
            <a:r>
              <a:rPr lang="en-US" sz="1200" b="0" dirty="0">
                <a:solidFill>
                  <a:srgbClr val="FF0000"/>
                </a:solidFill>
                <a:latin typeface="Times New Roman"/>
                <a:cs typeface="Times New Roman"/>
              </a:rPr>
              <a:t>Interactions with many medicines</a:t>
            </a:r>
            <a:endParaRPr lang="en-US" sz="1200" b="0" dirty="0">
              <a:solidFill>
                <a:srgbClr val="FF0000"/>
              </a:solidFill>
              <a:cs typeface="Times New Roman"/>
            </a:endParaRPr>
          </a:p>
          <a:p>
            <a:endParaRPr lang="en-US" sz="1200" b="0" dirty="0">
              <a:solidFill>
                <a:srgbClr val="00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606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A314D446-D7CE-403B-97FB-EB8D0D648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3" y="69111"/>
            <a:ext cx="4362602" cy="6675474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DE426942-9BFF-45EA-AA93-E49028AD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907" y="95693"/>
            <a:ext cx="4146207" cy="66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63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Farfarae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50884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Tussilago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farfara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Coltsfoot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8E67576B-A700-4E90-87CE-59165C3B1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70980"/>
            <a:ext cx="313055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9B1CBF1B-CB66-4753-9BA9-B6CC4668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>
            <a:fillRect/>
          </a:stretch>
        </p:blipFill>
        <p:spPr bwMode="auto">
          <a:xfrm>
            <a:off x="899592" y="2370980"/>
            <a:ext cx="31686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11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Farfarae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leaves palm-like, lobular, toothed, upper side yellow-green, lower side white felt-like, trichomes aggregated, without odour, weak bitter mucilage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mucilage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inul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n, tannins,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pyrrolizidine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alkaloids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tusilagin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senkirkin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mucilagin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se, expectorant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antitussic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farfara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4012"/>
            <a:ext cx="3632150" cy="27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646382BF-7C8F-42F7-A025-A3178904D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09" y="4565084"/>
            <a:ext cx="1387108" cy="13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9E5C11F7-5671-4D15-B90C-EC9339AF8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71" y="4442620"/>
            <a:ext cx="1506035" cy="150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>
            <a:extLst>
              <a:ext uri="{FF2B5EF4-FFF2-40B4-BE49-F238E27FC236}">
                <a16:creationId xmlns:a16="http://schemas.microsoft.com/office/drawing/2014/main" id="{1EF79B7F-61D3-4415-BD97-E44DBD6D5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099" y="5943769"/>
            <a:ext cx="1180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tusilagin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3D4BFFB-988C-48F6-B217-B09A568E8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672" y="5948654"/>
            <a:ext cx="11865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senkirkin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15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Fragariae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Fragaria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vesca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Wild strawberry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7B78003F-DA2C-4B0C-A305-792ED1E58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2204864"/>
            <a:ext cx="2880320" cy="444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CE085C31-F459-4347-98A2-102FC135A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7790" y="2958209"/>
            <a:ext cx="2937091" cy="293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905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Fragariae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460726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lengthily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leafstalked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trifoliate leaves, sharply serrated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it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tooths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are visible pinkish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hydatodes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upper side light green, lower side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silverish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hairy,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withour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odour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bitterish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mucilaginous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condensed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tannins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flavonoids, volatiles,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organic acids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astringent, diuretic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fragarfol_smal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67" y="1624012"/>
            <a:ext cx="2016224" cy="26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kt 2">
            <a:extLst>
              <a:ext uri="{FF2B5EF4-FFF2-40B4-BE49-F238E27FC236}">
                <a16:creationId xmlns:a16="http://schemas.microsoft.com/office/drawing/2014/main" id="{E97E4A96-54FC-4E09-8F2F-EC93A04F7C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837378"/>
              </p:ext>
            </p:extLst>
          </p:nvPr>
        </p:nvGraphicFramePr>
        <p:xfrm>
          <a:off x="5972167" y="4797152"/>
          <a:ext cx="2160240" cy="1513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839854" imgH="1978868" progId="ISISServer">
                  <p:embed/>
                </p:oleObj>
              </mc:Choice>
              <mc:Fallback>
                <p:oleObj r:id="rId5" imgW="2839854" imgH="1978868" progId="ISISServer">
                  <p:embed/>
                  <p:pic>
                    <p:nvPicPr>
                      <p:cNvPr id="9" name="Objekt 2">
                        <a:extLst>
                          <a:ext uri="{FF2B5EF4-FFF2-40B4-BE49-F238E27FC236}">
                            <a16:creationId xmlns:a16="http://schemas.microsoft.com/office/drawing/2014/main" id="{E97E4A96-54FC-4E09-8F2F-EC93A04F7C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2167" y="4797152"/>
                        <a:ext cx="2160240" cy="1513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0021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fruticosi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Rubus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fruticosus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blackberry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B112594D-6798-478E-A43E-20B23F7B7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204864"/>
            <a:ext cx="3278583" cy="436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5448E1FC-8A1A-496E-BDF3-EEE1DD298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740819"/>
            <a:ext cx="3844852" cy="288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828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fruticosi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01034" cy="508329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3-5 foliate oval leaves with sharply serrated margin, upper side dark green, lower brighter, poorly hairy, leafstalk and vein with back curved thorns, without odour, astringent taste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    </a:t>
            </a:r>
            <a:r>
              <a:rPr lang="en-GB" altLang="en-US" sz="2400" b="1" dirty="0">
                <a:solidFill>
                  <a:srgbClr val="000000"/>
                </a:solidFill>
                <a:latin typeface="Calibri"/>
                <a:cs typeface="Times New Roman"/>
              </a:rPr>
              <a:t>hydrolysable tannins,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flavonoids, organic acids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/>
                <a:cs typeface="Times New Roman"/>
              </a:rPr>
              <a:t>astringent, antidiarrhoic</a:t>
            </a:r>
          </a:p>
          <a:p>
            <a:pPr marL="0" indent="0">
              <a:spcAft>
                <a:spcPts val="1200"/>
              </a:spcAft>
              <a:buClr>
                <a:srgbClr val="006600"/>
              </a:buClr>
              <a:buSzPct val="100000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6" descr="TN_rub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098" y="1700808"/>
            <a:ext cx="3468161" cy="260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7353D8AA-F134-477C-B40C-D240826F8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34" y="4433581"/>
            <a:ext cx="1292859" cy="12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050E4C87-1E6F-44AF-9B6E-83757817F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5875" r="76" b="17450"/>
          <a:stretch>
            <a:fillRect/>
          </a:stretch>
        </p:blipFill>
        <p:spPr bwMode="auto">
          <a:xfrm>
            <a:off x="7088963" y="4501556"/>
            <a:ext cx="1734755" cy="11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21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gallic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  <p:sp>
        <p:nvSpPr>
          <p:cNvPr id="13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296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ellagic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2868069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idaei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Rubus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idaeus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raspberry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B6D8AE16-41DB-4557-B794-69220133F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9166" y="2130687"/>
            <a:ext cx="3471615" cy="430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CA58A501-29FC-4B37-A64E-90B82A4C0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32076"/>
            <a:ext cx="4398793" cy="330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215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Rubi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idaei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547741" cy="526137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3-5 foliate leaves oval shaped, shortly sharpened with serrated margins, upper side dark green, lower side densely felt-like hairy, protruded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viens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, leafstalk and main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ve</a:t>
            </a:r>
            <a:r>
              <a:rPr lang="cs-CZ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n with smooth thorns, without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odour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, mild astringent taste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tannins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, organic acids, mineral compounds, flavonoids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mild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astringent</a:t>
            </a:r>
            <a:r>
              <a:rPr lang="en-US" altLang="en-US" sz="2000" dirty="0">
                <a:solidFill>
                  <a:srgbClr val="000000"/>
                </a:solidFill>
              </a:rPr>
              <a:t>, 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spasmolytic, cholagogue, diuretic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4" descr="TN_ide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54185"/>
            <a:ext cx="3024113" cy="22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7353D8AA-F134-477C-B40C-D240826F8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90565"/>
            <a:ext cx="1292859" cy="12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050E4C87-1E6F-44AF-9B6E-83757817F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5875" r="76" b="17450"/>
          <a:stretch>
            <a:fillRect/>
          </a:stretch>
        </p:blipFill>
        <p:spPr bwMode="auto">
          <a:xfrm>
            <a:off x="7120359" y="4258540"/>
            <a:ext cx="1734755" cy="11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21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gallic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  <p:sp>
        <p:nvSpPr>
          <p:cNvPr id="13" name="TextovéPole 3">
            <a:extLst>
              <a:ext uri="{FF2B5EF4-FFF2-40B4-BE49-F238E27FC236}">
                <a16:creationId xmlns:a16="http://schemas.microsoft.com/office/drawing/2014/main" id="{662BD179-8CC7-46EE-A838-636CF638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296" y="5726440"/>
            <a:ext cx="1474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ellagic</a:t>
            </a:r>
            <a:r>
              <a:rPr lang="cs-CZ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2741535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7264399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Hamamelidis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Hamamelis virginiana,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Hamamelidaceae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Witch Hazel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3">
            <a:extLst>
              <a:ext uri="{FF2B5EF4-FFF2-40B4-BE49-F238E27FC236}">
                <a16:creationId xmlns:a16="http://schemas.microsoft.com/office/drawing/2014/main" id="{8EA31ED8-6F5E-433F-9BCD-E5146F1C5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475604"/>
            <a:ext cx="2973134" cy="40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0EE84194-3069-49B7-AACC-3439CAB68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725" y="2485232"/>
            <a:ext cx="2973134" cy="396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07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Hamamelidis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 </a:t>
            </a:r>
            <a:r>
              <a:rPr lang="en-GB" altLang="sk-SK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18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18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leatherlike soft leaf with short stalk, leaf blade broad oval, at the base oblique, asymmetric, at </a:t>
            </a:r>
            <a:r>
              <a:rPr lang="sk-SK" altLang="en-US" sz="18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he end sharpened, brownish-green, blade margin serrated or toothed, veins pinnated, protruding on the lower side, with trichomes, without odour, astringent taste 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8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18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18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 err="1">
                <a:solidFill>
                  <a:srgbClr val="000000"/>
                </a:solidFill>
                <a:latin typeface="Calibri"/>
                <a:cs typeface="Times New Roman"/>
              </a:rPr>
              <a:t>elagic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Times New Roman"/>
              </a:rPr>
              <a:t> tannins</a:t>
            </a:r>
            <a:r>
              <a:rPr lang="cs-CZ" altLang="en-US" sz="2000" b="1" dirty="0">
                <a:solidFill>
                  <a:srgbClr val="000000"/>
                </a:solidFill>
                <a:latin typeface="Calibri"/>
                <a:cs typeface="Times New Roman"/>
              </a:rPr>
              <a:t> - </a:t>
            </a:r>
            <a:r>
              <a:rPr lang="cs-CZ" altLang="en-US" sz="2000" b="1" dirty="0" err="1">
                <a:solidFill>
                  <a:srgbClr val="000000"/>
                </a:solidFill>
                <a:latin typeface="Calibri"/>
                <a:cs typeface="Times New Roman"/>
              </a:rPr>
              <a:t>hamamelitanins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, flavonoids, sapon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ns, essential oil</a:t>
            </a:r>
            <a:endParaRPr lang="cs-CZ" altLang="en-US" sz="20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pPr algn="just"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18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18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18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18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astringent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Times New Roman"/>
              </a:rPr>
              <a:t>antidiarrhoic, </a:t>
            </a:r>
            <a:r>
              <a:rPr lang="en-GB" altLang="en-US" sz="2000" dirty="0" err="1">
                <a:solidFill>
                  <a:srgbClr val="000000"/>
                </a:solidFill>
                <a:latin typeface="Calibri"/>
                <a:cs typeface="Times New Roman"/>
              </a:rPr>
              <a:t>haemostyptic</a:t>
            </a:r>
            <a:endParaRPr lang="en-GB" altLang="en-US" sz="20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4" descr="TN_ha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4012"/>
            <a:ext cx="3118692" cy="233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C3F0C36D-CA78-4130-9048-8EDC9C473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21916"/>
          <a:stretch>
            <a:fillRect/>
          </a:stretch>
        </p:blipFill>
        <p:spPr bwMode="auto">
          <a:xfrm>
            <a:off x="6160514" y="4268805"/>
            <a:ext cx="1813867" cy="98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>
            <a:extLst>
              <a:ext uri="{FF2B5EF4-FFF2-40B4-BE49-F238E27FC236}">
                <a16:creationId xmlns:a16="http://schemas.microsoft.com/office/drawing/2014/main" id="{83F960B5-DCAA-493D-8014-4BD32B43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580" y="5303043"/>
            <a:ext cx="1550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hamamelose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3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8129" y="1528457"/>
            <a:ext cx="4104709" cy="501355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000" u="sng" dirty="0">
                <a:solidFill>
                  <a:srgbClr val="006600"/>
                </a:solidFill>
                <a:latin typeface="Calibri"/>
                <a:ea typeface="+mn-lt"/>
                <a:cs typeface="Times New Roman"/>
              </a:rPr>
              <a:t>Atropine </a:t>
            </a:r>
            <a:r>
              <a:rPr lang="en-GB" altLang="en-US" sz="2000" u="sng" dirty="0" err="1">
                <a:solidFill>
                  <a:srgbClr val="006600"/>
                </a:solidFill>
                <a:latin typeface="Calibri"/>
                <a:ea typeface="+mn-lt"/>
                <a:cs typeface="+mn-lt"/>
              </a:rPr>
              <a:t>i</a:t>
            </a:r>
            <a:r>
              <a:rPr lang="cs-CZ" sz="2000" u="sng" dirty="0" err="1">
                <a:solidFill>
                  <a:srgbClr val="006600"/>
                </a:solidFill>
                <a:ea typeface="+mn-lt"/>
                <a:cs typeface="+mn-lt"/>
              </a:rPr>
              <a:t>ntoxication</a:t>
            </a:r>
            <a:r>
              <a:rPr lang="cs-CZ" sz="2000" u="sng" dirty="0">
                <a:solidFill>
                  <a:srgbClr val="006600"/>
                </a:solidFill>
                <a:ea typeface="+mn-lt"/>
                <a:cs typeface="+mn-lt"/>
              </a:rPr>
              <a:t>: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mydriasis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mouth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dryness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hallucinations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terminal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state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- delirium and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coma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death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due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to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paralysis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of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vital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centres</a:t>
            </a:r>
            <a:endParaRPr lang="en-GB" altLang="en-US" sz="20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cs-CZ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Clr>
                <a:srgbClr val="99CCFF"/>
              </a:buClr>
              <a:buFont typeface="Wingdings,Sans-Serif" panose="05000000000000000000" pitchFamily="2" charset="2"/>
              <a:buChar char="§"/>
              <a:defRPr/>
            </a:pPr>
            <a:endParaRPr lang="en-GB" sz="18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Clr>
                <a:srgbClr val="99CCFF"/>
              </a:buClr>
              <a:buNone/>
              <a:defRPr/>
            </a:pPr>
            <a:r>
              <a:rPr lang="en-GB" sz="1800" dirty="0">
                <a:solidFill>
                  <a:srgbClr val="800000"/>
                </a:solidFill>
                <a:ea typeface="+mn-lt"/>
                <a:cs typeface="+mn-lt"/>
              </a:rPr>
              <a:t>Atropine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– mydriatic, antiemetic, antiparkinsonic, premedication to general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anesthesia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, antidotum for intoxication with parasympatomimetics (organophosphates – insecticides, chemical weapons)</a:t>
            </a:r>
            <a:endParaRPr lang="en-US" sz="18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  <a:defRPr/>
            </a:pPr>
            <a:r>
              <a:rPr lang="en-GB" sz="1800" dirty="0">
                <a:solidFill>
                  <a:srgbClr val="800000"/>
                </a:solidFill>
                <a:ea typeface="+mn-lt"/>
                <a:cs typeface="+mn-lt"/>
              </a:rPr>
              <a:t>Scopolamine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– sedates the CNS, spasmolytic</a:t>
            </a:r>
            <a:endParaRPr lang="en-US" sz="1800" dirty="0">
              <a:solidFill>
                <a:schemeClr val="bg1">
                  <a:lumMod val="50000"/>
                </a:schemeClr>
              </a:solidFill>
              <a:cs typeface="Times New Roman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289304" y="5050232"/>
            <a:ext cx="1010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 dirty="0">
                <a:solidFill>
                  <a:srgbClr val="000008"/>
                </a:solidFill>
                <a:latin typeface="Calibri"/>
                <a:cs typeface="Calibri"/>
              </a:rPr>
              <a:t>acetylcholine</a:t>
            </a:r>
            <a:endParaRPr lang="cs-CZ" sz="1200" dirty="0">
              <a:cs typeface="Times New Roman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292944" y="6472853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 dirty="0" err="1">
                <a:solidFill>
                  <a:srgbClr val="000008"/>
                </a:solidFill>
                <a:latin typeface="Calibri"/>
                <a:cs typeface="Calibri"/>
              </a:rPr>
              <a:t>soman</a:t>
            </a:r>
            <a:endParaRPr lang="cs-CZ" sz="1200" dirty="0" err="1">
              <a:cs typeface="Times New Roman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292149" y="5054716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 dirty="0">
                <a:solidFill>
                  <a:srgbClr val="000008"/>
                </a:solidFill>
                <a:latin typeface="Calibri"/>
                <a:cs typeface="Calibri"/>
              </a:rPr>
              <a:t>sarine</a:t>
            </a:r>
            <a:endParaRPr lang="cs-CZ" sz="1200" dirty="0">
              <a:cs typeface="Times New Roman"/>
            </a:endParaRPr>
          </a:p>
        </p:txBody>
      </p:sp>
      <p:sp>
        <p:nvSpPr>
          <p:cNvPr id="4" name="AutoShape 2" descr="Image result for tropic acid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224247" y="6471803"/>
            <a:ext cx="7892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200" b="0">
                <a:solidFill>
                  <a:srgbClr val="000008"/>
                </a:solidFill>
                <a:latin typeface="Calibri"/>
                <a:cs typeface="Calibri"/>
              </a:rPr>
              <a:t>parathion</a:t>
            </a:r>
            <a:endParaRPr lang="cs-CZ" sz="1200">
              <a:cs typeface="Times New Roman"/>
            </a:endParaRPr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0C794700-F9FB-4A9E-A75E-7555D6BEC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491" y="4436016"/>
            <a:ext cx="1483305" cy="511754"/>
          </a:xfrm>
          <a:prstGeom prst="rect">
            <a:avLst/>
          </a:prstGeom>
        </p:spPr>
      </p:pic>
      <p:pic>
        <p:nvPicPr>
          <p:cNvPr id="12" name="Obrázek 13">
            <a:extLst>
              <a:ext uri="{FF2B5EF4-FFF2-40B4-BE49-F238E27FC236}">
                <a16:creationId xmlns:a16="http://schemas.microsoft.com/office/drawing/2014/main" id="{074BD7F0-205B-43D0-9ADE-2332FFAD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061" y="4332992"/>
            <a:ext cx="981075" cy="716107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7A7C8592-A828-4DC9-BD1C-3279453EA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271" y="5769853"/>
            <a:ext cx="1177637" cy="674544"/>
          </a:xfrm>
          <a:prstGeom prst="rect">
            <a:avLst/>
          </a:prstGeom>
        </p:spPr>
      </p:pic>
      <p:pic>
        <p:nvPicPr>
          <p:cNvPr id="15" name="Obrázek 15">
            <a:extLst>
              <a:ext uri="{FF2B5EF4-FFF2-40B4-BE49-F238E27FC236}">
                <a16:creationId xmlns:a16="http://schemas.microsoft.com/office/drawing/2014/main" id="{3440D0FC-AB31-4430-B069-C4842979A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888" y="5583507"/>
            <a:ext cx="1500620" cy="986270"/>
          </a:xfrm>
          <a:prstGeom prst="rect">
            <a:avLst/>
          </a:prstGeom>
        </p:spPr>
      </p:pic>
      <p:pic>
        <p:nvPicPr>
          <p:cNvPr id="2" name="Obrázek 5">
            <a:extLst>
              <a:ext uri="{FF2B5EF4-FFF2-40B4-BE49-F238E27FC236}">
                <a16:creationId xmlns:a16="http://schemas.microsoft.com/office/drawing/2014/main" id="{03F51103-F487-4C44-A5D5-9097DE098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074" y="1527091"/>
            <a:ext cx="4408967" cy="26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1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mauritiana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neglecta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sylvestris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High mallow, Marshmallow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A4811883-784A-481F-ABC4-27B2FC90A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"/>
          <a:stretch>
            <a:fillRect/>
          </a:stretch>
        </p:blipFill>
        <p:spPr bwMode="auto">
          <a:xfrm>
            <a:off x="5422272" y="2710894"/>
            <a:ext cx="30067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7DBA4BC3-BDDC-419D-A6AF-86597FAFA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7170"/>
            <a:ext cx="4496766" cy="333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531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without odour, mucilaginous taste</a:t>
            </a: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Times New Roman"/>
              </a:rPr>
              <a:t>M. </a:t>
            </a:r>
            <a:r>
              <a:rPr lang="en-GB" altLang="en-US" sz="1800" b="1" i="1" err="1">
                <a:solidFill>
                  <a:srgbClr val="800000"/>
                </a:solidFill>
                <a:latin typeface="Calibri"/>
                <a:cs typeface="Times New Roman"/>
              </a:rPr>
              <a:t>mauritiana</a:t>
            </a: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–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big oval leaves, rounded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, blade 5 sectioned, blunt lobes, toothed</a:t>
            </a:r>
          </a:p>
          <a:p>
            <a:pPr lvl="1"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Times New Roman"/>
              </a:rPr>
              <a:t>M. </a:t>
            </a:r>
            <a:r>
              <a:rPr lang="en-GB" altLang="en-US" sz="1800" b="1" i="1" err="1">
                <a:solidFill>
                  <a:srgbClr val="800000"/>
                </a:solidFill>
                <a:latin typeface="Calibri"/>
                <a:cs typeface="Times New Roman"/>
              </a:rPr>
              <a:t>neglecta</a:t>
            </a: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-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5-7-lobular leaves, from </a:t>
            </a:r>
            <a:r>
              <a:rPr lang="en-GB" altLang="en-US" sz="1800" err="1">
                <a:solidFill>
                  <a:srgbClr val="000000"/>
                </a:solidFill>
                <a:latin typeface="Calibri"/>
                <a:cs typeface="Times New Roman"/>
              </a:rPr>
              <a:t>reniform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 to rounded, blunt lobes, notched toothed, upper side bald, lower hairy.</a:t>
            </a:r>
          </a:p>
          <a:p>
            <a:pPr lvl="1"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Times New Roman"/>
              </a:rPr>
              <a:t>M. </a:t>
            </a:r>
            <a:r>
              <a:rPr lang="en-GB" altLang="en-US" sz="1800" b="1" i="1" err="1">
                <a:solidFill>
                  <a:srgbClr val="800000"/>
                </a:solidFill>
                <a:latin typeface="Calibri"/>
                <a:cs typeface="Times New Roman"/>
              </a:rPr>
              <a:t>sylvestris</a:t>
            </a:r>
            <a:r>
              <a:rPr lang="en-GB" altLang="en-US" sz="1800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–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en-US" sz="1800" dirty="0">
                <a:solidFill>
                  <a:srgbClr val="000000"/>
                </a:solidFill>
                <a:latin typeface="Calibri"/>
                <a:cs typeface="Times New Roman"/>
              </a:rPr>
              <a:t>rounded leaves, blade palm-like 3-7 lobular, lobes from triangular to elongated, notched, width bigger than </a:t>
            </a:r>
            <a:r>
              <a:rPr lang="en-GB" altLang="en-US" sz="1800">
                <a:solidFill>
                  <a:srgbClr val="000000"/>
                </a:solidFill>
                <a:latin typeface="Calibri"/>
                <a:cs typeface="Times New Roman"/>
              </a:rPr>
              <a:t>length</a:t>
            </a:r>
            <a:endParaRPr lang="en-GB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 descr="TN_malv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22" y="2635688"/>
            <a:ext cx="3407299" cy="255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25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Malvae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folium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691757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membrane mucilage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tannins, essential oil, phytosterols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mucilagin</a:t>
            </a:r>
            <a:r>
              <a:rPr lang="cs-CZ" altLang="en-US" sz="2400" dirty="0">
                <a:solidFill>
                  <a:srgbClr val="000000"/>
                </a:solidFill>
              </a:rPr>
              <a:t>o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se</a:t>
            </a:r>
            <a:r>
              <a:rPr lang="cs-CZ" altLang="en-US" sz="2400" dirty="0">
                <a:solidFill>
                  <a:srgbClr val="000000"/>
                </a:solidFill>
              </a:rPr>
              <a:t>, </a:t>
            </a:r>
            <a:r>
              <a:rPr lang="cs-CZ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emoliens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antiphlogistic, </a:t>
            </a:r>
            <a:r>
              <a:rPr lang="cs-CZ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mild</a:t>
            </a:r>
            <a:r>
              <a:rPr lang="cs-CZ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astringent</a:t>
            </a:r>
            <a:endParaRPr lang="cs-CZ" alt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7B6DE46C-722B-4E10-96C0-9E78C255D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8893"/>
          <a:stretch>
            <a:fillRect/>
          </a:stretch>
        </p:blipFill>
        <p:spPr bwMode="auto">
          <a:xfrm>
            <a:off x="6372200" y="2060848"/>
            <a:ext cx="18716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3">
            <a:extLst>
              <a:ext uri="{FF2B5EF4-FFF2-40B4-BE49-F238E27FC236}">
                <a16:creationId xmlns:a16="http://schemas.microsoft.com/office/drawing/2014/main" id="{BB8F42CF-49C1-464D-8FBD-0E35F2E0C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47" y="3742526"/>
            <a:ext cx="241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galacturon</a:t>
            </a:r>
            <a:r>
              <a:rPr lang="en-US" altLang="cs-CZ" sz="16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ic</a:t>
            </a:r>
            <a:r>
              <a:rPr lang="en-US" altLang="cs-CZ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  <a:endParaRPr lang="cs-CZ" altLang="cs-CZ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61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155879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Zingiberis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(rhizoma)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officinale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noProof="0" dirty="0" err="1">
                <a:solidFill>
                  <a:srgbClr val="000000"/>
                </a:solidFill>
                <a:latin typeface="Calibri" panose="020F0502020204030204" pitchFamily="34" charset="0"/>
              </a:rPr>
              <a:t>ginger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950474" y="6156314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1000" b="0" dirty="0">
                <a:solidFill>
                  <a:srgbClr val="000000"/>
                </a:solidFill>
                <a:cs typeface="Arial" panose="020B0604020202020204" pitchFamily="34" charset="0"/>
              </a:rPr>
              <a:t>https://commons.wikimedia.org/wiki/File:Althaea_officinalis.jpeg</a:t>
            </a:r>
          </a:p>
        </p:txBody>
      </p:sp>
      <p:pic>
        <p:nvPicPr>
          <p:cNvPr id="11" name="Picture 4" descr="zigib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70411"/>
            <a:ext cx="2448967" cy="378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6" y="2132856"/>
            <a:ext cx="3646760" cy="443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716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2"/>
            <a:ext cx="4746186" cy="494744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rhizome on the surface grey, poorly wrinkled, longitudinally stripped, aromatic typical odour, taste warm spicy and pungent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volatiles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(zingiberene), </a:t>
            </a:r>
            <a:r>
              <a:rPr lang="en-GB" altLang="en-US" sz="2000" b="1" dirty="0">
                <a:solidFill>
                  <a:srgbClr val="000000"/>
                </a:solidFill>
                <a:latin typeface="Calibri"/>
                <a:cs typeface="Calibri"/>
              </a:rPr>
              <a:t>resins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(gingerols, </a:t>
            </a:r>
            <a:r>
              <a:rPr lang="en-GB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gingerdiols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), </a:t>
            </a:r>
            <a:r>
              <a:rPr lang="en-GB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phenylalkanoles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GB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phenylalkanones</a:t>
            </a:r>
            <a:endParaRPr lang="en-GB" alt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latin typeface="Calibri"/>
                <a:cs typeface="Calibri"/>
              </a:rPr>
              <a:t>tonic, stomachic, diaphoretic, spice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286544"/>
            <a:ext cx="7155879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Zingiberis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radix (rhizoma)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zingib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5169"/>
            <a:ext cx="2305051" cy="26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AAED85C7-1AE1-4219-B5F1-27D182B13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708012"/>
            <a:ext cx="23050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>
            <a:extLst>
              <a:ext uri="{FF2B5EF4-FFF2-40B4-BE49-F238E27FC236}">
                <a16:creationId xmlns:a16="http://schemas.microsoft.com/office/drawing/2014/main" id="{1DD856C3-A65C-49BC-BF61-7F9B674E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432" y="5788037"/>
            <a:ext cx="172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zingiber</a:t>
            </a:r>
            <a:r>
              <a:rPr lang="en-US" altLang="cs-CZ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cs-CZ" altLang="cs-CZ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982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708026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 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cork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with tangentially prolonged cells, secondary cortex with parenchyma, starch and sand cells (calcium oxalate), visible cambium, upon cambium sieve-tubes, under cambium vessels with </a:t>
            </a:r>
            <a:r>
              <a:rPr lang="en-GB" altLang="en-US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libriform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sand cells and parenchyma with starch, </a:t>
            </a:r>
            <a:r>
              <a:rPr lang="en-GB" altLang="en-U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typical sign 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in wood disseminated sieve-tubes: </a:t>
            </a:r>
            <a:r>
              <a:rPr lang="en-GB" altLang="en-US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interxylar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phloem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bicollateral</a:t>
            </a:r>
            <a:r>
              <a:rPr lang="en-GB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vascular bundles</a:t>
            </a:r>
            <a:endParaRPr lang="en-GB" alt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36908" t="51925" r="21962" b="14401"/>
          <a:stretch/>
        </p:blipFill>
        <p:spPr>
          <a:xfrm>
            <a:off x="1115616" y="3332037"/>
            <a:ext cx="6808970" cy="31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31775"/>
            <a:ext cx="7275958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Belladonnae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90" y="1587502"/>
            <a:ext cx="2114621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Line 1040">
            <a:extLst>
              <a:ext uri="{FF2B5EF4-FFF2-40B4-BE49-F238E27FC236}">
                <a16:creationId xmlns:a16="http://schemas.microsoft.com/office/drawing/2014/main" id="{4FFAEDD4-DAAA-4C93-8C2A-67EEFC0FE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407" y="484752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" name="Line 1040">
            <a:extLst>
              <a:ext uri="{FF2B5EF4-FFF2-40B4-BE49-F238E27FC236}">
                <a16:creationId xmlns:a16="http://schemas.microsoft.com/office/drawing/2014/main" id="{C418FB6C-BBE6-48AA-992A-28EC6A016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270" y="5751958"/>
            <a:ext cx="50136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040">
            <a:extLst>
              <a:ext uri="{FF2B5EF4-FFF2-40B4-BE49-F238E27FC236}">
                <a16:creationId xmlns:a16="http://schemas.microsoft.com/office/drawing/2014/main" id="{F26EA618-D56C-4954-9CC4-BFFDD0FDA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4664" y="1971290"/>
            <a:ext cx="504055" cy="76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040">
            <a:extLst>
              <a:ext uri="{FF2B5EF4-FFF2-40B4-BE49-F238E27FC236}">
                <a16:creationId xmlns:a16="http://schemas.microsoft.com/office/drawing/2014/main" id="{A6EE54F1-C250-4778-B008-83DD5A267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0874" y="2217228"/>
            <a:ext cx="504056" cy="4989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040">
            <a:extLst>
              <a:ext uri="{FF2B5EF4-FFF2-40B4-BE49-F238E27FC236}">
                <a16:creationId xmlns:a16="http://schemas.microsoft.com/office/drawing/2014/main" id="{5A53E332-F5ED-458A-AF6C-6EEE72D03D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668" y="1621161"/>
            <a:ext cx="1845435" cy="223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040">
            <a:extLst>
              <a:ext uri="{FF2B5EF4-FFF2-40B4-BE49-F238E27FC236}">
                <a16:creationId xmlns:a16="http://schemas.microsoft.com/office/drawing/2014/main" id="{E45D6E82-F6E9-4A25-B186-F882A03E7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224" y="4509120"/>
            <a:ext cx="36004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040">
            <a:extLst>
              <a:ext uri="{FF2B5EF4-FFF2-40B4-BE49-F238E27FC236}">
                <a16:creationId xmlns:a16="http://schemas.microsoft.com/office/drawing/2014/main" id="{1B0F370D-52EE-4EAE-B8DC-A73C841732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669" y="3596677"/>
            <a:ext cx="1107768" cy="6112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1" name="Line 1040">
            <a:extLst>
              <a:ext uri="{FF2B5EF4-FFF2-40B4-BE49-F238E27FC236}">
                <a16:creationId xmlns:a16="http://schemas.microsoft.com/office/drawing/2014/main" id="{45CD5043-F29D-4DF7-9474-01DB9734F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4537" y="3140968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 Box 1046">
            <a:extLst>
              <a:ext uri="{FF2B5EF4-FFF2-40B4-BE49-F238E27FC236}">
                <a16:creationId xmlns:a16="http://schemas.microsoft.com/office/drawing/2014/main" id="{D1F94CD6-116E-48B2-A5C3-EC75C18A8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2" y="1644134"/>
            <a:ext cx="176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cork</a:t>
            </a:r>
            <a:endParaRPr lang="cs-CZ" altLang="en-US" sz="2800" b="0" dirty="0">
              <a:solidFill>
                <a:schemeClr val="bg1"/>
              </a:solidFill>
            </a:endParaRPr>
          </a:p>
        </p:txBody>
      </p:sp>
      <p:sp>
        <p:nvSpPr>
          <p:cNvPr id="23" name="Text Box 1048">
            <a:extLst>
              <a:ext uri="{FF2B5EF4-FFF2-40B4-BE49-F238E27FC236}">
                <a16:creationId xmlns:a16="http://schemas.microsoft.com/office/drawing/2014/main" id="{6153BE69-FAED-4022-A3AA-A9246E74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631" y="1732992"/>
            <a:ext cx="1851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parenchyma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with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starch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4" name="Text Box 1049">
            <a:extLst>
              <a:ext uri="{FF2B5EF4-FFF2-40B4-BE49-F238E27FC236}">
                <a16:creationId xmlns:a16="http://schemas.microsoft.com/office/drawing/2014/main" id="{967CD2FA-19F7-4F0E-B51A-51D68F73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930" y="2515713"/>
            <a:ext cx="176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sand</a:t>
            </a:r>
            <a:r>
              <a:rPr lang="cs-CZ" altLang="en-US" sz="2000" b="0" dirty="0">
                <a:solidFill>
                  <a:schemeClr val="bg1"/>
                </a:solidFill>
              </a:rPr>
              <a:t> cell</a:t>
            </a:r>
          </a:p>
        </p:txBody>
      </p:sp>
      <p:sp>
        <p:nvSpPr>
          <p:cNvPr id="25" name="Text Box 1051">
            <a:extLst>
              <a:ext uri="{FF2B5EF4-FFF2-40B4-BE49-F238E27FC236}">
                <a16:creationId xmlns:a16="http://schemas.microsoft.com/office/drawing/2014/main" id="{31F09A2C-530E-4A39-AEB8-8D7439CC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495" y="2944813"/>
            <a:ext cx="176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sieve-tubes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6" name="Text Box 1052">
            <a:extLst>
              <a:ext uri="{FF2B5EF4-FFF2-40B4-BE49-F238E27FC236}">
                <a16:creationId xmlns:a16="http://schemas.microsoft.com/office/drawing/2014/main" id="{A554F38E-E5BA-4F9B-B6E1-B5D39E556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6" y="3429000"/>
            <a:ext cx="1199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cambium</a:t>
            </a:r>
            <a:endParaRPr lang="cs-CZ" altLang="en-US" b="0" dirty="0">
              <a:solidFill>
                <a:schemeClr val="bg1"/>
              </a:solidFill>
            </a:endParaRPr>
          </a:p>
        </p:txBody>
      </p:sp>
      <p:sp>
        <p:nvSpPr>
          <p:cNvPr id="27" name="Text Box 1056">
            <a:extLst>
              <a:ext uri="{FF2B5EF4-FFF2-40B4-BE49-F238E27FC236}">
                <a16:creationId xmlns:a16="http://schemas.microsoft.com/office/drawing/2014/main" id="{D4FC7975-D0D3-409E-84FE-8BEA4A56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070" y="4233863"/>
            <a:ext cx="243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interxylar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phloem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8" name="Text Box 1053">
            <a:extLst>
              <a:ext uri="{FF2B5EF4-FFF2-40B4-BE49-F238E27FC236}">
                <a16:creationId xmlns:a16="http://schemas.microsoft.com/office/drawing/2014/main" id="{E3B29E4B-FD73-40BD-9F2C-C1A990F4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05" y="4493577"/>
            <a:ext cx="2262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vessels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with</a:t>
            </a:r>
            <a:r>
              <a:rPr lang="cs-CZ" altLang="en-US" sz="2000" b="0" dirty="0">
                <a:solidFill>
                  <a:schemeClr val="bg1"/>
                </a:solidFill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</a:rPr>
              <a:t>libriform</a:t>
            </a:r>
            <a:endParaRPr lang="cs-CZ" altLang="en-US" sz="2000" b="0" dirty="0">
              <a:solidFill>
                <a:schemeClr val="bg1"/>
              </a:solidFill>
            </a:endParaRPr>
          </a:p>
        </p:txBody>
      </p:sp>
      <p:sp>
        <p:nvSpPr>
          <p:cNvPr id="29" name="Text Box 1057">
            <a:extLst>
              <a:ext uri="{FF2B5EF4-FFF2-40B4-BE49-F238E27FC236}">
                <a16:creationId xmlns:a16="http://schemas.microsoft.com/office/drawing/2014/main" id="{88270A7B-CF56-45DB-AF1D-7537417D3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239" y="5551903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</a:rPr>
              <a:t>sand</a:t>
            </a:r>
            <a:r>
              <a:rPr lang="cs-CZ" altLang="en-US" sz="2000" b="0" dirty="0">
                <a:solidFill>
                  <a:schemeClr val="bg1"/>
                </a:solidFill>
              </a:rPr>
              <a:t> cell</a:t>
            </a:r>
          </a:p>
        </p:txBody>
      </p:sp>
    </p:spTree>
    <p:extLst>
      <p:ext uri="{BB962C8B-B14F-4D97-AF65-F5344CB8AC3E}">
        <p14:creationId xmlns:p14="http://schemas.microsoft.com/office/powerpoint/2010/main" val="274501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7561" y="1454087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lutea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(great yellow gentian)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en-US" sz="200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sz="200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tinctura</a:t>
            </a:r>
            <a:r>
              <a:rPr lang="en-GB" altLang="en-US" sz="200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2017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	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301DAAF-154F-4ADC-AAD5-263788028CEC}"/>
              </a:ext>
            </a:extLst>
          </p:cNvPr>
          <p:cNvSpPr txBox="1"/>
          <p:nvPr/>
        </p:nvSpPr>
        <p:spPr>
          <a:xfrm>
            <a:off x="827584" y="6577954"/>
            <a:ext cx="429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sk-SK" sz="1000" b="0">
                <a:solidFill>
                  <a:srgbClr val="000000"/>
                </a:solidFill>
                <a:cs typeface="Arial" panose="020B0604020202020204" pitchFamily="34" charset="0"/>
              </a:rPr>
              <a:t>https://cs.wikipedia.org/wiki/Soubor:Gentiana_lutea_DSCF1579.JPG</a:t>
            </a:r>
            <a:endParaRPr lang="sk-SK" sz="1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9" descr="gent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85" y="2517209"/>
            <a:ext cx="3199764" cy="41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4" y="2510788"/>
            <a:ext cx="3103353" cy="41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Gentianae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5443" y="1473443"/>
            <a:ext cx="4320479" cy="4947441"/>
          </a:xfrm>
        </p:spPr>
        <p:txBody>
          <a:bodyPr/>
          <a:lstStyle/>
          <a:p>
            <a:pPr algn="just">
              <a:buClr>
                <a:srgbClr val="339933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0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cylindrical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root, poorly branched, on the surface brown-grey, on the section yellow-brown-red-yellow, longitudinally wrinkled, scarification after side-roots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, weak odour (dried figs)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taste firstly sweetish than bitter</a:t>
            </a:r>
          </a:p>
          <a:p>
            <a:pPr algn="just">
              <a:lnSpc>
                <a:spcPct val="90000"/>
              </a:lnSpc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bitter substances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(gen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iopi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rin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amarogentin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swertiamarin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), 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yellow pigment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gentisin</a:t>
            </a:r>
            <a:r>
              <a:rPr lang="en-US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, no starch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amare-stomachic</a:t>
            </a: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339933"/>
              </a:buClr>
              <a:buSzPct val="100000"/>
              <a:buNone/>
              <a:defRPr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0">
              <a:solidFill>
                <a:srgbClr val="FFFF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 descr="makrgen">
            <a:extLst>
              <a:ext uri="{FF2B5EF4-FFF2-40B4-BE49-F238E27FC236}">
                <a16:creationId xmlns:a16="http://schemas.microsoft.com/office/drawing/2014/main" id="{26B93EDA-664F-4D76-B576-765601B6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4317" cy="265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83C15F5C-F723-4D7E-81AA-21CA63609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17" y="4522211"/>
            <a:ext cx="13303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id="{02A2D4EF-9D9B-4CB6-986E-477189D4E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22211"/>
            <a:ext cx="13985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560BF73-5B59-48AE-8021-51D33C6A2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417" y="6251815"/>
            <a:ext cx="11780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gen</a:t>
            </a:r>
            <a:r>
              <a:rPr lang="en-US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t</a:t>
            </a: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iopi</a:t>
            </a:r>
            <a:r>
              <a:rPr lang="en-US" altLang="cs-CZ" sz="1600" b="0" dirty="0">
                <a:solidFill>
                  <a:srgbClr val="000008"/>
                </a:solidFill>
                <a:latin typeface="Calibri" panose="020F0502020204030204" pitchFamily="34" charset="0"/>
              </a:rPr>
              <a:t>c</a:t>
            </a: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rin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8261EE8-3EB5-43A6-AE3F-208AACB2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750" y="6251815"/>
            <a:ext cx="1284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 err="1">
                <a:solidFill>
                  <a:srgbClr val="000008"/>
                </a:solidFill>
                <a:latin typeface="Calibri" panose="020F0502020204030204" pitchFamily="34" charset="0"/>
              </a:rPr>
              <a:t>swertiamarin</a:t>
            </a:r>
            <a:endParaRPr lang="cs-CZ" altLang="cs-CZ" sz="1600" b="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5489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0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9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prezentací\Vějíře.pot</Template>
  <TotalTime>8126</TotalTime>
  <Words>2192</Words>
  <Application>Microsoft Office PowerPoint</Application>
  <PresentationFormat>Prezentácia na obrazovke (4:3)</PresentationFormat>
  <Paragraphs>352</Paragraphs>
  <Slides>54</Slides>
  <Notes>53</Notes>
  <HiddenSlides>0</HiddenSlides>
  <MMClips>0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49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54</vt:i4>
      </vt:variant>
    </vt:vector>
  </HeadingPairs>
  <TitlesOfParts>
    <vt:vector size="111" baseType="lpstr">
      <vt:lpstr>Arial</vt:lpstr>
      <vt:lpstr>Calibri</vt:lpstr>
      <vt:lpstr>Monotype Sorts</vt:lpstr>
      <vt:lpstr>Times New Roman</vt:lpstr>
      <vt:lpstr>Wingdings</vt:lpstr>
      <vt:lpstr>Wingdings,Sans-Serif</vt:lpstr>
      <vt:lpstr>Výchozí návrh</vt:lpstr>
      <vt:lpstr>1_Vějíře</vt:lpstr>
      <vt:lpstr>2_Vějíře</vt:lpstr>
      <vt:lpstr>3_Vějíře</vt:lpstr>
      <vt:lpstr>4_Vějíře</vt:lpstr>
      <vt:lpstr>5_Vějíře</vt:lpstr>
      <vt:lpstr>6_Vějíře</vt:lpstr>
      <vt:lpstr>7_Vějíře</vt:lpstr>
      <vt:lpstr>8_Vějíře</vt:lpstr>
      <vt:lpstr>9_Vějíře</vt:lpstr>
      <vt:lpstr>10_Vějíře</vt:lpstr>
      <vt:lpstr>11_Vějíře</vt:lpstr>
      <vt:lpstr>12_Vějíře</vt:lpstr>
      <vt:lpstr>13_Vějíře</vt:lpstr>
      <vt:lpstr>14_Vějíře</vt:lpstr>
      <vt:lpstr>15_Vějíře</vt:lpstr>
      <vt:lpstr>16_Vějíře</vt:lpstr>
      <vt:lpstr>17_Vějíře</vt:lpstr>
      <vt:lpstr>18_Vějíře</vt:lpstr>
      <vt:lpstr>19_Vějíře</vt:lpstr>
      <vt:lpstr>20_Vějíře</vt:lpstr>
      <vt:lpstr>21_Vějíře</vt:lpstr>
      <vt:lpstr>22_Vějíře</vt:lpstr>
      <vt:lpstr>23_Vějíře</vt:lpstr>
      <vt:lpstr>24_Vějíře</vt:lpstr>
      <vt:lpstr>25_Vějíře</vt:lpstr>
      <vt:lpstr>26_Vějíře</vt:lpstr>
      <vt:lpstr>27_Vějíře</vt:lpstr>
      <vt:lpstr>28_Vějíře</vt:lpstr>
      <vt:lpstr>29_Vějíře</vt:lpstr>
      <vt:lpstr>30_Vějíře</vt:lpstr>
      <vt:lpstr>31_Vějíře</vt:lpstr>
      <vt:lpstr>32_Vějíře</vt:lpstr>
      <vt:lpstr>33_Vějíře</vt:lpstr>
      <vt:lpstr>34_Vějíře</vt:lpstr>
      <vt:lpstr>35_Vějíře</vt:lpstr>
      <vt:lpstr>37_Vějíře</vt:lpstr>
      <vt:lpstr>38_Vějíře</vt:lpstr>
      <vt:lpstr>39_Vějíře</vt:lpstr>
      <vt:lpstr>40_Vějíře</vt:lpstr>
      <vt:lpstr>41_Vějíře</vt:lpstr>
      <vt:lpstr>42_Vějíře</vt:lpstr>
      <vt:lpstr>43_Vějíře</vt:lpstr>
      <vt:lpstr>44_Vějíře</vt:lpstr>
      <vt:lpstr>45_Vějíře</vt:lpstr>
      <vt:lpstr>46_Vějíře</vt:lpstr>
      <vt:lpstr>47_Vějíře</vt:lpstr>
      <vt:lpstr>48_Vějíře</vt:lpstr>
      <vt:lpstr>49_Vějíře</vt:lpstr>
      <vt:lpstr>Rastrový obraz</vt:lpstr>
      <vt:lpstr>ISISServer</vt:lpstr>
      <vt:lpstr>Pharmacognosy  lab exercise 5</vt:lpstr>
      <vt:lpstr>Belladonnae radix</vt:lpstr>
      <vt:lpstr>Belladonnae radix</vt:lpstr>
      <vt:lpstr>Prezentácia programu PowerPoint</vt:lpstr>
      <vt:lpstr>Belladonnae radix</vt:lpstr>
      <vt:lpstr>Belladonnae radix</vt:lpstr>
      <vt:lpstr>Belladonnae radix</vt:lpstr>
      <vt:lpstr>Gentianae radix CzPh 2017</vt:lpstr>
      <vt:lpstr>Gentianae radix CzPh 2017</vt:lpstr>
      <vt:lpstr>Gentianae radix CzPh 2017</vt:lpstr>
      <vt:lpstr>Gentianae radix CzPh 2017</vt:lpstr>
      <vt:lpstr>Ratanhiae radix CzPh 2017</vt:lpstr>
      <vt:lpstr>Ratanhiae radix CzPh 2017</vt:lpstr>
      <vt:lpstr>Ratanhiae radix CzPh 2017</vt:lpstr>
      <vt:lpstr>Ratanhiae radix CzPh 2017</vt:lpstr>
      <vt:lpstr>Levistici radix CzPh 2017</vt:lpstr>
      <vt:lpstr>Levistici radix CzPh 2017</vt:lpstr>
      <vt:lpstr>Levistici radix CzPh 2017</vt:lpstr>
      <vt:lpstr>Levistici radix CzPh 2017</vt:lpstr>
      <vt:lpstr>Levistici radix CzPh 2017</vt:lpstr>
      <vt:lpstr>Petroselini radix CzPh 2017</vt:lpstr>
      <vt:lpstr>Petroselini radix CzPh 2017</vt:lpstr>
      <vt:lpstr>Petroselini radix CzPh 2017</vt:lpstr>
      <vt:lpstr>Taraxaci radix cum herba CzPh 2017</vt:lpstr>
      <vt:lpstr>Taraxaci radix cum herba CzPh 2017</vt:lpstr>
      <vt:lpstr>Taraxaci radix cum herba CzPh 2017</vt:lpstr>
      <vt:lpstr>Taraxaci radix cum herba CzPh 2017</vt:lpstr>
      <vt:lpstr>MACROSCOPY</vt:lpstr>
      <vt:lpstr>Ginseng radix CzPh 2017</vt:lpstr>
      <vt:lpstr>Ginseng radix CzPh 2017</vt:lpstr>
      <vt:lpstr>Rhaponticae radix CzPh 2017</vt:lpstr>
      <vt:lpstr>Rhaponticae radix CzPh 2017</vt:lpstr>
      <vt:lpstr>Betulae folium CzPh 2017</vt:lpstr>
      <vt:lpstr>Betulae folium CzPh 2017</vt:lpstr>
      <vt:lpstr>Digitalis purpureae folium CzPh 2017</vt:lpstr>
      <vt:lpstr>Digitalis purpureae folium CzPh 2017</vt:lpstr>
      <vt:lpstr>Digitalis lanatae folium CzPh 2017</vt:lpstr>
      <vt:lpstr>Digitalis lanatae foliumCzPh 2017</vt:lpstr>
      <vt:lpstr>Cardioactives – mechanism of action and toxicity</vt:lpstr>
      <vt:lpstr>Farfarae folium CzPh 2017</vt:lpstr>
      <vt:lpstr>Farfarae folium CzPh 2017</vt:lpstr>
      <vt:lpstr>Fragariae folium </vt:lpstr>
      <vt:lpstr>Fragariae folium </vt:lpstr>
      <vt:lpstr>Rubi fruticosi folium </vt:lpstr>
      <vt:lpstr>Rubi fruticosi folium </vt:lpstr>
      <vt:lpstr>Rubi idaei folium </vt:lpstr>
      <vt:lpstr>Rubi idaei folium </vt:lpstr>
      <vt:lpstr>Hamamelidis folium CzPh 2017</vt:lpstr>
      <vt:lpstr>Hamamelidis folium CzPh 2017</vt:lpstr>
      <vt:lpstr>Malvae folium CzPh 2017</vt:lpstr>
      <vt:lpstr>Malvae folium CzPh 2017</vt:lpstr>
      <vt:lpstr>Malvae folium CzPh 2017</vt:lpstr>
      <vt:lpstr>Zingiberis radix (rhizoma) CzPh 2017</vt:lpstr>
      <vt:lpstr>Zingiberis radix (rhizoma) CzPh 2017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č. 1</dc:title>
  <dc:creator>pc</dc:creator>
  <cp:lastModifiedBy>john smith</cp:lastModifiedBy>
  <cp:revision>1118</cp:revision>
  <dcterms:created xsi:type="dcterms:W3CDTF">2002-09-12T08:30:40Z</dcterms:created>
  <dcterms:modified xsi:type="dcterms:W3CDTF">2023-10-17T17:52:39Z</dcterms:modified>
</cp:coreProperties>
</file>