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89" r:id="rId4"/>
    <p:sldMasterId id="2147483701" r:id="rId5"/>
    <p:sldMasterId id="2147483714" r:id="rId6"/>
    <p:sldMasterId id="2147483727" r:id="rId7"/>
  </p:sldMasterIdLst>
  <p:notesMasterIdLst>
    <p:notesMasterId r:id="rId57"/>
  </p:notesMasterIdLst>
  <p:sldIdLst>
    <p:sldId id="335" r:id="rId8"/>
    <p:sldId id="336" r:id="rId9"/>
    <p:sldId id="353" r:id="rId10"/>
    <p:sldId id="369" r:id="rId11"/>
    <p:sldId id="374" r:id="rId12"/>
    <p:sldId id="337" r:id="rId13"/>
    <p:sldId id="354" r:id="rId14"/>
    <p:sldId id="370" r:id="rId15"/>
    <p:sldId id="375" r:id="rId16"/>
    <p:sldId id="338" r:id="rId17"/>
    <p:sldId id="355" r:id="rId18"/>
    <p:sldId id="382" r:id="rId19"/>
    <p:sldId id="371" r:id="rId20"/>
    <p:sldId id="376" r:id="rId21"/>
    <p:sldId id="340" r:id="rId22"/>
    <p:sldId id="356" r:id="rId23"/>
    <p:sldId id="372" r:id="rId24"/>
    <p:sldId id="377" r:id="rId25"/>
    <p:sldId id="341" r:id="rId26"/>
    <p:sldId id="357" r:id="rId27"/>
    <p:sldId id="373" r:id="rId28"/>
    <p:sldId id="378" r:id="rId29"/>
    <p:sldId id="379" r:id="rId30"/>
    <p:sldId id="342" r:id="rId31"/>
    <p:sldId id="358" r:id="rId32"/>
    <p:sldId id="343" r:id="rId33"/>
    <p:sldId id="359" r:id="rId34"/>
    <p:sldId id="380" r:id="rId35"/>
    <p:sldId id="344" r:id="rId36"/>
    <p:sldId id="360" r:id="rId37"/>
    <p:sldId id="345" r:id="rId38"/>
    <p:sldId id="361" r:id="rId39"/>
    <p:sldId id="381" r:id="rId40"/>
    <p:sldId id="346" r:id="rId41"/>
    <p:sldId id="362" r:id="rId42"/>
    <p:sldId id="347" r:id="rId43"/>
    <p:sldId id="363" r:id="rId44"/>
    <p:sldId id="348" r:id="rId45"/>
    <p:sldId id="364" r:id="rId46"/>
    <p:sldId id="349" r:id="rId47"/>
    <p:sldId id="365" r:id="rId48"/>
    <p:sldId id="384" r:id="rId49"/>
    <p:sldId id="350" r:id="rId50"/>
    <p:sldId id="366" r:id="rId51"/>
    <p:sldId id="351" r:id="rId52"/>
    <p:sldId id="367" r:id="rId53"/>
    <p:sldId id="383" r:id="rId54"/>
    <p:sldId id="352" r:id="rId55"/>
    <p:sldId id="368" r:id="rId56"/>
  </p:sldIdLst>
  <p:sldSz cx="9144000" cy="6858000" type="screen4x3"/>
  <p:notesSz cx="6858000" cy="9144000"/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showAnimation="0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00"/>
    <a:srgbClr val="800000"/>
    <a:srgbClr val="006600"/>
    <a:srgbClr val="FF0000"/>
    <a:srgbClr val="A500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F5D545E-E867-CCD3-85C3-6CA43DD83550}" v="1398" dt="2020-11-24T20:56:59.74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82375" autoAdjust="0"/>
  </p:normalViewPr>
  <p:slideViewPr>
    <p:cSldViewPr>
      <p:cViewPr varScale="1">
        <p:scale>
          <a:sx n="59" d="100"/>
          <a:sy n="59" d="100"/>
        </p:scale>
        <p:origin x="1716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7423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4776"/>
    </p:cViewPr>
  </p:sorterViewPr>
  <p:notesViewPr>
    <p:cSldViewPr>
      <p:cViewPr varScale="1">
        <p:scale>
          <a:sx n="61" d="100"/>
          <a:sy n="61" d="100"/>
        </p:scale>
        <p:origin x="-1698" y="-6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50" Type="http://schemas.openxmlformats.org/officeDocument/2006/relationships/slide" Target="slides/slide43.xml"/><Relationship Id="rId55" Type="http://schemas.openxmlformats.org/officeDocument/2006/relationships/slide" Target="slides/slide48.xml"/><Relationship Id="rId63" Type="http://schemas.microsoft.com/office/2015/10/relationships/revisionInfo" Target="revisionInfo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slide" Target="slides/slide46.xml"/><Relationship Id="rId58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61" Type="http://schemas.openxmlformats.org/officeDocument/2006/relationships/tableStyles" Target="tableStyles.xml"/><Relationship Id="rId19" Type="http://schemas.openxmlformats.org/officeDocument/2006/relationships/slide" Target="slides/slide1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openxmlformats.org/officeDocument/2006/relationships/slide" Target="slides/slide49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3" Type="http://schemas.openxmlformats.org/officeDocument/2006/relationships/customXml" Target="../customXml/item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59" Type="http://schemas.openxmlformats.org/officeDocument/2006/relationships/viewProps" Target="viewProps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slide" Target="slides/slide47.xml"/><Relationship Id="rId62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Relationship Id="rId60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eronika Rjašková" userId="S::245415@muni.cz::e9c47a42-bd86-4581-82c9-7b1bb1efc083" providerId="AD" clId="Web-{9F5D545E-E867-CCD3-85C3-6CA43DD83550}"/>
    <pc:docChg chg="addSld modSld">
      <pc:chgData name="Veronika Rjašková" userId="S::245415@muni.cz::e9c47a42-bd86-4581-82c9-7b1bb1efc083" providerId="AD" clId="Web-{9F5D545E-E867-CCD3-85C3-6CA43DD83550}" dt="2020-11-24T20:56:59.747" v="1386" actId="20577"/>
      <pc:docMkLst>
        <pc:docMk/>
      </pc:docMkLst>
      <pc:sldChg chg="modSp">
        <pc:chgData name="Veronika Rjašková" userId="S::245415@muni.cz::e9c47a42-bd86-4581-82c9-7b1bb1efc083" providerId="AD" clId="Web-{9F5D545E-E867-CCD3-85C3-6CA43DD83550}" dt="2020-11-24T15:43:38.970" v="573" actId="14100"/>
        <pc:sldMkLst>
          <pc:docMk/>
          <pc:sldMk cId="1370089860" sldId="338"/>
        </pc:sldMkLst>
        <pc:spChg chg="mod">
          <ac:chgData name="Veronika Rjašková" userId="S::245415@muni.cz::e9c47a42-bd86-4581-82c9-7b1bb1efc083" providerId="AD" clId="Web-{9F5D545E-E867-CCD3-85C3-6CA43DD83550}" dt="2020-11-24T15:43:38.970" v="573" actId="14100"/>
          <ac:spMkLst>
            <pc:docMk/>
            <pc:sldMk cId="1370089860" sldId="338"/>
            <ac:spMk id="23555" creationId="{C337CB17-B425-4413-A131-0BD28EFB1AD7}"/>
          </ac:spMkLst>
        </pc:spChg>
      </pc:sldChg>
      <pc:sldChg chg="modSp">
        <pc:chgData name="Veronika Rjašková" userId="S::245415@muni.cz::e9c47a42-bd86-4581-82c9-7b1bb1efc083" providerId="AD" clId="Web-{9F5D545E-E867-CCD3-85C3-6CA43DD83550}" dt="2020-11-24T20:47:29.780" v="1381" actId="20577"/>
        <pc:sldMkLst>
          <pc:docMk/>
          <pc:sldMk cId="3266240419" sldId="344"/>
        </pc:sldMkLst>
        <pc:spChg chg="mod">
          <ac:chgData name="Veronika Rjašková" userId="S::245415@muni.cz::e9c47a42-bd86-4581-82c9-7b1bb1efc083" providerId="AD" clId="Web-{9F5D545E-E867-CCD3-85C3-6CA43DD83550}" dt="2020-11-24T20:47:29.780" v="1381" actId="20577"/>
          <ac:spMkLst>
            <pc:docMk/>
            <pc:sldMk cId="3266240419" sldId="344"/>
            <ac:spMk id="23555" creationId="{C337CB17-B425-4413-A131-0BD28EFB1AD7}"/>
          </ac:spMkLst>
        </pc:spChg>
      </pc:sldChg>
      <pc:sldChg chg="addSp modSp">
        <pc:chgData name="Veronika Rjašková" userId="S::245415@muni.cz::e9c47a42-bd86-4581-82c9-7b1bb1efc083" providerId="AD" clId="Web-{9F5D545E-E867-CCD3-85C3-6CA43DD83550}" dt="2020-11-24T15:13:40.259" v="205" actId="20577"/>
        <pc:sldMkLst>
          <pc:docMk/>
          <pc:sldMk cId="817362046" sldId="353"/>
        </pc:sldMkLst>
        <pc:spChg chg="add mod">
          <ac:chgData name="Veronika Rjašková" userId="S::245415@muni.cz::e9c47a42-bd86-4581-82c9-7b1bb1efc083" providerId="AD" clId="Web-{9F5D545E-E867-CCD3-85C3-6CA43DD83550}" dt="2020-11-24T15:12:35.945" v="155" actId="1076"/>
          <ac:spMkLst>
            <pc:docMk/>
            <pc:sldMk cId="817362046" sldId="353"/>
            <ac:spMk id="4" creationId="{D66E06D7-9C86-46BF-88C7-600589E1E50C}"/>
          </ac:spMkLst>
        </pc:spChg>
        <pc:spChg chg="add mod">
          <ac:chgData name="Veronika Rjašková" userId="S::245415@muni.cz::e9c47a42-bd86-4581-82c9-7b1bb1efc083" providerId="AD" clId="Web-{9F5D545E-E867-CCD3-85C3-6CA43DD83550}" dt="2020-11-24T15:13:40.259" v="205" actId="20577"/>
          <ac:spMkLst>
            <pc:docMk/>
            <pc:sldMk cId="817362046" sldId="353"/>
            <ac:spMk id="5" creationId="{A138AC4E-5579-42FF-B1A2-4DE643076318}"/>
          </ac:spMkLst>
        </pc:spChg>
        <pc:spChg chg="add mod">
          <ac:chgData name="Veronika Rjašková" userId="S::245415@muni.cz::e9c47a42-bd86-4581-82c9-7b1bb1efc083" providerId="AD" clId="Web-{9F5D545E-E867-CCD3-85C3-6CA43DD83550}" dt="2020-11-24T15:12:22.555" v="153" actId="1076"/>
          <ac:spMkLst>
            <pc:docMk/>
            <pc:sldMk cId="817362046" sldId="353"/>
            <ac:spMk id="6" creationId="{18B9AA59-FA81-4DDB-B68A-6B07025F2502}"/>
          </ac:spMkLst>
        </pc:spChg>
        <pc:spChg chg="mod">
          <ac:chgData name="Veronika Rjašková" userId="S::245415@muni.cz::e9c47a42-bd86-4581-82c9-7b1bb1efc083" providerId="AD" clId="Web-{9F5D545E-E867-CCD3-85C3-6CA43DD83550}" dt="2020-11-24T14:42:24.906" v="1" actId="20577"/>
          <ac:spMkLst>
            <pc:docMk/>
            <pc:sldMk cId="817362046" sldId="353"/>
            <ac:spMk id="23555" creationId="{C337CB17-B425-4413-A131-0BD28EFB1AD7}"/>
          </ac:spMkLst>
        </pc:spChg>
        <pc:picChg chg="add mod">
          <ac:chgData name="Veronika Rjašková" userId="S::245415@muni.cz::e9c47a42-bd86-4581-82c9-7b1bb1efc083" providerId="AD" clId="Web-{9F5D545E-E867-CCD3-85C3-6CA43DD83550}" dt="2020-11-24T15:12:38.274" v="156" actId="1076"/>
          <ac:picMkLst>
            <pc:docMk/>
            <pc:sldMk cId="817362046" sldId="353"/>
            <ac:picMk id="2" creationId="{6C205433-2164-4F34-82EC-B7474DE86198}"/>
          </ac:picMkLst>
        </pc:picChg>
        <pc:picChg chg="add mod">
          <ac:chgData name="Veronika Rjašková" userId="S::245415@muni.cz::e9c47a42-bd86-4581-82c9-7b1bb1efc083" providerId="AD" clId="Web-{9F5D545E-E867-CCD3-85C3-6CA43DD83550}" dt="2020-11-24T15:12:39.758" v="157" actId="1076"/>
          <ac:picMkLst>
            <pc:docMk/>
            <pc:sldMk cId="817362046" sldId="353"/>
            <ac:picMk id="3" creationId="{958B42F4-CED3-4F6A-BD6A-EBDE70E46211}"/>
          </ac:picMkLst>
        </pc:picChg>
        <pc:picChg chg="mod modCrop">
          <ac:chgData name="Veronika Rjašková" userId="S::245415@muni.cz::e9c47a42-bd86-4581-82c9-7b1bb1efc083" providerId="AD" clId="Web-{9F5D545E-E867-CCD3-85C3-6CA43DD83550}" dt="2020-11-24T15:00:52.930" v="62" actId="1076"/>
          <ac:picMkLst>
            <pc:docMk/>
            <pc:sldMk cId="817362046" sldId="353"/>
            <ac:picMk id="8" creationId="{00000000-0000-0000-0000-000000000000}"/>
          </ac:picMkLst>
        </pc:picChg>
      </pc:sldChg>
      <pc:sldChg chg="addSp modSp">
        <pc:chgData name="Veronika Rjašková" userId="S::245415@muni.cz::e9c47a42-bd86-4581-82c9-7b1bb1efc083" providerId="AD" clId="Web-{9F5D545E-E867-CCD3-85C3-6CA43DD83550}" dt="2020-11-24T15:57:11.660" v="669" actId="14100"/>
        <pc:sldMkLst>
          <pc:docMk/>
          <pc:sldMk cId="3339114493" sldId="355"/>
        </pc:sldMkLst>
        <pc:spChg chg="add mod">
          <ac:chgData name="Veronika Rjašková" userId="S::245415@muni.cz::e9c47a42-bd86-4581-82c9-7b1bb1efc083" providerId="AD" clId="Web-{9F5D545E-E867-CCD3-85C3-6CA43DD83550}" dt="2020-11-24T15:57:11.660" v="669" actId="14100"/>
          <ac:spMkLst>
            <pc:docMk/>
            <pc:sldMk cId="3339114493" sldId="355"/>
            <ac:spMk id="3" creationId="{EB189EC7-B03C-45D6-AD63-B6A5238C9154}"/>
          </ac:spMkLst>
        </pc:spChg>
        <pc:spChg chg="mod">
          <ac:chgData name="Veronika Rjašková" userId="S::245415@muni.cz::e9c47a42-bd86-4581-82c9-7b1bb1efc083" providerId="AD" clId="Web-{9F5D545E-E867-CCD3-85C3-6CA43DD83550}" dt="2020-11-24T15:52:51.123" v="578" actId="14100"/>
          <ac:spMkLst>
            <pc:docMk/>
            <pc:sldMk cId="3339114493" sldId="355"/>
            <ac:spMk id="23555" creationId="{C337CB17-B425-4413-A131-0BD28EFB1AD7}"/>
          </ac:spMkLst>
        </pc:spChg>
        <pc:picChg chg="add mod">
          <ac:chgData name="Veronika Rjašková" userId="S::245415@muni.cz::e9c47a42-bd86-4581-82c9-7b1bb1efc083" providerId="AD" clId="Web-{9F5D545E-E867-CCD3-85C3-6CA43DD83550}" dt="2020-11-24T15:53:50.374" v="584" actId="1076"/>
          <ac:picMkLst>
            <pc:docMk/>
            <pc:sldMk cId="3339114493" sldId="355"/>
            <ac:picMk id="2" creationId="{C1E30FA6-0019-4586-A977-770922A4E02A}"/>
          </ac:picMkLst>
        </pc:picChg>
        <pc:picChg chg="mod">
          <ac:chgData name="Veronika Rjašková" userId="S::245415@muni.cz::e9c47a42-bd86-4581-82c9-7b1bb1efc083" providerId="AD" clId="Web-{9F5D545E-E867-CCD3-85C3-6CA43DD83550}" dt="2020-11-24T15:53:52.890" v="585" actId="1076"/>
          <ac:picMkLst>
            <pc:docMk/>
            <pc:sldMk cId="3339114493" sldId="355"/>
            <ac:picMk id="11" creationId="{707D6027-A57D-43DE-92F4-679F1C3B37FE}"/>
          </ac:picMkLst>
        </pc:picChg>
      </pc:sldChg>
      <pc:sldChg chg="addSp modSp">
        <pc:chgData name="Veronika Rjašková" userId="S::245415@muni.cz::e9c47a42-bd86-4581-82c9-7b1bb1efc083" providerId="AD" clId="Web-{9F5D545E-E867-CCD3-85C3-6CA43DD83550}" dt="2020-11-24T20:44:37.026" v="1379" actId="20577"/>
        <pc:sldMkLst>
          <pc:docMk/>
          <pc:sldMk cId="57581095" sldId="358"/>
        </pc:sldMkLst>
        <pc:spChg chg="mod">
          <ac:chgData name="Veronika Rjašková" userId="S::245415@muni.cz::e9c47a42-bd86-4581-82c9-7b1bb1efc083" providerId="AD" clId="Web-{9F5D545E-E867-CCD3-85C3-6CA43DD83550}" dt="2020-11-24T19:23:11.198" v="827" actId="1076"/>
          <ac:spMkLst>
            <pc:docMk/>
            <pc:sldMk cId="57581095" sldId="358"/>
            <ac:spMk id="2" creationId="{00000000-0000-0000-0000-000000000000}"/>
          </ac:spMkLst>
        </pc:spChg>
        <pc:spChg chg="add mod">
          <ac:chgData name="Veronika Rjašková" userId="S::245415@muni.cz::e9c47a42-bd86-4581-82c9-7b1bb1efc083" providerId="AD" clId="Web-{9F5D545E-E867-CCD3-85C3-6CA43DD83550}" dt="2020-11-24T20:44:37.026" v="1379" actId="20577"/>
          <ac:spMkLst>
            <pc:docMk/>
            <pc:sldMk cId="57581095" sldId="358"/>
            <ac:spMk id="4" creationId="{9EF38C4D-6729-44A9-86E5-F0A660250574}"/>
          </ac:spMkLst>
        </pc:spChg>
        <pc:spChg chg="mod">
          <ac:chgData name="Veronika Rjašková" userId="S::245415@muni.cz::e9c47a42-bd86-4581-82c9-7b1bb1efc083" providerId="AD" clId="Web-{9F5D545E-E867-CCD3-85C3-6CA43DD83550}" dt="2020-11-24T19:20:13.350" v="825" actId="20577"/>
          <ac:spMkLst>
            <pc:docMk/>
            <pc:sldMk cId="57581095" sldId="358"/>
            <ac:spMk id="23555" creationId="{C337CB17-B425-4413-A131-0BD28EFB1AD7}"/>
          </ac:spMkLst>
        </pc:spChg>
        <pc:picChg chg="add mod">
          <ac:chgData name="Veronika Rjašková" userId="S::245415@muni.cz::e9c47a42-bd86-4581-82c9-7b1bb1efc083" providerId="AD" clId="Web-{9F5D545E-E867-CCD3-85C3-6CA43DD83550}" dt="2020-11-24T19:23:30.058" v="832" actId="1076"/>
          <ac:picMkLst>
            <pc:docMk/>
            <pc:sldMk cId="57581095" sldId="358"/>
            <ac:picMk id="3" creationId="{7FA0BCF4-C4A8-41FE-AC68-AAD207D5B254}"/>
          </ac:picMkLst>
        </pc:picChg>
        <pc:picChg chg="mod">
          <ac:chgData name="Veronika Rjašková" userId="S::245415@muni.cz::e9c47a42-bd86-4581-82c9-7b1bb1efc083" providerId="AD" clId="Web-{9F5D545E-E867-CCD3-85C3-6CA43DD83550}" dt="2020-11-24T19:23:04.823" v="826" actId="1076"/>
          <ac:picMkLst>
            <pc:docMk/>
            <pc:sldMk cId="57581095" sldId="358"/>
            <ac:picMk id="8" creationId="{00000000-0000-0000-0000-000000000000}"/>
          </ac:picMkLst>
        </pc:picChg>
      </pc:sldChg>
      <pc:sldChg chg="modSp">
        <pc:chgData name="Veronika Rjašková" userId="S::245415@muni.cz::e9c47a42-bd86-4581-82c9-7b1bb1efc083" providerId="AD" clId="Web-{9F5D545E-E867-CCD3-85C3-6CA43DD83550}" dt="2020-11-24T19:31:31.443" v="881" actId="20577"/>
        <pc:sldMkLst>
          <pc:docMk/>
          <pc:sldMk cId="4082893565" sldId="360"/>
        </pc:sldMkLst>
        <pc:spChg chg="mod">
          <ac:chgData name="Veronika Rjašková" userId="S::245415@muni.cz::e9c47a42-bd86-4581-82c9-7b1bb1efc083" providerId="AD" clId="Web-{9F5D545E-E867-CCD3-85C3-6CA43DD83550}" dt="2020-11-24T19:31:31.443" v="881" actId="20577"/>
          <ac:spMkLst>
            <pc:docMk/>
            <pc:sldMk cId="4082893565" sldId="360"/>
            <ac:spMk id="9" creationId="{466382B8-510C-42F5-B7F0-E828F005692F}"/>
          </ac:spMkLst>
        </pc:spChg>
        <pc:spChg chg="mod">
          <ac:chgData name="Veronika Rjašková" userId="S::245415@muni.cz::e9c47a42-bd86-4581-82c9-7b1bb1efc083" providerId="AD" clId="Web-{9F5D545E-E867-CCD3-85C3-6CA43DD83550}" dt="2020-11-24T19:30:56.052" v="879" actId="20577"/>
          <ac:spMkLst>
            <pc:docMk/>
            <pc:sldMk cId="4082893565" sldId="360"/>
            <ac:spMk id="23555" creationId="{C337CB17-B425-4413-A131-0BD28EFB1AD7}"/>
          </ac:spMkLst>
        </pc:spChg>
      </pc:sldChg>
      <pc:sldChg chg="addSp modSp">
        <pc:chgData name="Veronika Rjašková" userId="S::245415@muni.cz::e9c47a42-bd86-4581-82c9-7b1bb1efc083" providerId="AD" clId="Web-{9F5D545E-E867-CCD3-85C3-6CA43DD83550}" dt="2020-11-24T20:51:22.959" v="1383" actId="20577"/>
        <pc:sldMkLst>
          <pc:docMk/>
          <pc:sldMk cId="2247416403" sldId="362"/>
        </pc:sldMkLst>
        <pc:spChg chg="add mod">
          <ac:chgData name="Veronika Rjašková" userId="S::245415@muni.cz::e9c47a42-bd86-4581-82c9-7b1bb1efc083" providerId="AD" clId="Web-{9F5D545E-E867-CCD3-85C3-6CA43DD83550}" dt="2020-11-24T19:44:50.085" v="997" actId="1076"/>
          <ac:spMkLst>
            <pc:docMk/>
            <pc:sldMk cId="2247416403" sldId="362"/>
            <ac:spMk id="3" creationId="{B000EF6E-B861-4DAF-B08E-2C1AC5936726}"/>
          </ac:spMkLst>
        </pc:spChg>
        <pc:spChg chg="mod">
          <ac:chgData name="Veronika Rjašková" userId="S::245415@muni.cz::e9c47a42-bd86-4581-82c9-7b1bb1efc083" providerId="AD" clId="Web-{9F5D545E-E867-CCD3-85C3-6CA43DD83550}" dt="2020-11-24T20:51:22.959" v="1383" actId="20577"/>
          <ac:spMkLst>
            <pc:docMk/>
            <pc:sldMk cId="2247416403" sldId="362"/>
            <ac:spMk id="23555" creationId="{C337CB17-B425-4413-A131-0BD28EFB1AD7}"/>
          </ac:spMkLst>
        </pc:spChg>
        <pc:picChg chg="add mod">
          <ac:chgData name="Veronika Rjašková" userId="S::245415@muni.cz::e9c47a42-bd86-4581-82c9-7b1bb1efc083" providerId="AD" clId="Web-{9F5D545E-E867-CCD3-85C3-6CA43DD83550}" dt="2020-11-24T19:41:56.269" v="978" actId="1076"/>
          <ac:picMkLst>
            <pc:docMk/>
            <pc:sldMk cId="2247416403" sldId="362"/>
            <ac:picMk id="2" creationId="{2CC6EB41-5A30-43B9-B293-3C2F505DF180}"/>
          </ac:picMkLst>
        </pc:picChg>
        <pc:picChg chg="mod">
          <ac:chgData name="Veronika Rjašková" userId="S::245415@muni.cz::e9c47a42-bd86-4581-82c9-7b1bb1efc083" providerId="AD" clId="Web-{9F5D545E-E867-CCD3-85C3-6CA43DD83550}" dt="2020-11-24T19:39:40.063" v="961" actId="1076"/>
          <ac:picMkLst>
            <pc:docMk/>
            <pc:sldMk cId="2247416403" sldId="362"/>
            <ac:picMk id="7" creationId="{CF2C77AC-3DD8-4C17-AC97-8761E21B9170}"/>
          </ac:picMkLst>
        </pc:picChg>
      </pc:sldChg>
      <pc:sldChg chg="addSp delSp modSp modNotes">
        <pc:chgData name="Veronika Rjašková" userId="S::245415@muni.cz::e9c47a42-bd86-4581-82c9-7b1bb1efc083" providerId="AD" clId="Web-{9F5D545E-E867-CCD3-85C3-6CA43DD83550}" dt="2020-11-24T20:05:00.783" v="1188"/>
        <pc:sldMkLst>
          <pc:docMk/>
          <pc:sldMk cId="115258975" sldId="365"/>
        </pc:sldMkLst>
        <pc:spChg chg="del">
          <ac:chgData name="Veronika Rjašková" userId="S::245415@muni.cz::e9c47a42-bd86-4581-82c9-7b1bb1efc083" providerId="AD" clId="Web-{9F5D545E-E867-CCD3-85C3-6CA43DD83550}" dt="2020-11-24T19:52:22.783" v="1002"/>
          <ac:spMkLst>
            <pc:docMk/>
            <pc:sldMk cId="115258975" sldId="365"/>
            <ac:spMk id="2" creationId="{6F1B5A59-7489-4E86-9255-F9EC8BB50470}"/>
          </ac:spMkLst>
        </pc:spChg>
        <pc:spChg chg="del">
          <ac:chgData name="Veronika Rjašková" userId="S::245415@muni.cz::e9c47a42-bd86-4581-82c9-7b1bb1efc083" providerId="AD" clId="Web-{9F5D545E-E867-CCD3-85C3-6CA43DD83550}" dt="2020-11-24T19:52:24.720" v="1004"/>
          <ac:spMkLst>
            <pc:docMk/>
            <pc:sldMk cId="115258975" sldId="365"/>
            <ac:spMk id="3" creationId="{2A8CF26B-7DB6-42EA-A193-2EACB9EBF68E}"/>
          </ac:spMkLst>
        </pc:spChg>
        <pc:spChg chg="add mod">
          <ac:chgData name="Veronika Rjašková" userId="S::245415@muni.cz::e9c47a42-bd86-4581-82c9-7b1bb1efc083" providerId="AD" clId="Web-{9F5D545E-E867-CCD3-85C3-6CA43DD83550}" dt="2020-11-24T20:01:48.388" v="1152" actId="20577"/>
          <ac:spMkLst>
            <pc:docMk/>
            <pc:sldMk cId="115258975" sldId="365"/>
            <ac:spMk id="10" creationId="{8051E76F-23CA-4460-9181-CE3FC58B35BC}"/>
          </ac:spMkLst>
        </pc:spChg>
        <pc:spChg chg="add mod">
          <ac:chgData name="Veronika Rjašková" userId="S::245415@muni.cz::e9c47a42-bd86-4581-82c9-7b1bb1efc083" providerId="AD" clId="Web-{9F5D545E-E867-CCD3-85C3-6CA43DD83550}" dt="2020-11-24T20:01:53.295" v="1155" actId="20577"/>
          <ac:spMkLst>
            <pc:docMk/>
            <pc:sldMk cId="115258975" sldId="365"/>
            <ac:spMk id="11" creationId="{17F94E69-D84A-4696-AE33-FF7C55E2E247}"/>
          </ac:spMkLst>
        </pc:spChg>
        <pc:spChg chg="mod">
          <ac:chgData name="Veronika Rjašková" userId="S::245415@muni.cz::e9c47a42-bd86-4581-82c9-7b1bb1efc083" providerId="AD" clId="Web-{9F5D545E-E867-CCD3-85C3-6CA43DD83550}" dt="2020-11-24T19:59:51.886" v="1072" actId="20577"/>
          <ac:spMkLst>
            <pc:docMk/>
            <pc:sldMk cId="115258975" sldId="365"/>
            <ac:spMk id="23555" creationId="{C337CB17-B425-4413-A131-0BD28EFB1AD7}"/>
          </ac:spMkLst>
        </pc:spChg>
        <pc:picChg chg="add del mod">
          <ac:chgData name="Veronika Rjašková" userId="S::245415@muni.cz::e9c47a42-bd86-4581-82c9-7b1bb1efc083" providerId="AD" clId="Web-{9F5D545E-E867-CCD3-85C3-6CA43DD83550}" dt="2020-11-24T19:55:52.506" v="1048"/>
          <ac:picMkLst>
            <pc:docMk/>
            <pc:sldMk cId="115258975" sldId="365"/>
            <ac:picMk id="4" creationId="{0E7B1D4D-F9CF-441B-B10F-BA5AE81CE0C7}"/>
          </ac:picMkLst>
        </pc:picChg>
        <pc:picChg chg="add mod">
          <ac:chgData name="Veronika Rjašková" userId="S::245415@muni.cz::e9c47a42-bd86-4581-82c9-7b1bb1efc083" providerId="AD" clId="Web-{9F5D545E-E867-CCD3-85C3-6CA43DD83550}" dt="2020-11-24T20:02:07.545" v="1160" actId="1076"/>
          <ac:picMkLst>
            <pc:docMk/>
            <pc:sldMk cId="115258975" sldId="365"/>
            <ac:picMk id="5" creationId="{DB17FC39-AD24-4DEF-8453-3B71B517B437}"/>
          </ac:picMkLst>
        </pc:picChg>
        <pc:picChg chg="add del mod">
          <ac:chgData name="Veronika Rjašková" userId="S::245415@muni.cz::e9c47a42-bd86-4581-82c9-7b1bb1efc083" providerId="AD" clId="Web-{9F5D545E-E867-CCD3-85C3-6CA43DD83550}" dt="2020-11-24T19:58:52.603" v="1055"/>
          <ac:picMkLst>
            <pc:docMk/>
            <pc:sldMk cId="115258975" sldId="365"/>
            <ac:picMk id="6" creationId="{C116E31B-82A3-4985-BB38-5043374DC9AD}"/>
          </ac:picMkLst>
        </pc:picChg>
        <pc:picChg chg="mod">
          <ac:chgData name="Veronika Rjašková" userId="S::245415@muni.cz::e9c47a42-bd86-4581-82c9-7b1bb1efc083" providerId="AD" clId="Web-{9F5D545E-E867-CCD3-85C3-6CA43DD83550}" dt="2020-11-24T19:54:28.926" v="1035" actId="1076"/>
          <ac:picMkLst>
            <pc:docMk/>
            <pc:sldMk cId="115258975" sldId="365"/>
            <ac:picMk id="7" creationId="{9C4099C3-A591-44F2-BEF0-084480240DDC}"/>
          </ac:picMkLst>
        </pc:picChg>
        <pc:picChg chg="add mod">
          <ac:chgData name="Veronika Rjašková" userId="S::245415@muni.cz::e9c47a42-bd86-4581-82c9-7b1bb1efc083" providerId="AD" clId="Web-{9F5D545E-E867-CCD3-85C3-6CA43DD83550}" dt="2020-11-24T20:02:04.264" v="1159" actId="1076"/>
          <ac:picMkLst>
            <pc:docMk/>
            <pc:sldMk cId="115258975" sldId="365"/>
            <ac:picMk id="8" creationId="{70D03F4C-6680-4B9E-8D30-93E8521B6190}"/>
          </ac:picMkLst>
        </pc:picChg>
        <pc:picChg chg="add del mod">
          <ac:chgData name="Veronika Rjašková" userId="S::245415@muni.cz::e9c47a42-bd86-4581-82c9-7b1bb1efc083" providerId="AD" clId="Web-{9F5D545E-E867-CCD3-85C3-6CA43DD83550}" dt="2020-11-24T19:59:18.698" v="1062"/>
          <ac:picMkLst>
            <pc:docMk/>
            <pc:sldMk cId="115258975" sldId="365"/>
            <ac:picMk id="9" creationId="{5CC19F12-7C80-41CD-9C29-43BD128E2B6A}"/>
          </ac:picMkLst>
        </pc:picChg>
        <pc:picChg chg="del">
          <ac:chgData name="Veronika Rjašková" userId="S::245415@muni.cz::e9c47a42-bd86-4581-82c9-7b1bb1efc083" providerId="AD" clId="Web-{9F5D545E-E867-CCD3-85C3-6CA43DD83550}" dt="2020-11-24T19:52:20.689" v="1001"/>
          <ac:picMkLst>
            <pc:docMk/>
            <pc:sldMk cId="115258975" sldId="365"/>
            <ac:picMk id="1026" creationId="{EECACEFF-B494-4EB1-926A-21EB37747476}"/>
          </ac:picMkLst>
        </pc:picChg>
        <pc:picChg chg="del">
          <ac:chgData name="Veronika Rjašková" userId="S::245415@muni.cz::e9c47a42-bd86-4581-82c9-7b1bb1efc083" providerId="AD" clId="Web-{9F5D545E-E867-CCD3-85C3-6CA43DD83550}" dt="2020-11-24T19:52:23.658" v="1003"/>
          <ac:picMkLst>
            <pc:docMk/>
            <pc:sldMk cId="115258975" sldId="365"/>
            <ac:picMk id="1028" creationId="{52B8139C-15EE-4FAE-9B46-4BA0F623A211}"/>
          </ac:picMkLst>
        </pc:picChg>
      </pc:sldChg>
      <pc:sldChg chg="modSp">
        <pc:chgData name="Veronika Rjašková" userId="S::245415@muni.cz::e9c47a42-bd86-4581-82c9-7b1bb1efc083" providerId="AD" clId="Web-{9F5D545E-E867-CCD3-85C3-6CA43DD83550}" dt="2020-11-24T20:56:59.747" v="1386" actId="20577"/>
        <pc:sldMkLst>
          <pc:docMk/>
          <pc:sldMk cId="1040017068" sldId="366"/>
        </pc:sldMkLst>
        <pc:spChg chg="mod">
          <ac:chgData name="Veronika Rjašková" userId="S::245415@muni.cz::e9c47a42-bd86-4581-82c9-7b1bb1efc083" providerId="AD" clId="Web-{9F5D545E-E867-CCD3-85C3-6CA43DD83550}" dt="2020-11-24T20:56:59.747" v="1386" actId="20577"/>
          <ac:spMkLst>
            <pc:docMk/>
            <pc:sldMk cId="1040017068" sldId="366"/>
            <ac:spMk id="23555" creationId="{C337CB17-B425-4413-A131-0BD28EFB1AD7}"/>
          </ac:spMkLst>
        </pc:spChg>
      </pc:sldChg>
      <pc:sldChg chg="modSp">
        <pc:chgData name="Veronika Rjašková" userId="S::245415@muni.cz::e9c47a42-bd86-4581-82c9-7b1bb1efc083" providerId="AD" clId="Web-{9F5D545E-E867-CCD3-85C3-6CA43DD83550}" dt="2020-11-24T20:13:44.576" v="1337" actId="20577"/>
        <pc:sldMkLst>
          <pc:docMk/>
          <pc:sldMk cId="2925969217" sldId="368"/>
        </pc:sldMkLst>
        <pc:spChg chg="mod">
          <ac:chgData name="Veronika Rjašková" userId="S::245415@muni.cz::e9c47a42-bd86-4581-82c9-7b1bb1efc083" providerId="AD" clId="Web-{9F5D545E-E867-CCD3-85C3-6CA43DD83550}" dt="2020-11-24T20:13:44.576" v="1337" actId="20577"/>
          <ac:spMkLst>
            <pc:docMk/>
            <pc:sldMk cId="2925969217" sldId="368"/>
            <ac:spMk id="23555" creationId="{C337CB17-B425-4413-A131-0BD28EFB1AD7}"/>
          </ac:spMkLst>
        </pc:spChg>
      </pc:sldChg>
      <pc:sldChg chg="modSp">
        <pc:chgData name="Veronika Rjašková" userId="S::245415@muni.cz::e9c47a42-bd86-4581-82c9-7b1bb1efc083" providerId="AD" clId="Web-{9F5D545E-E867-CCD3-85C3-6CA43DD83550}" dt="2020-11-24T15:23:39.960" v="285" actId="20577"/>
        <pc:sldMkLst>
          <pc:docMk/>
          <pc:sldMk cId="3740432435" sldId="369"/>
        </pc:sldMkLst>
        <pc:spChg chg="mod">
          <ac:chgData name="Veronika Rjašková" userId="S::245415@muni.cz::e9c47a42-bd86-4581-82c9-7b1bb1efc083" providerId="AD" clId="Web-{9F5D545E-E867-CCD3-85C3-6CA43DD83550}" dt="2020-11-24T15:23:39.960" v="285" actId="20577"/>
          <ac:spMkLst>
            <pc:docMk/>
            <pc:sldMk cId="3740432435" sldId="369"/>
            <ac:spMk id="44035" creationId="{2BDF7644-5D27-45E5-9CED-AE79B3BC0D5A}"/>
          </ac:spMkLst>
        </pc:spChg>
      </pc:sldChg>
      <pc:sldChg chg="addSp delSp modSp">
        <pc:chgData name="Veronika Rjašková" userId="S::245415@muni.cz::e9c47a42-bd86-4581-82c9-7b1bb1efc083" providerId="AD" clId="Web-{9F5D545E-E867-CCD3-85C3-6CA43DD83550}" dt="2020-11-24T15:42:57.907" v="571" actId="1076"/>
        <pc:sldMkLst>
          <pc:docMk/>
          <pc:sldMk cId="3725341974" sldId="370"/>
        </pc:sldMkLst>
        <pc:spChg chg="add mod">
          <ac:chgData name="Veronika Rjašková" userId="S::245415@muni.cz::e9c47a42-bd86-4581-82c9-7b1bb1efc083" providerId="AD" clId="Web-{9F5D545E-E867-CCD3-85C3-6CA43DD83550}" dt="2020-11-24T15:34:51.021" v="431" actId="20577"/>
          <ac:spMkLst>
            <pc:docMk/>
            <pc:sldMk cId="3725341974" sldId="370"/>
            <ac:spMk id="4" creationId="{01ED3ABF-BA1C-4C86-9E42-59C88DA81E14}"/>
          </ac:spMkLst>
        </pc:spChg>
        <pc:spChg chg="add mod">
          <ac:chgData name="Veronika Rjašková" userId="S::245415@muni.cz::e9c47a42-bd86-4581-82c9-7b1bb1efc083" providerId="AD" clId="Web-{9F5D545E-E867-CCD3-85C3-6CA43DD83550}" dt="2020-11-24T15:34:40.131" v="427" actId="14100"/>
          <ac:spMkLst>
            <pc:docMk/>
            <pc:sldMk cId="3725341974" sldId="370"/>
            <ac:spMk id="5" creationId="{33DA816A-45FF-4F8D-8D28-4A6F85879207}"/>
          </ac:spMkLst>
        </pc:spChg>
        <pc:spChg chg="add mod">
          <ac:chgData name="Veronika Rjašková" userId="S::245415@muni.cz::e9c47a42-bd86-4581-82c9-7b1bb1efc083" providerId="AD" clId="Web-{9F5D545E-E867-CCD3-85C3-6CA43DD83550}" dt="2020-11-24T15:35:25.897" v="472" actId="14100"/>
          <ac:spMkLst>
            <pc:docMk/>
            <pc:sldMk cId="3725341974" sldId="370"/>
            <ac:spMk id="6" creationId="{9F67CB20-FCDF-4292-AF9B-6F8B87C9F077}"/>
          </ac:spMkLst>
        </pc:spChg>
        <pc:spChg chg="add mod">
          <ac:chgData name="Veronika Rjašková" userId="S::245415@muni.cz::e9c47a42-bd86-4581-82c9-7b1bb1efc083" providerId="AD" clId="Web-{9F5D545E-E867-CCD3-85C3-6CA43DD83550}" dt="2020-11-24T15:35:52.804" v="483" actId="1076"/>
          <ac:spMkLst>
            <pc:docMk/>
            <pc:sldMk cId="3725341974" sldId="370"/>
            <ac:spMk id="7" creationId="{5C70845C-E103-4EB0-8100-1E6C5753E224}"/>
          </ac:spMkLst>
        </pc:spChg>
        <pc:spChg chg="add mod">
          <ac:chgData name="Veronika Rjašková" userId="S::245415@muni.cz::e9c47a42-bd86-4581-82c9-7b1bb1efc083" providerId="AD" clId="Web-{9F5D545E-E867-CCD3-85C3-6CA43DD83550}" dt="2020-11-24T15:42:57.907" v="571" actId="1076"/>
          <ac:spMkLst>
            <pc:docMk/>
            <pc:sldMk cId="3725341974" sldId="370"/>
            <ac:spMk id="8" creationId="{A96A5C9A-F555-4AE0-9438-39C454D7C515}"/>
          </ac:spMkLst>
        </pc:spChg>
        <pc:spChg chg="add mod">
          <ac:chgData name="Veronika Rjašková" userId="S::245415@muni.cz::e9c47a42-bd86-4581-82c9-7b1bb1efc083" providerId="AD" clId="Web-{9F5D545E-E867-CCD3-85C3-6CA43DD83550}" dt="2020-11-24T15:42:55.298" v="570" actId="1076"/>
          <ac:spMkLst>
            <pc:docMk/>
            <pc:sldMk cId="3725341974" sldId="370"/>
            <ac:spMk id="9" creationId="{13E2FBCD-24A4-4FF1-B51A-C508FCCDEA87}"/>
          </ac:spMkLst>
        </pc:spChg>
        <pc:spChg chg="add mod">
          <ac:chgData name="Veronika Rjašková" userId="S::245415@muni.cz::e9c47a42-bd86-4581-82c9-7b1bb1efc083" providerId="AD" clId="Web-{9F5D545E-E867-CCD3-85C3-6CA43DD83550}" dt="2020-11-24T15:41:21.452" v="564" actId="1076"/>
          <ac:spMkLst>
            <pc:docMk/>
            <pc:sldMk cId="3725341974" sldId="370"/>
            <ac:spMk id="10" creationId="{C8D3AF4C-45E9-49E8-A52D-F9128822EDFF}"/>
          </ac:spMkLst>
        </pc:spChg>
        <pc:spChg chg="add del mod">
          <ac:chgData name="Veronika Rjašková" userId="S::245415@muni.cz::e9c47a42-bd86-4581-82c9-7b1bb1efc083" providerId="AD" clId="Web-{9F5D545E-E867-CCD3-85C3-6CA43DD83550}" dt="2020-11-24T15:40:09.185" v="553"/>
          <ac:spMkLst>
            <pc:docMk/>
            <pc:sldMk cId="3725341974" sldId="370"/>
            <ac:spMk id="14" creationId="{F68A024A-7FA0-46BC-B65E-D59142519652}"/>
          </ac:spMkLst>
        </pc:spChg>
        <pc:spChg chg="mod">
          <ac:chgData name="Veronika Rjašková" userId="S::245415@muni.cz::e9c47a42-bd86-4581-82c9-7b1bb1efc083" providerId="AD" clId="Web-{9F5D545E-E867-CCD3-85C3-6CA43DD83550}" dt="2020-11-24T15:41:49.812" v="567" actId="20577"/>
          <ac:spMkLst>
            <pc:docMk/>
            <pc:sldMk cId="3725341974" sldId="370"/>
            <ac:spMk id="44035" creationId="{2BDF7644-5D27-45E5-9CED-AE79B3BC0D5A}"/>
          </ac:spMkLst>
        </pc:spChg>
        <pc:picChg chg="del">
          <ac:chgData name="Veronika Rjašková" userId="S::245415@muni.cz::e9c47a42-bd86-4581-82c9-7b1bb1efc083" providerId="AD" clId="Web-{9F5D545E-E867-CCD3-85C3-6CA43DD83550}" dt="2020-11-24T15:32:17.659" v="373"/>
          <ac:picMkLst>
            <pc:docMk/>
            <pc:sldMk cId="3725341974" sldId="370"/>
            <ac:picMk id="2" creationId="{A5456673-63A4-4254-A568-BB87517F008A}"/>
          </ac:picMkLst>
        </pc:picChg>
        <pc:picChg chg="add mod modCrop">
          <ac:chgData name="Veronika Rjašková" userId="S::245415@muni.cz::e9c47a42-bd86-4581-82c9-7b1bb1efc083" providerId="AD" clId="Web-{9F5D545E-E867-CCD3-85C3-6CA43DD83550}" dt="2020-11-24T15:37:17.165" v="534"/>
          <ac:picMkLst>
            <pc:docMk/>
            <pc:sldMk cId="3725341974" sldId="370"/>
            <ac:picMk id="3" creationId="{095414CA-8FB1-44E9-ADD7-FD97CC5F9DA7}"/>
          </ac:picMkLst>
        </pc:picChg>
        <pc:cxnChg chg="add del mod">
          <ac:chgData name="Veronika Rjašková" userId="S::245415@muni.cz::e9c47a42-bd86-4581-82c9-7b1bb1efc083" providerId="AD" clId="Web-{9F5D545E-E867-CCD3-85C3-6CA43DD83550}" dt="2020-11-24T15:41:18.217" v="563" actId="1076"/>
          <ac:cxnSpMkLst>
            <pc:docMk/>
            <pc:sldMk cId="3725341974" sldId="370"/>
            <ac:cxnSpMk id="11" creationId="{8D2930D8-3D61-403D-B2F6-366020A5A68A}"/>
          </ac:cxnSpMkLst>
        </pc:cxnChg>
        <pc:cxnChg chg="add del mod">
          <ac:chgData name="Veronika Rjašková" userId="S::245415@muni.cz::e9c47a42-bd86-4581-82c9-7b1bb1efc083" providerId="AD" clId="Web-{9F5D545E-E867-CCD3-85C3-6CA43DD83550}" dt="2020-11-24T15:40:15.372" v="555"/>
          <ac:cxnSpMkLst>
            <pc:docMk/>
            <pc:sldMk cId="3725341974" sldId="370"/>
            <ac:cxnSpMk id="12" creationId="{06D268EF-2ECA-4BFD-81FD-203E5B1AB558}"/>
          </ac:cxnSpMkLst>
        </pc:cxnChg>
        <pc:cxnChg chg="add del">
          <ac:chgData name="Veronika Rjašková" userId="S::245415@muni.cz::e9c47a42-bd86-4581-82c9-7b1bb1efc083" providerId="AD" clId="Web-{9F5D545E-E867-CCD3-85C3-6CA43DD83550}" dt="2020-11-24T15:39:08.605" v="548"/>
          <ac:cxnSpMkLst>
            <pc:docMk/>
            <pc:sldMk cId="3725341974" sldId="370"/>
            <ac:cxnSpMk id="13" creationId="{CAF1CFA8-25A5-429A-BA56-B53194A2220D}"/>
          </ac:cxnSpMkLst>
        </pc:cxnChg>
      </pc:sldChg>
      <pc:sldChg chg="modSp">
        <pc:chgData name="Veronika Rjašková" userId="S::245415@muni.cz::e9c47a42-bd86-4581-82c9-7b1bb1efc083" providerId="AD" clId="Web-{9F5D545E-E867-CCD3-85C3-6CA43DD83550}" dt="2020-11-24T16:02:08.135" v="744" actId="20577"/>
        <pc:sldMkLst>
          <pc:docMk/>
          <pc:sldMk cId="1881989941" sldId="371"/>
        </pc:sldMkLst>
        <pc:spChg chg="mod">
          <ac:chgData name="Veronika Rjašková" userId="S::245415@muni.cz::e9c47a42-bd86-4581-82c9-7b1bb1efc083" providerId="AD" clId="Web-{9F5D545E-E867-CCD3-85C3-6CA43DD83550}" dt="2020-11-24T16:02:08.135" v="744" actId="20577"/>
          <ac:spMkLst>
            <pc:docMk/>
            <pc:sldMk cId="1881989941" sldId="371"/>
            <ac:spMk id="44035" creationId="{2BDF7644-5D27-45E5-9CED-AE79B3BC0D5A}"/>
          </ac:spMkLst>
        </pc:spChg>
      </pc:sldChg>
      <pc:sldChg chg="modSp">
        <pc:chgData name="Veronika Rjašková" userId="S::245415@muni.cz::e9c47a42-bd86-4581-82c9-7b1bb1efc083" providerId="AD" clId="Web-{9F5D545E-E867-CCD3-85C3-6CA43DD83550}" dt="2020-11-24T16:13:00.212" v="761" actId="20577"/>
        <pc:sldMkLst>
          <pc:docMk/>
          <pc:sldMk cId="3893216000" sldId="372"/>
        </pc:sldMkLst>
        <pc:spChg chg="mod">
          <ac:chgData name="Veronika Rjašková" userId="S::245415@muni.cz::e9c47a42-bd86-4581-82c9-7b1bb1efc083" providerId="AD" clId="Web-{9F5D545E-E867-CCD3-85C3-6CA43DD83550}" dt="2020-11-24T16:13:00.212" v="761" actId="20577"/>
          <ac:spMkLst>
            <pc:docMk/>
            <pc:sldMk cId="3893216000" sldId="372"/>
            <ac:spMk id="44035" creationId="{2BDF7644-5D27-45E5-9CED-AE79B3BC0D5A}"/>
          </ac:spMkLst>
        </pc:spChg>
      </pc:sldChg>
      <pc:sldChg chg="modSp">
        <pc:chgData name="Veronika Rjašková" userId="S::245415@muni.cz::e9c47a42-bd86-4581-82c9-7b1bb1efc083" providerId="AD" clId="Web-{9F5D545E-E867-CCD3-85C3-6CA43DD83550}" dt="2020-11-24T16:22:21.943" v="822" actId="20577"/>
        <pc:sldMkLst>
          <pc:docMk/>
          <pc:sldMk cId="1615747125" sldId="373"/>
        </pc:sldMkLst>
        <pc:spChg chg="mod">
          <ac:chgData name="Veronika Rjašková" userId="S::245415@muni.cz::e9c47a42-bd86-4581-82c9-7b1bb1efc083" providerId="AD" clId="Web-{9F5D545E-E867-CCD3-85C3-6CA43DD83550}" dt="2020-11-24T16:22:21.943" v="822" actId="20577"/>
          <ac:spMkLst>
            <pc:docMk/>
            <pc:sldMk cId="1615747125" sldId="373"/>
            <ac:spMk id="44035" creationId="{2BDF7644-5D27-45E5-9CED-AE79B3BC0D5A}"/>
          </ac:spMkLst>
        </pc:spChg>
      </pc:sldChg>
      <pc:sldChg chg="addSp modSp">
        <pc:chgData name="Veronika Rjašková" userId="S::245415@muni.cz::e9c47a42-bd86-4581-82c9-7b1bb1efc083" providerId="AD" clId="Web-{9F5D545E-E867-CCD3-85C3-6CA43DD83550}" dt="2020-11-24T20:26:57.061" v="1364" actId="14100"/>
        <pc:sldMkLst>
          <pc:docMk/>
          <pc:sldMk cId="2303287456" sldId="375"/>
        </pc:sldMkLst>
        <pc:spChg chg="add mod">
          <ac:chgData name="Veronika Rjašková" userId="S::245415@muni.cz::e9c47a42-bd86-4581-82c9-7b1bb1efc083" providerId="AD" clId="Web-{9F5D545E-E867-CCD3-85C3-6CA43DD83550}" dt="2020-11-24T20:25:36.935" v="1356" actId="20577"/>
          <ac:spMkLst>
            <pc:docMk/>
            <pc:sldMk cId="2303287456" sldId="375"/>
            <ac:spMk id="3" creationId="{2AC47131-D67E-4685-A070-1704FF2BAF83}"/>
          </ac:spMkLst>
        </pc:spChg>
        <pc:spChg chg="mod">
          <ac:chgData name="Veronika Rjašková" userId="S::245415@muni.cz::e9c47a42-bd86-4581-82c9-7b1bb1efc083" providerId="AD" clId="Web-{9F5D545E-E867-CCD3-85C3-6CA43DD83550}" dt="2020-11-24T20:26:57.061" v="1364" actId="14100"/>
          <ac:spMkLst>
            <pc:docMk/>
            <pc:sldMk cId="2303287456" sldId="375"/>
            <ac:spMk id="15" creationId="{00000000-0000-0000-0000-000000000000}"/>
          </ac:spMkLst>
        </pc:spChg>
        <pc:spChg chg="mod">
          <ac:chgData name="Veronika Rjašková" userId="S::245415@muni.cz::e9c47a42-bd86-4581-82c9-7b1bb1efc083" providerId="AD" clId="Web-{9F5D545E-E867-CCD3-85C3-6CA43DD83550}" dt="2020-11-24T20:26:01.451" v="1361" actId="14100"/>
          <ac:spMkLst>
            <pc:docMk/>
            <pc:sldMk cId="2303287456" sldId="375"/>
            <ac:spMk id="20" creationId="{00000000-0000-0000-0000-000000000000}"/>
          </ac:spMkLst>
        </pc:spChg>
        <pc:spChg chg="add">
          <ac:chgData name="Veronika Rjašková" userId="S::245415@muni.cz::e9c47a42-bd86-4581-82c9-7b1bb1efc083" providerId="AD" clId="Web-{9F5D545E-E867-CCD3-85C3-6CA43DD83550}" dt="2020-11-24T20:25:54.654" v="1359"/>
          <ac:spMkLst>
            <pc:docMk/>
            <pc:sldMk cId="2303287456" sldId="375"/>
            <ac:spMk id="24" creationId="{0741BFB2-64B7-4A95-8CBF-624FC7F21B9D}"/>
          </ac:spMkLst>
        </pc:spChg>
        <pc:spChg chg="mod">
          <ac:chgData name="Veronika Rjašková" userId="S::245415@muni.cz::e9c47a42-bd86-4581-82c9-7b1bb1efc083" providerId="AD" clId="Web-{9F5D545E-E867-CCD3-85C3-6CA43DD83550}" dt="2020-11-24T20:26:36.967" v="1363" actId="14100"/>
          <ac:spMkLst>
            <pc:docMk/>
            <pc:sldMk cId="2303287456" sldId="375"/>
            <ac:spMk id="44035" creationId="{2BDF7644-5D27-45E5-9CED-AE79B3BC0D5A}"/>
          </ac:spMkLst>
        </pc:spChg>
        <pc:picChg chg="mod">
          <ac:chgData name="Veronika Rjašková" userId="S::245415@muni.cz::e9c47a42-bd86-4581-82c9-7b1bb1efc083" providerId="AD" clId="Web-{9F5D545E-E867-CCD3-85C3-6CA43DD83550}" dt="2020-11-24T20:24:58.746" v="1345" actId="1076"/>
          <ac:picMkLst>
            <pc:docMk/>
            <pc:sldMk cId="2303287456" sldId="375"/>
            <ac:picMk id="22" creationId="{F419D57D-65C7-4B51-8023-C9A5B650C63C}"/>
          </ac:picMkLst>
        </pc:picChg>
      </pc:sldChg>
      <pc:sldChg chg="modSp">
        <pc:chgData name="Veronika Rjašková" userId="S::245415@muni.cz::e9c47a42-bd86-4581-82c9-7b1bb1efc083" providerId="AD" clId="Web-{9F5D545E-E867-CCD3-85C3-6CA43DD83550}" dt="2020-11-24T19:28:22.533" v="874" actId="20577"/>
        <pc:sldMkLst>
          <pc:docMk/>
          <pc:sldMk cId="4006222509" sldId="380"/>
        </pc:sldMkLst>
        <pc:spChg chg="mod">
          <ac:chgData name="Veronika Rjašková" userId="S::245415@muni.cz::e9c47a42-bd86-4581-82c9-7b1bb1efc083" providerId="AD" clId="Web-{9F5D545E-E867-CCD3-85C3-6CA43DD83550}" dt="2020-11-24T19:28:22.533" v="874" actId="20577"/>
          <ac:spMkLst>
            <pc:docMk/>
            <pc:sldMk cId="4006222509" sldId="380"/>
            <ac:spMk id="23555" creationId="{C337CB17-B425-4413-A131-0BD28EFB1AD7}"/>
          </ac:spMkLst>
        </pc:spChg>
      </pc:sldChg>
      <pc:sldChg chg="modSp">
        <pc:chgData name="Veronika Rjašková" userId="S::245415@muni.cz::e9c47a42-bd86-4581-82c9-7b1bb1efc083" providerId="AD" clId="Web-{9F5D545E-E867-CCD3-85C3-6CA43DD83550}" dt="2020-11-24T20:13:09.778" v="1335" actId="20577"/>
        <pc:sldMkLst>
          <pc:docMk/>
          <pc:sldMk cId="4126349105" sldId="383"/>
        </pc:sldMkLst>
        <pc:spChg chg="mod">
          <ac:chgData name="Veronika Rjašková" userId="S::245415@muni.cz::e9c47a42-bd86-4581-82c9-7b1bb1efc083" providerId="AD" clId="Web-{9F5D545E-E867-CCD3-85C3-6CA43DD83550}" dt="2020-11-24T20:12:58.715" v="1333" actId="1076"/>
          <ac:spMkLst>
            <pc:docMk/>
            <pc:sldMk cId="4126349105" sldId="383"/>
            <ac:spMk id="2" creationId="{1758A8EA-82C9-4BB9-BA69-091625597B67}"/>
          </ac:spMkLst>
        </pc:spChg>
        <pc:spChg chg="mod">
          <ac:chgData name="Veronika Rjašková" userId="S::245415@muni.cz::e9c47a42-bd86-4581-82c9-7b1bb1efc083" providerId="AD" clId="Web-{9F5D545E-E867-CCD3-85C3-6CA43DD83550}" dt="2020-11-24T20:13:09.778" v="1335" actId="20577"/>
          <ac:spMkLst>
            <pc:docMk/>
            <pc:sldMk cId="4126349105" sldId="383"/>
            <ac:spMk id="23555" creationId="{C337CB17-B425-4413-A131-0BD28EFB1AD7}"/>
          </ac:spMkLst>
        </pc:spChg>
      </pc:sldChg>
      <pc:sldChg chg="delSp modSp add replId modNotes">
        <pc:chgData name="Veronika Rjašková" userId="S::245415@muni.cz::e9c47a42-bd86-4581-82c9-7b1bb1efc083" providerId="AD" clId="Web-{9F5D545E-E867-CCD3-85C3-6CA43DD83550}" dt="2020-11-24T20:05:06.533" v="1190"/>
        <pc:sldMkLst>
          <pc:docMk/>
          <pc:sldMk cId="3112475519" sldId="384"/>
        </pc:sldMkLst>
        <pc:spChg chg="mod">
          <ac:chgData name="Veronika Rjašková" userId="S::245415@muni.cz::e9c47a42-bd86-4581-82c9-7b1bb1efc083" providerId="AD" clId="Web-{9F5D545E-E867-CCD3-85C3-6CA43DD83550}" dt="2020-11-24T20:04:38.361" v="1185" actId="20577"/>
          <ac:spMkLst>
            <pc:docMk/>
            <pc:sldMk cId="3112475519" sldId="384"/>
            <ac:spMk id="2" creationId="{6F1B5A59-7489-4E86-9255-F9EC8BB50470}"/>
          </ac:spMkLst>
        </pc:spChg>
        <pc:spChg chg="mod">
          <ac:chgData name="Veronika Rjašková" userId="S::245415@muni.cz::e9c47a42-bd86-4581-82c9-7b1bb1efc083" providerId="AD" clId="Web-{9F5D545E-E867-CCD3-85C3-6CA43DD83550}" dt="2020-11-24T20:04:46.267" v="1187" actId="1076"/>
          <ac:spMkLst>
            <pc:docMk/>
            <pc:sldMk cId="3112475519" sldId="384"/>
            <ac:spMk id="3" creationId="{2A8CF26B-7DB6-42EA-A193-2EACB9EBF68E}"/>
          </ac:spMkLst>
        </pc:spChg>
        <pc:spChg chg="mod">
          <ac:chgData name="Veronika Rjašková" userId="S::245415@muni.cz::e9c47a42-bd86-4581-82c9-7b1bb1efc083" providerId="AD" clId="Web-{9F5D545E-E867-CCD3-85C3-6CA43DD83550}" dt="2020-11-24T20:04:18.548" v="1178" actId="20577"/>
          <ac:spMkLst>
            <pc:docMk/>
            <pc:sldMk cId="3112475519" sldId="384"/>
            <ac:spMk id="23555" creationId="{C337CB17-B425-4413-A131-0BD28EFB1AD7}"/>
          </ac:spMkLst>
        </pc:spChg>
        <pc:picChg chg="del">
          <ac:chgData name="Veronika Rjašková" userId="S::245415@muni.cz::e9c47a42-bd86-4581-82c9-7b1bb1efc083" providerId="AD" clId="Web-{9F5D545E-E867-CCD3-85C3-6CA43DD83550}" dt="2020-11-24T20:03:57.891" v="1163"/>
          <ac:picMkLst>
            <pc:docMk/>
            <pc:sldMk cId="3112475519" sldId="384"/>
            <ac:picMk id="7" creationId="{9C4099C3-A591-44F2-BEF0-084480240DDC}"/>
          </ac:picMkLst>
        </pc:picChg>
        <pc:picChg chg="mod">
          <ac:chgData name="Veronika Rjašková" userId="S::245415@muni.cz::e9c47a42-bd86-4581-82c9-7b1bb1efc083" providerId="AD" clId="Web-{9F5D545E-E867-CCD3-85C3-6CA43DD83550}" dt="2020-11-24T20:04:25.485" v="1179" actId="1076"/>
          <ac:picMkLst>
            <pc:docMk/>
            <pc:sldMk cId="3112475519" sldId="384"/>
            <ac:picMk id="1026" creationId="{EECACEFF-B494-4EB1-926A-21EB37747476}"/>
          </ac:picMkLst>
        </pc:picChg>
        <pc:picChg chg="mod">
          <ac:chgData name="Veronika Rjašková" userId="S::245415@muni.cz::e9c47a42-bd86-4581-82c9-7b1bb1efc083" providerId="AD" clId="Web-{9F5D545E-E867-CCD3-85C3-6CA43DD83550}" dt="2020-11-24T20:04:25.501" v="1181" actId="1076"/>
          <ac:picMkLst>
            <pc:docMk/>
            <pc:sldMk cId="3112475519" sldId="384"/>
            <ac:picMk id="1028" creationId="{52B8139C-15EE-4FAE-9B46-4BA0F623A211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>
            <a:extLst>
              <a:ext uri="{FF2B5EF4-FFF2-40B4-BE49-F238E27FC236}">
                <a16:creationId xmlns:a16="http://schemas.microsoft.com/office/drawing/2014/main" id="{3CBA76F7-1176-43A6-A93D-0575A81626C1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cs-CZ" dirty="0"/>
          </a:p>
        </p:txBody>
      </p:sp>
      <p:sp>
        <p:nvSpPr>
          <p:cNvPr id="61443" name="Rectangle 3">
            <a:extLst>
              <a:ext uri="{FF2B5EF4-FFF2-40B4-BE49-F238E27FC236}">
                <a16:creationId xmlns:a16="http://schemas.microsoft.com/office/drawing/2014/main" id="{22AA447A-C534-4B9A-BF81-E3CF1E011B47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endParaRPr lang="cs-CZ" dirty="0"/>
          </a:p>
        </p:txBody>
      </p:sp>
      <p:sp>
        <p:nvSpPr>
          <p:cNvPr id="59396" name="Rectangle 4">
            <a:extLst>
              <a:ext uri="{FF2B5EF4-FFF2-40B4-BE49-F238E27FC236}">
                <a16:creationId xmlns:a16="http://schemas.microsoft.com/office/drawing/2014/main" id="{D193EC19-E8A5-42C5-B177-56067F33E2F4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45" name="Rectangle 5">
            <a:extLst>
              <a:ext uri="{FF2B5EF4-FFF2-40B4-BE49-F238E27FC236}">
                <a16:creationId xmlns:a16="http://schemas.microsoft.com/office/drawing/2014/main" id="{2B1F352E-2C92-4123-B242-A177FE7A8C56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noProof="0"/>
              <a:t>Klepnutím lze upravit styly předlohy textu.</a:t>
            </a:r>
          </a:p>
          <a:p>
            <a:pPr lvl="1"/>
            <a:r>
              <a:rPr lang="cs-CZ" noProof="0"/>
              <a:t>Druhá úroveň</a:t>
            </a:r>
          </a:p>
          <a:p>
            <a:pPr lvl="2"/>
            <a:r>
              <a:rPr lang="cs-CZ" noProof="0"/>
              <a:t>Třetí úroveň</a:t>
            </a:r>
          </a:p>
          <a:p>
            <a:pPr lvl="3"/>
            <a:r>
              <a:rPr lang="cs-CZ" noProof="0"/>
              <a:t>Čtvrtá úroveň</a:t>
            </a:r>
          </a:p>
          <a:p>
            <a:pPr lvl="4"/>
            <a:r>
              <a:rPr lang="cs-CZ" noProof="0"/>
              <a:t>Pátá úroveň</a:t>
            </a:r>
          </a:p>
        </p:txBody>
      </p:sp>
      <p:sp>
        <p:nvSpPr>
          <p:cNvPr id="61446" name="Rectangle 6">
            <a:extLst>
              <a:ext uri="{FF2B5EF4-FFF2-40B4-BE49-F238E27FC236}">
                <a16:creationId xmlns:a16="http://schemas.microsoft.com/office/drawing/2014/main" id="{0DA575BC-64E2-4815-B392-840C304E9BBF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cs-CZ" dirty="0"/>
          </a:p>
        </p:txBody>
      </p:sp>
      <p:sp>
        <p:nvSpPr>
          <p:cNvPr id="61447" name="Rectangle 7">
            <a:extLst>
              <a:ext uri="{FF2B5EF4-FFF2-40B4-BE49-F238E27FC236}">
                <a16:creationId xmlns:a16="http://schemas.microsoft.com/office/drawing/2014/main" id="{23E391CB-6740-4C3E-9D9F-F790906C9A0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ED2A1414-271E-4715-8591-2619ACE41FC8}" type="slidenum">
              <a:rPr lang="cs-CZ" altLang="sk-SK"/>
              <a:pPr/>
              <a:t>‹#›</a:t>
            </a:fld>
            <a:endParaRPr lang="cs-CZ" altLang="sk-SK" dirty="0"/>
          </a:p>
        </p:txBody>
      </p:sp>
    </p:spTree>
    <p:extLst>
      <p:ext uri="{BB962C8B-B14F-4D97-AF65-F5344CB8AC3E}">
        <p14:creationId xmlns:p14="http://schemas.microsoft.com/office/powerpoint/2010/main" val="102468800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tionary.org/wiki/cymose" TargetMode="External"/><Relationship Id="rId7" Type="http://schemas.openxmlformats.org/officeDocument/2006/relationships/hyperlink" Target="https://en.wiktionary.org/wiki/flower" TargetMode="External"/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en.wiktionary.org/wiki/terminal" TargetMode="External"/><Relationship Id="rId5" Type="http://schemas.openxmlformats.org/officeDocument/2006/relationships/hyperlink" Target="https://en.wiktionary.org/wiki/branch" TargetMode="External"/><Relationship Id="rId4" Type="http://schemas.openxmlformats.org/officeDocument/2006/relationships/hyperlink" Target="https://en.wiktionary.org/wiki/inflorescence" TargetMode="Externa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A75173F-10E6-4B2B-8C5A-720D0A7FDF5E}" type="slidenum">
              <a:rPr kumimoji="0" lang="cs-CZ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cs-CZ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74533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>
            <a:extLst>
              <a:ext uri="{FF2B5EF4-FFF2-40B4-BE49-F238E27FC236}">
                <a16:creationId xmlns:a16="http://schemas.microsoft.com/office/drawing/2014/main" id="{E6088C31-574E-4C5D-A628-79059609B22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Notes Placeholder 2">
            <a:extLst>
              <a:ext uri="{FF2B5EF4-FFF2-40B4-BE49-F238E27FC236}">
                <a16:creationId xmlns:a16="http://schemas.microsoft.com/office/drawing/2014/main" id="{A57E10E1-4A5A-449C-BBC9-E16236FB7B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cs-CZ" altLang="cs-CZ" dirty="0">
              <a:latin typeface="Times New Roman" panose="02020603050405020304" pitchFamily="18" charset="0"/>
            </a:endParaRPr>
          </a:p>
        </p:txBody>
      </p:sp>
      <p:sp>
        <p:nvSpPr>
          <p:cNvPr id="40964" name="Slide Number Placeholder 3">
            <a:extLst>
              <a:ext uri="{FF2B5EF4-FFF2-40B4-BE49-F238E27FC236}">
                <a16:creationId xmlns:a16="http://schemas.microsoft.com/office/drawing/2014/main" id="{EC1949FC-E51C-4443-AFBA-7B7353B28AB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3BC51C7-C381-4E96-B002-583136EC79B9}" type="slidenum">
              <a:rPr kumimoji="0" lang="cs-CZ" altLang="cs-CZ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cs-CZ" altLang="cs-CZ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12300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>
            <a:extLst>
              <a:ext uri="{FF2B5EF4-FFF2-40B4-BE49-F238E27FC236}">
                <a16:creationId xmlns:a16="http://schemas.microsoft.com/office/drawing/2014/main" id="{E6088C31-574E-4C5D-A628-79059609B22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Notes Placeholder 2">
            <a:extLst>
              <a:ext uri="{FF2B5EF4-FFF2-40B4-BE49-F238E27FC236}">
                <a16:creationId xmlns:a16="http://schemas.microsoft.com/office/drawing/2014/main" id="{A57E10E1-4A5A-449C-BBC9-E16236FB7B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cs-CZ" altLang="cs-CZ" dirty="0">
                <a:latin typeface="Times New Roman" panose="02020603050405020304" pitchFamily="18" charset="0"/>
              </a:rPr>
              <a:t>Green </a:t>
            </a:r>
            <a:r>
              <a:rPr lang="cs-CZ" altLang="cs-CZ" dirty="0" err="1">
                <a:latin typeface="Times New Roman" panose="02020603050405020304" pitchFamily="18" charset="0"/>
              </a:rPr>
              <a:t>tea</a:t>
            </a:r>
            <a:r>
              <a:rPr lang="cs-CZ" altLang="cs-CZ" dirty="0">
                <a:latin typeface="Times New Roman" panose="02020603050405020304" pitchFamily="18" charset="0"/>
              </a:rPr>
              <a:t> is made from </a:t>
            </a:r>
            <a:r>
              <a:rPr lang="cs-CZ" altLang="cs-CZ" dirty="0" err="1">
                <a:latin typeface="Times New Roman" panose="02020603050405020304" pitchFamily="18" charset="0"/>
              </a:rPr>
              <a:t>fresh</a:t>
            </a:r>
            <a:r>
              <a:rPr lang="cs-CZ" altLang="cs-CZ" dirty="0">
                <a:latin typeface="Times New Roman" panose="02020603050405020304" pitchFamily="18" charset="0"/>
              </a:rPr>
              <a:t> </a:t>
            </a:r>
            <a:r>
              <a:rPr lang="cs-CZ" altLang="cs-CZ" dirty="0" err="1">
                <a:latin typeface="Times New Roman" panose="02020603050405020304" pitchFamily="18" charset="0"/>
              </a:rPr>
              <a:t>dried</a:t>
            </a:r>
            <a:r>
              <a:rPr lang="cs-CZ" altLang="cs-CZ" dirty="0">
                <a:latin typeface="Times New Roman" panose="02020603050405020304" pitchFamily="18" charset="0"/>
              </a:rPr>
              <a:t> </a:t>
            </a:r>
            <a:r>
              <a:rPr lang="cs-CZ" altLang="cs-CZ" dirty="0" err="1">
                <a:latin typeface="Times New Roman" panose="02020603050405020304" pitchFamily="18" charset="0"/>
              </a:rPr>
              <a:t>leaves</a:t>
            </a:r>
            <a:r>
              <a:rPr lang="cs-CZ" altLang="cs-CZ" dirty="0">
                <a:latin typeface="Times New Roman" panose="02020603050405020304" pitchFamily="18" charset="0"/>
              </a:rPr>
              <a:t>. </a:t>
            </a:r>
          </a:p>
          <a:p>
            <a:pPr eaLnBrk="1" hangingPunct="1">
              <a:spcBef>
                <a:spcPct val="0"/>
              </a:spcBef>
            </a:pPr>
            <a:r>
              <a:rPr lang="cs-CZ" altLang="cs-CZ" dirty="0">
                <a:latin typeface="Times New Roman" panose="02020603050405020304" pitchFamily="18" charset="0"/>
              </a:rPr>
              <a:t>Black </a:t>
            </a:r>
            <a:r>
              <a:rPr lang="cs-CZ" altLang="cs-CZ" dirty="0" err="1">
                <a:latin typeface="Times New Roman" panose="02020603050405020304" pitchFamily="18" charset="0"/>
              </a:rPr>
              <a:t>tea</a:t>
            </a:r>
            <a:r>
              <a:rPr lang="cs-CZ" altLang="cs-CZ" dirty="0">
                <a:latin typeface="Times New Roman" panose="02020603050405020304" pitchFamily="18" charset="0"/>
              </a:rPr>
              <a:t> is made from </a:t>
            </a:r>
            <a:r>
              <a:rPr lang="cs-CZ" altLang="cs-CZ" dirty="0" err="1">
                <a:latin typeface="Times New Roman" panose="02020603050405020304" pitchFamily="18" charset="0"/>
              </a:rPr>
              <a:t>fermented</a:t>
            </a:r>
            <a:r>
              <a:rPr lang="cs-CZ" altLang="cs-CZ" dirty="0">
                <a:latin typeface="Times New Roman" panose="02020603050405020304" pitchFamily="18" charset="0"/>
              </a:rPr>
              <a:t> </a:t>
            </a:r>
            <a:r>
              <a:rPr lang="cs-CZ" altLang="cs-CZ" dirty="0" err="1">
                <a:latin typeface="Times New Roman" panose="02020603050405020304" pitchFamily="18" charset="0"/>
              </a:rPr>
              <a:t>leaves</a:t>
            </a:r>
            <a:r>
              <a:rPr lang="cs-CZ" altLang="cs-CZ" dirty="0">
                <a:latin typeface="Times New Roman" panose="02020603050405020304" pitchFamily="18" charset="0"/>
              </a:rPr>
              <a:t>. The </a:t>
            </a:r>
            <a:r>
              <a:rPr lang="cs-CZ" altLang="cs-CZ" dirty="0" err="1">
                <a:latin typeface="Times New Roman" panose="02020603050405020304" pitchFamily="18" charset="0"/>
              </a:rPr>
              <a:t>fermentation</a:t>
            </a:r>
            <a:r>
              <a:rPr lang="cs-CZ" altLang="cs-CZ" dirty="0">
                <a:latin typeface="Times New Roman" panose="02020603050405020304" pitchFamily="18" charset="0"/>
              </a:rPr>
              <a:t> </a:t>
            </a:r>
            <a:r>
              <a:rPr lang="cs-CZ" altLang="cs-CZ" dirty="0" err="1">
                <a:latin typeface="Times New Roman" panose="02020603050405020304" pitchFamily="18" charset="0"/>
              </a:rPr>
              <a:t>process</a:t>
            </a:r>
            <a:r>
              <a:rPr lang="cs-CZ" altLang="cs-CZ" dirty="0">
                <a:latin typeface="Times New Roman" panose="02020603050405020304" pitchFamily="18" charset="0"/>
              </a:rPr>
              <a:t> is </a:t>
            </a:r>
            <a:r>
              <a:rPr lang="cs-CZ" altLang="cs-CZ" dirty="0" err="1">
                <a:latin typeface="Times New Roman" panose="02020603050405020304" pitchFamily="18" charset="0"/>
              </a:rPr>
              <a:t>wrongly</a:t>
            </a:r>
            <a:r>
              <a:rPr lang="cs-CZ" altLang="cs-CZ" dirty="0">
                <a:latin typeface="Times New Roman" panose="02020603050405020304" pitchFamily="18" charset="0"/>
              </a:rPr>
              <a:t> called </a:t>
            </a:r>
            <a:r>
              <a:rPr lang="cs-CZ" altLang="cs-CZ" dirty="0" err="1">
                <a:latin typeface="Times New Roman" panose="02020603050405020304" pitchFamily="18" charset="0"/>
              </a:rPr>
              <a:t>fermentation</a:t>
            </a:r>
            <a:r>
              <a:rPr lang="cs-CZ" altLang="cs-CZ" dirty="0">
                <a:latin typeface="Times New Roman" panose="02020603050405020304" pitchFamily="18" charset="0"/>
              </a:rPr>
              <a:t> – no </a:t>
            </a:r>
            <a:r>
              <a:rPr lang="cs-CZ" altLang="cs-CZ" dirty="0" err="1">
                <a:latin typeface="Times New Roman" panose="02020603050405020304" pitchFamily="18" charset="0"/>
              </a:rPr>
              <a:t>fermentation</a:t>
            </a:r>
            <a:r>
              <a:rPr lang="cs-CZ" altLang="cs-CZ" dirty="0">
                <a:latin typeface="Times New Roman" panose="02020603050405020304" pitchFamily="18" charset="0"/>
              </a:rPr>
              <a:t> </a:t>
            </a:r>
            <a:r>
              <a:rPr lang="cs-CZ" altLang="cs-CZ" dirty="0" err="1">
                <a:latin typeface="Times New Roman" panose="02020603050405020304" pitchFamily="18" charset="0"/>
              </a:rPr>
              <a:t>occurs</a:t>
            </a:r>
            <a:r>
              <a:rPr lang="cs-CZ" altLang="cs-CZ" dirty="0">
                <a:latin typeface="Times New Roman" panose="02020603050405020304" pitchFamily="18" charset="0"/>
              </a:rPr>
              <a:t>, </a:t>
            </a:r>
            <a:r>
              <a:rPr lang="cs-CZ" altLang="cs-CZ" dirty="0" err="1">
                <a:latin typeface="Times New Roman" panose="02020603050405020304" pitchFamily="18" charset="0"/>
              </a:rPr>
              <a:t>only</a:t>
            </a:r>
            <a:r>
              <a:rPr lang="cs-CZ" altLang="cs-CZ" dirty="0">
                <a:latin typeface="Times New Roman" panose="02020603050405020304" pitchFamily="18" charset="0"/>
              </a:rPr>
              <a:t> </a:t>
            </a:r>
            <a:r>
              <a:rPr lang="cs-CZ" altLang="cs-CZ" dirty="0" err="1">
                <a:latin typeface="Times New Roman" panose="02020603050405020304" pitchFamily="18" charset="0"/>
              </a:rPr>
              <a:t>oxidation</a:t>
            </a:r>
            <a:r>
              <a:rPr lang="cs-CZ" altLang="cs-CZ" dirty="0">
                <a:latin typeface="Times New Roman" panose="02020603050405020304" pitchFamily="18" charset="0"/>
              </a:rPr>
              <a:t> by </a:t>
            </a:r>
            <a:r>
              <a:rPr lang="cs-CZ" altLang="cs-CZ" dirty="0" err="1">
                <a:latin typeface="Times New Roman" panose="02020603050405020304" pitchFamily="18" charset="0"/>
              </a:rPr>
              <a:t>an</a:t>
            </a:r>
            <a:r>
              <a:rPr lang="cs-CZ" altLang="cs-CZ" dirty="0">
                <a:latin typeface="Times New Roman" panose="02020603050405020304" pitchFamily="18" charset="0"/>
              </a:rPr>
              <a:t> enzyme </a:t>
            </a:r>
            <a:r>
              <a:rPr lang="cs-CZ" altLang="cs-CZ" dirty="0" err="1">
                <a:latin typeface="Times New Roman" panose="02020603050405020304" pitchFamily="18" charset="0"/>
              </a:rPr>
              <a:t>polyphenol</a:t>
            </a:r>
            <a:r>
              <a:rPr lang="cs-CZ" altLang="cs-CZ" dirty="0">
                <a:latin typeface="Times New Roman" panose="02020603050405020304" pitchFamily="18" charset="0"/>
              </a:rPr>
              <a:t> </a:t>
            </a:r>
            <a:r>
              <a:rPr lang="cs-CZ" altLang="cs-CZ" dirty="0" err="1">
                <a:latin typeface="Times New Roman" panose="02020603050405020304" pitchFamily="18" charset="0"/>
              </a:rPr>
              <a:t>oxidase</a:t>
            </a:r>
            <a:r>
              <a:rPr lang="cs-CZ" altLang="cs-CZ" dirty="0">
                <a:latin typeface="Times New Roman" panose="02020603050405020304" pitchFamily="18" charset="0"/>
              </a:rPr>
              <a:t>. </a:t>
            </a:r>
            <a:r>
              <a:rPr lang="cs-CZ" altLang="cs-CZ" dirty="0" err="1">
                <a:latin typeface="Times New Roman" panose="02020603050405020304" pitchFamily="18" charset="0"/>
              </a:rPr>
              <a:t>During</a:t>
            </a:r>
            <a:r>
              <a:rPr lang="cs-CZ" altLang="cs-CZ" dirty="0">
                <a:latin typeface="Times New Roman" panose="02020603050405020304" pitchFamily="18" charset="0"/>
              </a:rPr>
              <a:t> this </a:t>
            </a:r>
            <a:r>
              <a:rPr lang="cs-CZ" altLang="cs-CZ" dirty="0" err="1">
                <a:latin typeface="Times New Roman" panose="02020603050405020304" pitchFamily="18" charset="0"/>
              </a:rPr>
              <a:t>oxidation</a:t>
            </a:r>
            <a:r>
              <a:rPr lang="cs-CZ" altLang="cs-CZ" dirty="0">
                <a:latin typeface="Times New Roman" panose="02020603050405020304" pitchFamily="18" charset="0"/>
              </a:rPr>
              <a:t>, constituents in the </a:t>
            </a:r>
            <a:r>
              <a:rPr lang="cs-CZ" altLang="cs-CZ" dirty="0" err="1">
                <a:latin typeface="Times New Roman" panose="02020603050405020304" pitchFamily="18" charset="0"/>
              </a:rPr>
              <a:t>leaf</a:t>
            </a:r>
            <a:r>
              <a:rPr lang="cs-CZ" altLang="cs-CZ" dirty="0">
                <a:latin typeface="Times New Roman" panose="02020603050405020304" pitchFamily="18" charset="0"/>
              </a:rPr>
              <a:t> are </a:t>
            </a:r>
            <a:r>
              <a:rPr lang="cs-CZ" altLang="cs-CZ" dirty="0" err="1">
                <a:latin typeface="Times New Roman" panose="02020603050405020304" pitchFamily="18" charset="0"/>
              </a:rPr>
              <a:t>changed</a:t>
            </a:r>
            <a:r>
              <a:rPr lang="cs-CZ" altLang="cs-CZ" dirty="0">
                <a:latin typeface="Times New Roman" panose="02020603050405020304" pitchFamily="18" charset="0"/>
              </a:rPr>
              <a:t>, so the </a:t>
            </a:r>
            <a:r>
              <a:rPr lang="cs-CZ" altLang="cs-CZ" dirty="0" err="1">
                <a:latin typeface="Times New Roman" panose="02020603050405020304" pitchFamily="18" charset="0"/>
              </a:rPr>
              <a:t>resulting</a:t>
            </a:r>
            <a:r>
              <a:rPr lang="cs-CZ" altLang="cs-CZ" dirty="0">
                <a:latin typeface="Times New Roman" panose="02020603050405020304" pitchFamily="18" charset="0"/>
              </a:rPr>
              <a:t> </a:t>
            </a:r>
            <a:r>
              <a:rPr lang="cs-CZ" altLang="cs-CZ" dirty="0" err="1">
                <a:latin typeface="Times New Roman" panose="02020603050405020304" pitchFamily="18" charset="0"/>
              </a:rPr>
              <a:t>leaves</a:t>
            </a:r>
            <a:r>
              <a:rPr lang="cs-CZ" altLang="cs-CZ" dirty="0">
                <a:latin typeface="Times New Roman" panose="02020603050405020304" pitchFamily="18" charset="0"/>
              </a:rPr>
              <a:t> </a:t>
            </a:r>
            <a:r>
              <a:rPr lang="cs-CZ" altLang="cs-CZ" dirty="0" err="1">
                <a:latin typeface="Times New Roman" panose="02020603050405020304" pitchFamily="18" charset="0"/>
              </a:rPr>
              <a:t>contain</a:t>
            </a:r>
            <a:r>
              <a:rPr lang="cs-CZ" altLang="cs-CZ" dirty="0">
                <a:latin typeface="Times New Roman" panose="02020603050405020304" pitchFamily="18" charset="0"/>
              </a:rPr>
              <a:t> </a:t>
            </a:r>
            <a:r>
              <a:rPr lang="cs-CZ" altLang="cs-CZ" dirty="0" err="1">
                <a:latin typeface="Times New Roman" panose="02020603050405020304" pitchFamily="18" charset="0"/>
              </a:rPr>
              <a:t>also</a:t>
            </a:r>
            <a:r>
              <a:rPr lang="cs-CZ" altLang="cs-CZ" dirty="0">
                <a:latin typeface="Times New Roman" panose="02020603050405020304" pitchFamily="18" charset="0"/>
              </a:rPr>
              <a:t> </a:t>
            </a:r>
            <a:r>
              <a:rPr lang="cs-CZ" altLang="cs-CZ" dirty="0" err="1">
                <a:latin typeface="Times New Roman" panose="02020603050405020304" pitchFamily="18" charset="0"/>
              </a:rPr>
              <a:t>tea</a:t>
            </a:r>
            <a:r>
              <a:rPr lang="cs-CZ" altLang="cs-CZ" dirty="0">
                <a:latin typeface="Times New Roman" panose="02020603050405020304" pitchFamily="18" charset="0"/>
              </a:rPr>
              <a:t> </a:t>
            </a:r>
            <a:r>
              <a:rPr lang="cs-CZ" altLang="cs-CZ" dirty="0" err="1">
                <a:latin typeface="Times New Roman" panose="02020603050405020304" pitchFamily="18" charset="0"/>
              </a:rPr>
              <a:t>pigments</a:t>
            </a:r>
            <a:r>
              <a:rPr lang="cs-CZ" altLang="cs-CZ" dirty="0">
                <a:latin typeface="Times New Roman" panose="02020603050405020304" pitchFamily="18" charset="0"/>
              </a:rPr>
              <a:t> </a:t>
            </a:r>
            <a:r>
              <a:rPr lang="cs-CZ" altLang="cs-CZ" dirty="0" err="1">
                <a:latin typeface="Times New Roman" panose="02020603050405020304" pitchFamily="18" charset="0"/>
              </a:rPr>
              <a:t>theaflavine</a:t>
            </a:r>
            <a:r>
              <a:rPr lang="cs-CZ" altLang="cs-CZ" dirty="0">
                <a:latin typeface="Times New Roman" panose="02020603050405020304" pitchFamily="18" charset="0"/>
              </a:rPr>
              <a:t> and </a:t>
            </a:r>
            <a:r>
              <a:rPr lang="cs-CZ" altLang="cs-CZ" dirty="0" err="1">
                <a:latin typeface="Times New Roman" panose="02020603050405020304" pitchFamily="18" charset="0"/>
              </a:rPr>
              <a:t>thearubigine</a:t>
            </a:r>
            <a:r>
              <a:rPr lang="cs-CZ" altLang="cs-CZ" dirty="0">
                <a:latin typeface="Times New Roman" panose="02020603050405020304" pitchFamily="18" charset="0"/>
              </a:rPr>
              <a:t>.</a:t>
            </a:r>
          </a:p>
          <a:p>
            <a:pPr eaLnBrk="1" hangingPunct="1">
              <a:spcBef>
                <a:spcPct val="0"/>
              </a:spcBef>
            </a:pPr>
            <a:r>
              <a:rPr lang="cs-CZ" altLang="cs-CZ" dirty="0" err="1">
                <a:latin typeface="Times New Roman" panose="02020603050405020304" pitchFamily="18" charset="0"/>
              </a:rPr>
              <a:t>White</a:t>
            </a:r>
            <a:r>
              <a:rPr lang="cs-CZ" altLang="cs-CZ" dirty="0">
                <a:latin typeface="Times New Roman" panose="02020603050405020304" pitchFamily="18" charset="0"/>
              </a:rPr>
              <a:t> </a:t>
            </a:r>
            <a:r>
              <a:rPr lang="cs-CZ" altLang="cs-CZ" dirty="0" err="1">
                <a:latin typeface="Times New Roman" panose="02020603050405020304" pitchFamily="18" charset="0"/>
              </a:rPr>
              <a:t>tea</a:t>
            </a:r>
            <a:r>
              <a:rPr lang="cs-CZ" altLang="cs-CZ" dirty="0">
                <a:latin typeface="Times New Roman" panose="02020603050405020304" pitchFamily="18" charset="0"/>
              </a:rPr>
              <a:t> is made from </a:t>
            </a:r>
            <a:r>
              <a:rPr lang="cs-CZ" altLang="cs-CZ" dirty="0" err="1">
                <a:latin typeface="Times New Roman" panose="02020603050405020304" pitchFamily="18" charset="0"/>
              </a:rPr>
              <a:t>buds</a:t>
            </a:r>
            <a:r>
              <a:rPr lang="cs-CZ" altLang="cs-CZ" dirty="0">
                <a:latin typeface="Times New Roman" panose="02020603050405020304" pitchFamily="18" charset="0"/>
              </a:rPr>
              <a:t> and very </a:t>
            </a:r>
            <a:r>
              <a:rPr lang="cs-CZ" altLang="cs-CZ" dirty="0" err="1">
                <a:latin typeface="Times New Roman" panose="02020603050405020304" pitchFamily="18" charset="0"/>
              </a:rPr>
              <a:t>young</a:t>
            </a:r>
            <a:r>
              <a:rPr lang="cs-CZ" altLang="cs-CZ" dirty="0">
                <a:latin typeface="Times New Roman" panose="02020603050405020304" pitchFamily="18" charset="0"/>
              </a:rPr>
              <a:t> </a:t>
            </a:r>
            <a:r>
              <a:rPr lang="cs-CZ" altLang="cs-CZ" dirty="0" err="1">
                <a:latin typeface="Times New Roman" panose="02020603050405020304" pitchFamily="18" charset="0"/>
              </a:rPr>
              <a:t>leaves</a:t>
            </a:r>
            <a:r>
              <a:rPr lang="cs-CZ" altLang="cs-CZ" dirty="0">
                <a:latin typeface="Times New Roman" panose="02020603050405020304" pitchFamily="18" charset="0"/>
              </a:rPr>
              <a:t> (</a:t>
            </a:r>
            <a:r>
              <a:rPr lang="cs-CZ" altLang="cs-CZ" dirty="0" err="1">
                <a:latin typeface="Times New Roman" panose="02020603050405020304" pitchFamily="18" charset="0"/>
              </a:rPr>
              <a:t>minimally</a:t>
            </a:r>
            <a:r>
              <a:rPr lang="cs-CZ" altLang="cs-CZ" dirty="0">
                <a:latin typeface="Times New Roman" panose="02020603050405020304" pitchFamily="18" charset="0"/>
              </a:rPr>
              <a:t> </a:t>
            </a:r>
            <a:r>
              <a:rPr lang="cs-CZ" altLang="cs-CZ" dirty="0" err="1">
                <a:latin typeface="Times New Roman" panose="02020603050405020304" pitchFamily="18" charset="0"/>
              </a:rPr>
              <a:t>processed</a:t>
            </a:r>
            <a:r>
              <a:rPr lang="cs-CZ" altLang="cs-CZ" dirty="0">
                <a:latin typeface="Times New Roman" panose="02020603050405020304" pitchFamily="18" charset="0"/>
              </a:rPr>
              <a:t>).</a:t>
            </a:r>
          </a:p>
          <a:p>
            <a:pPr eaLnBrk="1" hangingPunct="1">
              <a:spcBef>
                <a:spcPct val="0"/>
              </a:spcBef>
            </a:pPr>
            <a:r>
              <a:rPr lang="cs-CZ" altLang="cs-CZ" dirty="0" err="1">
                <a:latin typeface="Times New Roman" panose="02020603050405020304" pitchFamily="18" charset="0"/>
              </a:rPr>
              <a:t>Yellow</a:t>
            </a:r>
            <a:r>
              <a:rPr lang="cs-CZ" altLang="cs-CZ" dirty="0">
                <a:latin typeface="Times New Roman" panose="02020603050405020304" pitchFamily="18" charset="0"/>
              </a:rPr>
              <a:t> </a:t>
            </a:r>
            <a:r>
              <a:rPr lang="cs-CZ" altLang="cs-CZ" dirty="0" err="1">
                <a:latin typeface="Times New Roman" panose="02020603050405020304" pitchFamily="18" charset="0"/>
              </a:rPr>
              <a:t>tea</a:t>
            </a:r>
            <a:r>
              <a:rPr lang="cs-CZ" altLang="cs-CZ" dirty="0">
                <a:latin typeface="Times New Roman" panose="02020603050405020304" pitchFamily="18" charset="0"/>
              </a:rPr>
              <a:t> is made </a:t>
            </a:r>
            <a:r>
              <a:rPr lang="cs-CZ" altLang="cs-CZ" dirty="0" err="1">
                <a:latin typeface="Times New Roman" panose="02020603050405020304" pitchFamily="18" charset="0"/>
              </a:rPr>
              <a:t>similarly</a:t>
            </a:r>
            <a:r>
              <a:rPr lang="cs-CZ" altLang="cs-CZ" dirty="0">
                <a:latin typeface="Times New Roman" panose="02020603050405020304" pitchFamily="18" charset="0"/>
              </a:rPr>
              <a:t> as green </a:t>
            </a:r>
            <a:r>
              <a:rPr lang="cs-CZ" altLang="cs-CZ" dirty="0" err="1">
                <a:latin typeface="Times New Roman" panose="02020603050405020304" pitchFamily="18" charset="0"/>
              </a:rPr>
              <a:t>tea</a:t>
            </a:r>
            <a:r>
              <a:rPr lang="cs-CZ" altLang="cs-CZ" dirty="0">
                <a:latin typeface="Times New Roman" panose="02020603050405020304" pitchFamily="18" charset="0"/>
              </a:rPr>
              <a:t>, but it is </a:t>
            </a:r>
            <a:r>
              <a:rPr lang="cs-CZ" altLang="cs-CZ" dirty="0" err="1">
                <a:latin typeface="Times New Roman" panose="02020603050405020304" pitchFamily="18" charset="0"/>
              </a:rPr>
              <a:t>oxidized</a:t>
            </a:r>
            <a:r>
              <a:rPr lang="cs-CZ" altLang="cs-CZ" dirty="0">
                <a:latin typeface="Times New Roman" panose="02020603050405020304" pitchFamily="18" charset="0"/>
              </a:rPr>
              <a:t> for a </a:t>
            </a:r>
            <a:r>
              <a:rPr lang="cs-CZ" altLang="cs-CZ" dirty="0" err="1">
                <a:latin typeface="Times New Roman" panose="02020603050405020304" pitchFamily="18" charset="0"/>
              </a:rPr>
              <a:t>short</a:t>
            </a:r>
            <a:r>
              <a:rPr lang="cs-CZ" altLang="cs-CZ" dirty="0">
                <a:latin typeface="Times New Roman" panose="02020603050405020304" pitchFamily="18" charset="0"/>
              </a:rPr>
              <a:t> </a:t>
            </a:r>
            <a:r>
              <a:rPr lang="cs-CZ" altLang="cs-CZ" dirty="0" err="1">
                <a:latin typeface="Times New Roman" panose="02020603050405020304" pitchFamily="18" charset="0"/>
              </a:rPr>
              <a:t>time</a:t>
            </a:r>
            <a:r>
              <a:rPr lang="cs-CZ" altLang="cs-CZ" dirty="0">
                <a:latin typeface="Times New Roman" panose="02020603050405020304" pitchFamily="18" charset="0"/>
              </a:rPr>
              <a:t>. This </a:t>
            </a:r>
            <a:r>
              <a:rPr lang="cs-CZ" altLang="cs-CZ" dirty="0" err="1">
                <a:latin typeface="Times New Roman" panose="02020603050405020304" pitchFamily="18" charset="0"/>
              </a:rPr>
              <a:t>produces</a:t>
            </a:r>
            <a:r>
              <a:rPr lang="cs-CZ" altLang="cs-CZ" dirty="0">
                <a:latin typeface="Times New Roman" panose="02020603050405020304" pitchFamily="18" charset="0"/>
              </a:rPr>
              <a:t> more </a:t>
            </a:r>
            <a:r>
              <a:rPr lang="cs-CZ" altLang="cs-CZ" dirty="0" err="1">
                <a:latin typeface="Times New Roman" panose="02020603050405020304" pitchFamily="18" charset="0"/>
              </a:rPr>
              <a:t>mellow</a:t>
            </a:r>
            <a:r>
              <a:rPr lang="cs-CZ" altLang="cs-CZ" dirty="0">
                <a:latin typeface="Times New Roman" panose="02020603050405020304" pitchFamily="18" charset="0"/>
              </a:rPr>
              <a:t> taste and it </a:t>
            </a:r>
            <a:r>
              <a:rPr lang="cs-CZ" altLang="cs-CZ" dirty="0" err="1">
                <a:latin typeface="Times New Roman" panose="02020603050405020304" pitchFamily="18" charset="0"/>
              </a:rPr>
              <a:t>removes</a:t>
            </a:r>
            <a:r>
              <a:rPr lang="cs-CZ" altLang="cs-CZ" dirty="0">
                <a:latin typeface="Times New Roman" panose="02020603050405020304" pitchFamily="18" charset="0"/>
              </a:rPr>
              <a:t> the </a:t>
            </a:r>
            <a:r>
              <a:rPr lang="cs-CZ" altLang="cs-CZ" dirty="0" err="1">
                <a:latin typeface="Times New Roman" panose="02020603050405020304" pitchFamily="18" charset="0"/>
              </a:rPr>
              <a:t>grassy</a:t>
            </a:r>
            <a:r>
              <a:rPr lang="cs-CZ" altLang="cs-CZ" dirty="0">
                <a:latin typeface="Times New Roman" panose="02020603050405020304" pitchFamily="18" charset="0"/>
              </a:rPr>
              <a:t> </a:t>
            </a:r>
            <a:r>
              <a:rPr lang="cs-CZ" altLang="cs-CZ" dirty="0" err="1">
                <a:latin typeface="Times New Roman" panose="02020603050405020304" pitchFamily="18" charset="0"/>
              </a:rPr>
              <a:t>smell</a:t>
            </a:r>
            <a:r>
              <a:rPr lang="cs-CZ" altLang="cs-CZ" dirty="0">
                <a:latin typeface="Times New Roman" panose="02020603050405020304" pitchFamily="18" charset="0"/>
              </a:rPr>
              <a:t> of green </a:t>
            </a:r>
            <a:r>
              <a:rPr lang="cs-CZ" altLang="cs-CZ" dirty="0" err="1">
                <a:latin typeface="Times New Roman" panose="02020603050405020304" pitchFamily="18" charset="0"/>
              </a:rPr>
              <a:t>tea</a:t>
            </a:r>
            <a:r>
              <a:rPr lang="cs-CZ" altLang="cs-CZ" dirty="0">
                <a:latin typeface="Times New Roman" panose="02020603050405020304" pitchFamily="18" charset="0"/>
              </a:rPr>
              <a:t>.</a:t>
            </a:r>
          </a:p>
          <a:p>
            <a:pPr eaLnBrk="1" hangingPunct="1">
              <a:spcBef>
                <a:spcPct val="0"/>
              </a:spcBef>
            </a:pPr>
            <a:r>
              <a:rPr lang="cs-CZ" altLang="cs-CZ" dirty="0">
                <a:latin typeface="Times New Roman" panose="02020603050405020304" pitchFamily="18" charset="0"/>
              </a:rPr>
              <a:t>Red </a:t>
            </a:r>
            <a:r>
              <a:rPr lang="cs-CZ" altLang="cs-CZ" dirty="0" err="1">
                <a:latin typeface="Times New Roman" panose="02020603050405020304" pitchFamily="18" charset="0"/>
              </a:rPr>
              <a:t>tea</a:t>
            </a:r>
            <a:r>
              <a:rPr lang="cs-CZ" altLang="cs-CZ" dirty="0">
                <a:latin typeface="Times New Roman" panose="02020603050405020304" pitchFamily="18" charset="0"/>
              </a:rPr>
              <a:t> </a:t>
            </a:r>
            <a:r>
              <a:rPr lang="cs-CZ" altLang="cs-CZ" dirty="0" err="1">
                <a:latin typeface="Times New Roman" panose="02020603050405020304" pitchFamily="18" charset="0"/>
              </a:rPr>
              <a:t>refers</a:t>
            </a:r>
            <a:r>
              <a:rPr lang="cs-CZ" altLang="cs-CZ" dirty="0">
                <a:latin typeface="Times New Roman" panose="02020603050405020304" pitchFamily="18" charset="0"/>
              </a:rPr>
              <a:t> to rooibos </a:t>
            </a:r>
            <a:r>
              <a:rPr lang="cs-CZ" altLang="cs-CZ" dirty="0" err="1">
                <a:latin typeface="Times New Roman" panose="02020603050405020304" pitchFamily="18" charset="0"/>
              </a:rPr>
              <a:t>tea</a:t>
            </a:r>
            <a:r>
              <a:rPr lang="cs-CZ" altLang="cs-CZ" dirty="0">
                <a:latin typeface="Times New Roman" panose="02020603050405020304" pitchFamily="18" charset="0"/>
              </a:rPr>
              <a:t>, which is made from </a:t>
            </a:r>
            <a:r>
              <a:rPr lang="cs-CZ" altLang="cs-CZ" i="1" dirty="0">
                <a:latin typeface="Times New Roman" panose="02020603050405020304" pitchFamily="18" charset="0"/>
              </a:rPr>
              <a:t>Aspalathus linearis.</a:t>
            </a:r>
          </a:p>
        </p:txBody>
      </p:sp>
      <p:sp>
        <p:nvSpPr>
          <p:cNvPr id="40964" name="Slide Number Placeholder 3">
            <a:extLst>
              <a:ext uri="{FF2B5EF4-FFF2-40B4-BE49-F238E27FC236}">
                <a16:creationId xmlns:a16="http://schemas.microsoft.com/office/drawing/2014/main" id="{EC1949FC-E51C-4443-AFBA-7B7353B28AB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3BC51C7-C381-4E96-B002-583136EC79B9}" type="slidenum">
              <a:rPr kumimoji="0" lang="cs-CZ" altLang="cs-CZ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cs-CZ" altLang="cs-CZ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49990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>
            <a:extLst>
              <a:ext uri="{FF2B5EF4-FFF2-40B4-BE49-F238E27FC236}">
                <a16:creationId xmlns:a16="http://schemas.microsoft.com/office/drawing/2014/main" id="{E6088C31-574E-4C5D-A628-79059609B22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Notes Placeholder 2">
            <a:extLst>
              <a:ext uri="{FF2B5EF4-FFF2-40B4-BE49-F238E27FC236}">
                <a16:creationId xmlns:a16="http://schemas.microsoft.com/office/drawing/2014/main" id="{A57E10E1-4A5A-449C-BBC9-E16236FB7B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cs-CZ" dirty="0"/>
              <a:t>Caffeine</a:t>
            </a:r>
            <a:r>
              <a:rPr lang="en-US" altLang="cs-CZ" baseline="0" dirty="0"/>
              <a:t> is one of the least addictive drugs. However, excessive consumption of caffeine can lead to addiction. Withdrawal symptoms are: irritability, fatigue and dysphoria. They usually last for 2-3 days.  The lethal dose of caffeine is approx. 10 grams (100 cups of coffee).  3 cups of coffee (300 mg of caffeine) are considered a relatively safe dose.</a:t>
            </a:r>
            <a:endParaRPr lang="sk-SK" altLang="cs-CZ" baseline="0" dirty="0"/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sk-SK" altLang="cs-CZ" baseline="0" dirty="0"/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sk-SK" altLang="cs-CZ" baseline="0" dirty="0"/>
              <a:t>Caffeine </a:t>
            </a:r>
            <a:r>
              <a:rPr lang="sk-SK" altLang="cs-CZ" baseline="0" dirty="0" err="1"/>
              <a:t>stimulates</a:t>
            </a:r>
            <a:r>
              <a:rPr lang="sk-SK" altLang="cs-CZ" baseline="0" dirty="0"/>
              <a:t> </a:t>
            </a:r>
            <a:r>
              <a:rPr lang="sk-SK" altLang="cs-CZ" baseline="0" dirty="0" err="1"/>
              <a:t>medullary</a:t>
            </a:r>
            <a:r>
              <a:rPr lang="sk-SK" altLang="cs-CZ" baseline="0" dirty="0"/>
              <a:t>,  </a:t>
            </a:r>
            <a:r>
              <a:rPr lang="sk-SK" altLang="cs-CZ" baseline="0" dirty="0" err="1"/>
              <a:t>vasomotor</a:t>
            </a:r>
            <a:r>
              <a:rPr lang="sk-SK" altLang="cs-CZ" baseline="0" dirty="0"/>
              <a:t> and </a:t>
            </a:r>
            <a:r>
              <a:rPr lang="sk-SK" altLang="cs-CZ" baseline="0" dirty="0" err="1"/>
              <a:t>respiratory</a:t>
            </a:r>
            <a:r>
              <a:rPr lang="sk-SK" altLang="cs-CZ" baseline="0" dirty="0"/>
              <a:t> </a:t>
            </a:r>
            <a:r>
              <a:rPr lang="sk-SK" altLang="cs-CZ" baseline="0" dirty="0" err="1"/>
              <a:t>centres</a:t>
            </a:r>
            <a:r>
              <a:rPr lang="sk-SK" altLang="cs-CZ" baseline="0" dirty="0"/>
              <a:t>, which </a:t>
            </a:r>
            <a:r>
              <a:rPr lang="sk-SK" altLang="cs-CZ" baseline="0" dirty="0" err="1"/>
              <a:t>leads</a:t>
            </a:r>
            <a:r>
              <a:rPr lang="sk-SK" altLang="cs-CZ" baseline="0" dirty="0"/>
              <a:t> to </a:t>
            </a:r>
            <a:r>
              <a:rPr lang="sk-SK" altLang="cs-CZ" baseline="0" dirty="0" err="1"/>
              <a:t>bradycardia</a:t>
            </a:r>
            <a:r>
              <a:rPr lang="sk-SK" altLang="cs-CZ" baseline="0" dirty="0"/>
              <a:t>, </a:t>
            </a:r>
            <a:r>
              <a:rPr lang="sk-SK" altLang="cs-CZ" baseline="0" dirty="0" err="1"/>
              <a:t>vasoconstriction</a:t>
            </a:r>
            <a:r>
              <a:rPr lang="sk-SK" altLang="cs-CZ" baseline="0" dirty="0"/>
              <a:t> and </a:t>
            </a:r>
            <a:r>
              <a:rPr lang="sk-SK" altLang="cs-CZ" baseline="0" dirty="0" err="1"/>
              <a:t>increased</a:t>
            </a:r>
            <a:r>
              <a:rPr lang="sk-SK" altLang="cs-CZ" baseline="0" dirty="0"/>
              <a:t> </a:t>
            </a:r>
            <a:r>
              <a:rPr lang="sk-SK" altLang="cs-CZ" baseline="0" dirty="0" err="1"/>
              <a:t>respiratory</a:t>
            </a:r>
            <a:r>
              <a:rPr lang="sk-SK" altLang="cs-CZ" baseline="0" dirty="0"/>
              <a:t> rate.  In </a:t>
            </a:r>
            <a:r>
              <a:rPr lang="sk-SK" altLang="cs-CZ" baseline="0" dirty="0" err="1"/>
              <a:t>larger</a:t>
            </a:r>
            <a:endParaRPr lang="en-US" altLang="cs-CZ" baseline="0" dirty="0"/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sk-SK" altLang="cs-CZ" baseline="0" dirty="0"/>
              <a:t> </a:t>
            </a:r>
            <a:r>
              <a:rPr lang="sk-SK" altLang="cs-CZ" baseline="0" dirty="0" err="1"/>
              <a:t>doses</a:t>
            </a:r>
            <a:r>
              <a:rPr lang="sk-SK" altLang="cs-CZ" baseline="0" dirty="0"/>
              <a:t> caffeine has </a:t>
            </a:r>
            <a:r>
              <a:rPr lang="sk-SK" altLang="cs-CZ" baseline="0" dirty="0" err="1"/>
              <a:t>diuretic</a:t>
            </a:r>
            <a:r>
              <a:rPr lang="sk-SK" altLang="cs-CZ" baseline="0" dirty="0"/>
              <a:t> effect.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cs-CZ" baseline="0" dirty="0"/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cs-CZ" dirty="0"/>
              <a:t>Mechanism</a:t>
            </a:r>
            <a:r>
              <a:rPr lang="en-US" altLang="cs-CZ" baseline="0" dirty="0"/>
              <a:t> of action: caffeine is an antagonist of adenosine on adenosine receptors. By blocking these receptors, caffeine accelerates nerve signaling, increases wakefulness and constricts the blood vessels in the brain.</a:t>
            </a:r>
            <a:r>
              <a:rPr lang="sk-SK" altLang="cs-CZ" baseline="0" dirty="0"/>
              <a:t> </a:t>
            </a:r>
            <a:r>
              <a:rPr lang="sk-SK" altLang="cs-CZ" baseline="0" dirty="0" err="1"/>
              <a:t>Blockade</a:t>
            </a:r>
            <a:r>
              <a:rPr lang="sk-SK" altLang="cs-CZ" baseline="0" dirty="0"/>
              <a:t> of this receptor in the </a:t>
            </a:r>
            <a:r>
              <a:rPr lang="sk-SK" altLang="cs-CZ" baseline="0" dirty="0" err="1"/>
              <a:t>heart</a:t>
            </a:r>
            <a:r>
              <a:rPr lang="sk-SK" altLang="cs-CZ" baseline="0" dirty="0"/>
              <a:t> </a:t>
            </a:r>
            <a:r>
              <a:rPr lang="sk-SK" altLang="cs-CZ" baseline="0" dirty="0" err="1"/>
              <a:t>leads</a:t>
            </a:r>
            <a:r>
              <a:rPr lang="sk-SK" altLang="cs-CZ" baseline="0" dirty="0"/>
              <a:t> to the </a:t>
            </a:r>
            <a:r>
              <a:rPr lang="sk-SK" altLang="cs-CZ" baseline="0" dirty="0" err="1"/>
              <a:t>accelerated</a:t>
            </a:r>
            <a:r>
              <a:rPr lang="sk-SK" altLang="cs-CZ" baseline="0" dirty="0"/>
              <a:t> „</a:t>
            </a:r>
            <a:r>
              <a:rPr lang="sk-SK" altLang="cs-CZ" baseline="0" dirty="0" err="1"/>
              <a:t>pounding</a:t>
            </a:r>
            <a:r>
              <a:rPr lang="sk-SK" altLang="cs-CZ" baseline="0" dirty="0"/>
              <a:t>“ of the </a:t>
            </a:r>
            <a:r>
              <a:rPr lang="sk-SK" altLang="cs-CZ" baseline="0" dirty="0" err="1"/>
              <a:t>heart</a:t>
            </a:r>
            <a:r>
              <a:rPr lang="sk-SK" altLang="cs-CZ" baseline="0" dirty="0"/>
              <a:t> </a:t>
            </a:r>
            <a:r>
              <a:rPr lang="sk-SK" altLang="cs-CZ" baseline="0" dirty="0" err="1"/>
              <a:t>after</a:t>
            </a:r>
            <a:r>
              <a:rPr lang="sk-SK" altLang="cs-CZ" baseline="0" dirty="0"/>
              <a:t> intake of caffeine (</a:t>
            </a:r>
            <a:r>
              <a:rPr lang="sk-SK" altLang="cs-CZ" baseline="0" dirty="0" err="1"/>
              <a:t>heart</a:t>
            </a:r>
            <a:r>
              <a:rPr lang="sk-SK" altLang="cs-CZ" baseline="0" dirty="0"/>
              <a:t> </a:t>
            </a:r>
            <a:r>
              <a:rPr lang="sk-SK" altLang="cs-CZ" baseline="0" dirty="0" err="1"/>
              <a:t>palpitations</a:t>
            </a:r>
            <a:r>
              <a:rPr lang="sk-SK" altLang="cs-CZ" baseline="0" dirty="0"/>
              <a:t>).</a:t>
            </a:r>
            <a:endParaRPr lang="cs-CZ" altLang="cs-CZ" dirty="0"/>
          </a:p>
          <a:p>
            <a:pPr eaLnBrk="1" hangingPunct="1">
              <a:spcBef>
                <a:spcPct val="0"/>
              </a:spcBef>
            </a:pPr>
            <a:endParaRPr lang="cs-CZ" altLang="cs-CZ" dirty="0">
              <a:latin typeface="Times New Roman" panose="02020603050405020304" pitchFamily="18" charset="0"/>
            </a:endParaRPr>
          </a:p>
        </p:txBody>
      </p:sp>
      <p:sp>
        <p:nvSpPr>
          <p:cNvPr id="40964" name="Slide Number Placeholder 3">
            <a:extLst>
              <a:ext uri="{FF2B5EF4-FFF2-40B4-BE49-F238E27FC236}">
                <a16:creationId xmlns:a16="http://schemas.microsoft.com/office/drawing/2014/main" id="{EC1949FC-E51C-4443-AFBA-7B7353B28AB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3BC51C7-C381-4E96-B002-583136EC79B9}" type="slidenum">
              <a:rPr kumimoji="0" lang="cs-CZ" altLang="cs-CZ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cs-CZ" altLang="cs-CZ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441348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>
            <a:extLst>
              <a:ext uri="{FF2B5EF4-FFF2-40B4-BE49-F238E27FC236}">
                <a16:creationId xmlns:a16="http://schemas.microsoft.com/office/drawing/2014/main" id="{46FA4C12-D683-4DFD-BEDA-CFCA0D6BBC0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Notes Placeholder 2">
            <a:extLst>
              <a:ext uri="{FF2B5EF4-FFF2-40B4-BE49-F238E27FC236}">
                <a16:creationId xmlns:a16="http://schemas.microsoft.com/office/drawing/2014/main" id="{9EE23F15-2431-463F-8B56-EA079C527A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cs-CZ" altLang="cs-CZ" dirty="0">
              <a:latin typeface="Times New Roman" panose="02020603050405020304" pitchFamily="18" charset="0"/>
            </a:endParaRPr>
          </a:p>
        </p:txBody>
      </p:sp>
      <p:sp>
        <p:nvSpPr>
          <p:cNvPr id="45060" name="Slide Number Placeholder 3">
            <a:extLst>
              <a:ext uri="{FF2B5EF4-FFF2-40B4-BE49-F238E27FC236}">
                <a16:creationId xmlns:a16="http://schemas.microsoft.com/office/drawing/2014/main" id="{4E3483DB-E840-41A0-B10E-797541EDCA0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0BBF46F-16F0-4A5B-9E1E-8EB9DB86638F}" type="slidenum">
              <a:rPr kumimoji="0" lang="cs-CZ" altLang="cs-CZ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cs-CZ" altLang="cs-CZ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53281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>
            <a:extLst>
              <a:ext uri="{FF2B5EF4-FFF2-40B4-BE49-F238E27FC236}">
                <a16:creationId xmlns:a16="http://schemas.microsoft.com/office/drawing/2014/main" id="{46FA4C12-D683-4DFD-BEDA-CFCA0D6BBC0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Notes Placeholder 2">
            <a:extLst>
              <a:ext uri="{FF2B5EF4-FFF2-40B4-BE49-F238E27FC236}">
                <a16:creationId xmlns:a16="http://schemas.microsoft.com/office/drawing/2014/main" id="{9EE23F15-2431-463F-8B56-EA079C527A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cs-CZ" altLang="cs-CZ" dirty="0">
              <a:latin typeface="Times New Roman" panose="02020603050405020304" pitchFamily="18" charset="0"/>
            </a:endParaRPr>
          </a:p>
        </p:txBody>
      </p:sp>
      <p:sp>
        <p:nvSpPr>
          <p:cNvPr id="45060" name="Slide Number Placeholder 3">
            <a:extLst>
              <a:ext uri="{FF2B5EF4-FFF2-40B4-BE49-F238E27FC236}">
                <a16:creationId xmlns:a16="http://schemas.microsoft.com/office/drawing/2014/main" id="{4E3483DB-E840-41A0-B10E-797541EDCA0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0BBF46F-16F0-4A5B-9E1E-8EB9DB86638F}" type="slidenum">
              <a:rPr kumimoji="0" lang="cs-CZ" altLang="cs-CZ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cs-CZ" altLang="cs-CZ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418839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>
            <a:extLst>
              <a:ext uri="{FF2B5EF4-FFF2-40B4-BE49-F238E27FC236}">
                <a16:creationId xmlns:a16="http://schemas.microsoft.com/office/drawing/2014/main" id="{E6088C31-574E-4C5D-A628-79059609B22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Notes Placeholder 2">
            <a:extLst>
              <a:ext uri="{FF2B5EF4-FFF2-40B4-BE49-F238E27FC236}">
                <a16:creationId xmlns:a16="http://schemas.microsoft.com/office/drawing/2014/main" id="{A57E10E1-4A5A-449C-BBC9-E16236FB7B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cs-CZ" altLang="cs-CZ" dirty="0">
              <a:latin typeface="Times New Roman" panose="02020603050405020304" pitchFamily="18" charset="0"/>
            </a:endParaRPr>
          </a:p>
        </p:txBody>
      </p:sp>
      <p:sp>
        <p:nvSpPr>
          <p:cNvPr id="40964" name="Slide Number Placeholder 3">
            <a:extLst>
              <a:ext uri="{FF2B5EF4-FFF2-40B4-BE49-F238E27FC236}">
                <a16:creationId xmlns:a16="http://schemas.microsoft.com/office/drawing/2014/main" id="{EC1949FC-E51C-4443-AFBA-7B7353B28AB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3BC51C7-C381-4E96-B002-583136EC79B9}" type="slidenum">
              <a:rPr kumimoji="0" lang="cs-CZ" altLang="cs-CZ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cs-CZ" altLang="cs-CZ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326892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>
            <a:extLst>
              <a:ext uri="{FF2B5EF4-FFF2-40B4-BE49-F238E27FC236}">
                <a16:creationId xmlns:a16="http://schemas.microsoft.com/office/drawing/2014/main" id="{E6088C31-574E-4C5D-A628-79059609B22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Notes Placeholder 2">
            <a:extLst>
              <a:ext uri="{FF2B5EF4-FFF2-40B4-BE49-F238E27FC236}">
                <a16:creationId xmlns:a16="http://schemas.microsoft.com/office/drawing/2014/main" id="{A57E10E1-4A5A-449C-BBC9-E16236FB7B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cs-CZ" altLang="cs-CZ" dirty="0">
              <a:latin typeface="Times New Roman" panose="02020603050405020304" pitchFamily="18" charset="0"/>
            </a:endParaRPr>
          </a:p>
        </p:txBody>
      </p:sp>
      <p:sp>
        <p:nvSpPr>
          <p:cNvPr id="40964" name="Slide Number Placeholder 3">
            <a:extLst>
              <a:ext uri="{FF2B5EF4-FFF2-40B4-BE49-F238E27FC236}">
                <a16:creationId xmlns:a16="http://schemas.microsoft.com/office/drawing/2014/main" id="{EC1949FC-E51C-4443-AFBA-7B7353B28AB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3BC51C7-C381-4E96-B002-583136EC79B9}" type="slidenum">
              <a:rPr kumimoji="0" lang="cs-CZ" altLang="cs-CZ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cs-CZ" altLang="cs-CZ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499909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>
            <a:extLst>
              <a:ext uri="{FF2B5EF4-FFF2-40B4-BE49-F238E27FC236}">
                <a16:creationId xmlns:a16="http://schemas.microsoft.com/office/drawing/2014/main" id="{46FA4C12-D683-4DFD-BEDA-CFCA0D6BBC0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Notes Placeholder 2">
            <a:extLst>
              <a:ext uri="{FF2B5EF4-FFF2-40B4-BE49-F238E27FC236}">
                <a16:creationId xmlns:a16="http://schemas.microsoft.com/office/drawing/2014/main" id="{9EE23F15-2431-463F-8B56-EA079C527A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cs-CZ" altLang="cs-CZ" dirty="0">
              <a:latin typeface="Times New Roman" panose="02020603050405020304" pitchFamily="18" charset="0"/>
            </a:endParaRPr>
          </a:p>
        </p:txBody>
      </p:sp>
      <p:sp>
        <p:nvSpPr>
          <p:cNvPr id="45060" name="Slide Number Placeholder 3">
            <a:extLst>
              <a:ext uri="{FF2B5EF4-FFF2-40B4-BE49-F238E27FC236}">
                <a16:creationId xmlns:a16="http://schemas.microsoft.com/office/drawing/2014/main" id="{4E3483DB-E840-41A0-B10E-797541EDCA0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0BBF46F-16F0-4A5B-9E1E-8EB9DB86638F}" type="slidenum">
              <a:rPr kumimoji="0" lang="cs-CZ" altLang="cs-CZ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cs-CZ" altLang="cs-CZ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345270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>
            <a:extLst>
              <a:ext uri="{FF2B5EF4-FFF2-40B4-BE49-F238E27FC236}">
                <a16:creationId xmlns:a16="http://schemas.microsoft.com/office/drawing/2014/main" id="{46FA4C12-D683-4DFD-BEDA-CFCA0D6BBC0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Notes Placeholder 2">
            <a:extLst>
              <a:ext uri="{FF2B5EF4-FFF2-40B4-BE49-F238E27FC236}">
                <a16:creationId xmlns:a16="http://schemas.microsoft.com/office/drawing/2014/main" id="{9EE23F15-2431-463F-8B56-EA079C527A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cs-CZ" altLang="cs-CZ" dirty="0">
              <a:latin typeface="Times New Roman" panose="02020603050405020304" pitchFamily="18" charset="0"/>
            </a:endParaRPr>
          </a:p>
        </p:txBody>
      </p:sp>
      <p:sp>
        <p:nvSpPr>
          <p:cNvPr id="45060" name="Slide Number Placeholder 3">
            <a:extLst>
              <a:ext uri="{FF2B5EF4-FFF2-40B4-BE49-F238E27FC236}">
                <a16:creationId xmlns:a16="http://schemas.microsoft.com/office/drawing/2014/main" id="{4E3483DB-E840-41A0-B10E-797541EDCA0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0BBF46F-16F0-4A5B-9E1E-8EB9DB86638F}" type="slidenum">
              <a:rPr kumimoji="0" lang="cs-CZ" altLang="cs-CZ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cs-CZ" altLang="cs-CZ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925529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>
            <a:extLst>
              <a:ext uri="{FF2B5EF4-FFF2-40B4-BE49-F238E27FC236}">
                <a16:creationId xmlns:a16="http://schemas.microsoft.com/office/drawing/2014/main" id="{E6088C31-574E-4C5D-A628-79059609B22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Notes Placeholder 2">
            <a:extLst>
              <a:ext uri="{FF2B5EF4-FFF2-40B4-BE49-F238E27FC236}">
                <a16:creationId xmlns:a16="http://schemas.microsoft.com/office/drawing/2014/main" id="{A57E10E1-4A5A-449C-BBC9-E16236FB7B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cs-CZ" altLang="cs-CZ" dirty="0">
              <a:latin typeface="Times New Roman" panose="02020603050405020304" pitchFamily="18" charset="0"/>
            </a:endParaRPr>
          </a:p>
        </p:txBody>
      </p:sp>
      <p:sp>
        <p:nvSpPr>
          <p:cNvPr id="40964" name="Slide Number Placeholder 3">
            <a:extLst>
              <a:ext uri="{FF2B5EF4-FFF2-40B4-BE49-F238E27FC236}">
                <a16:creationId xmlns:a16="http://schemas.microsoft.com/office/drawing/2014/main" id="{EC1949FC-E51C-4443-AFBA-7B7353B28AB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3BC51C7-C381-4E96-B002-583136EC79B9}" type="slidenum">
              <a:rPr kumimoji="0" lang="cs-CZ" altLang="cs-CZ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cs-CZ" altLang="cs-CZ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78309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>
            <a:extLst>
              <a:ext uri="{FF2B5EF4-FFF2-40B4-BE49-F238E27FC236}">
                <a16:creationId xmlns:a16="http://schemas.microsoft.com/office/drawing/2014/main" id="{E6088C31-574E-4C5D-A628-79059609B22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Notes Placeholder 2">
            <a:extLst>
              <a:ext uri="{FF2B5EF4-FFF2-40B4-BE49-F238E27FC236}">
                <a16:creationId xmlns:a16="http://schemas.microsoft.com/office/drawing/2014/main" id="{A57E10E1-4A5A-449C-BBC9-E16236FB7B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cs-CZ" altLang="cs-CZ" dirty="0">
              <a:latin typeface="Times New Roman" panose="02020603050405020304" pitchFamily="18" charset="0"/>
            </a:endParaRPr>
          </a:p>
        </p:txBody>
      </p:sp>
      <p:sp>
        <p:nvSpPr>
          <p:cNvPr id="40964" name="Slide Number Placeholder 3">
            <a:extLst>
              <a:ext uri="{FF2B5EF4-FFF2-40B4-BE49-F238E27FC236}">
                <a16:creationId xmlns:a16="http://schemas.microsoft.com/office/drawing/2014/main" id="{EC1949FC-E51C-4443-AFBA-7B7353B28AB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3BC51C7-C381-4E96-B002-583136EC79B9}" type="slidenum">
              <a:rPr kumimoji="0" lang="cs-CZ" altLang="cs-CZ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cs-CZ" altLang="cs-CZ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123009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>
            <a:extLst>
              <a:ext uri="{FF2B5EF4-FFF2-40B4-BE49-F238E27FC236}">
                <a16:creationId xmlns:a16="http://schemas.microsoft.com/office/drawing/2014/main" id="{E6088C31-574E-4C5D-A628-79059609B22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Notes Placeholder 2">
            <a:extLst>
              <a:ext uri="{FF2B5EF4-FFF2-40B4-BE49-F238E27FC236}">
                <a16:creationId xmlns:a16="http://schemas.microsoft.com/office/drawing/2014/main" id="{A57E10E1-4A5A-449C-BBC9-E16236FB7B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cs-CZ" dirty="0">
                <a:latin typeface="Times New Roman" panose="02020603050405020304" pitchFamily="18" charset="0"/>
              </a:rPr>
              <a:t>Mechanism of action:</a:t>
            </a:r>
            <a:r>
              <a:rPr lang="en-US" altLang="cs-CZ" baseline="0" dirty="0">
                <a:latin typeface="Times New Roman" panose="02020603050405020304" pitchFamily="18" charset="0"/>
              </a:rPr>
              <a:t> arbutin hydrolysis to hydroquinone, which has antiseptic properties.</a:t>
            </a:r>
            <a:r>
              <a:rPr lang="sk-SK" altLang="cs-CZ" baseline="0" dirty="0">
                <a:latin typeface="Times New Roman" panose="02020603050405020304" pitchFamily="18" charset="0"/>
              </a:rPr>
              <a:t> Uvae ursi folium </a:t>
            </a:r>
            <a:r>
              <a:rPr lang="sk-SK" altLang="cs-CZ" baseline="0" dirty="0" err="1">
                <a:latin typeface="Times New Roman" panose="02020603050405020304" pitchFamily="18" charset="0"/>
              </a:rPr>
              <a:t>should</a:t>
            </a:r>
            <a:r>
              <a:rPr lang="sk-SK" altLang="cs-CZ" baseline="0" dirty="0">
                <a:latin typeface="Times New Roman" panose="02020603050405020304" pitchFamily="18" charset="0"/>
              </a:rPr>
              <a:t> </a:t>
            </a:r>
            <a:r>
              <a:rPr lang="sk-SK" altLang="cs-CZ" baseline="0" dirty="0" err="1">
                <a:latin typeface="Times New Roman" panose="02020603050405020304" pitchFamily="18" charset="0"/>
              </a:rPr>
              <a:t>not</a:t>
            </a:r>
            <a:r>
              <a:rPr lang="sk-SK" altLang="cs-CZ" baseline="0" dirty="0">
                <a:latin typeface="Times New Roman" panose="02020603050405020304" pitchFamily="18" charset="0"/>
              </a:rPr>
              <a:t> be </a:t>
            </a:r>
            <a:r>
              <a:rPr lang="sk-SK" altLang="cs-CZ" baseline="0" dirty="0" err="1">
                <a:latin typeface="Times New Roman" panose="02020603050405020304" pitchFamily="18" charset="0"/>
              </a:rPr>
              <a:t>taken</a:t>
            </a:r>
            <a:r>
              <a:rPr lang="sk-SK" altLang="cs-CZ" baseline="0" dirty="0">
                <a:latin typeface="Times New Roman" panose="02020603050405020304" pitchFamily="18" charset="0"/>
              </a:rPr>
              <a:t> for </a:t>
            </a:r>
            <a:r>
              <a:rPr lang="sk-SK" altLang="cs-CZ" baseline="0" dirty="0" err="1">
                <a:latin typeface="Times New Roman" panose="02020603050405020304" pitchFamily="18" charset="0"/>
              </a:rPr>
              <a:t>longer</a:t>
            </a:r>
            <a:r>
              <a:rPr lang="sk-SK" altLang="cs-CZ" baseline="0" dirty="0">
                <a:latin typeface="Times New Roman" panose="02020603050405020304" pitchFamily="18" charset="0"/>
              </a:rPr>
              <a:t> </a:t>
            </a:r>
            <a:r>
              <a:rPr lang="sk-SK" altLang="cs-CZ" baseline="0" dirty="0" err="1">
                <a:latin typeface="Times New Roman" panose="02020603050405020304" pitchFamily="18" charset="0"/>
              </a:rPr>
              <a:t>periods</a:t>
            </a:r>
            <a:r>
              <a:rPr lang="sk-SK" altLang="cs-CZ" baseline="0" dirty="0">
                <a:latin typeface="Times New Roman" panose="02020603050405020304" pitchFamily="18" charset="0"/>
              </a:rPr>
              <a:t> of </a:t>
            </a:r>
            <a:r>
              <a:rPr lang="sk-SK" altLang="cs-CZ" baseline="0" dirty="0" err="1">
                <a:latin typeface="Times New Roman" panose="02020603050405020304" pitchFamily="18" charset="0"/>
              </a:rPr>
              <a:t>time</a:t>
            </a:r>
            <a:r>
              <a:rPr lang="sk-SK" altLang="cs-CZ" baseline="0" dirty="0">
                <a:latin typeface="Times New Roman" panose="02020603050405020304" pitchFamily="18" charset="0"/>
              </a:rPr>
              <a:t>.  High </a:t>
            </a:r>
            <a:r>
              <a:rPr lang="sk-SK" altLang="cs-CZ" baseline="0" dirty="0" err="1">
                <a:latin typeface="Times New Roman" panose="02020603050405020304" pitchFamily="18" charset="0"/>
              </a:rPr>
              <a:t>doses</a:t>
            </a:r>
            <a:r>
              <a:rPr lang="sk-SK" altLang="cs-CZ" baseline="0" dirty="0">
                <a:latin typeface="Times New Roman" panose="02020603050405020304" pitchFamily="18" charset="0"/>
              </a:rPr>
              <a:t> of </a:t>
            </a:r>
            <a:r>
              <a:rPr lang="sk-SK" altLang="cs-CZ" baseline="0" dirty="0" err="1">
                <a:latin typeface="Times New Roman" panose="02020603050405020304" pitchFamily="18" charset="0"/>
              </a:rPr>
              <a:t>hydroquinone</a:t>
            </a:r>
            <a:r>
              <a:rPr lang="sk-SK" altLang="cs-CZ" baseline="0" dirty="0">
                <a:latin typeface="Times New Roman" panose="02020603050405020304" pitchFamily="18" charset="0"/>
              </a:rPr>
              <a:t> are </a:t>
            </a:r>
            <a:r>
              <a:rPr lang="sk-SK" altLang="cs-CZ" baseline="0" dirty="0" err="1">
                <a:latin typeface="Times New Roman" panose="02020603050405020304" pitchFamily="18" charset="0"/>
              </a:rPr>
              <a:t>toxic</a:t>
            </a:r>
            <a:r>
              <a:rPr lang="sk-SK" altLang="cs-CZ" baseline="0" dirty="0">
                <a:latin typeface="Times New Roman" panose="02020603050405020304" pitchFamily="18" charset="0"/>
              </a:rPr>
              <a:t>.</a:t>
            </a:r>
            <a:endParaRPr lang="cs-CZ" altLang="cs-CZ" dirty="0">
              <a:latin typeface="Times New Roman" panose="02020603050405020304" pitchFamily="18" charset="0"/>
            </a:endParaRPr>
          </a:p>
        </p:txBody>
      </p:sp>
      <p:sp>
        <p:nvSpPr>
          <p:cNvPr id="40964" name="Slide Number Placeholder 3">
            <a:extLst>
              <a:ext uri="{FF2B5EF4-FFF2-40B4-BE49-F238E27FC236}">
                <a16:creationId xmlns:a16="http://schemas.microsoft.com/office/drawing/2014/main" id="{EC1949FC-E51C-4443-AFBA-7B7353B28AB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3BC51C7-C381-4E96-B002-583136EC79B9}" type="slidenum">
              <a:rPr kumimoji="0" lang="cs-CZ" altLang="cs-CZ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cs-CZ" altLang="cs-CZ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499909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>
            <a:extLst>
              <a:ext uri="{FF2B5EF4-FFF2-40B4-BE49-F238E27FC236}">
                <a16:creationId xmlns:a16="http://schemas.microsoft.com/office/drawing/2014/main" id="{46FA4C12-D683-4DFD-BEDA-CFCA0D6BBC0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Notes Placeholder 2">
            <a:extLst>
              <a:ext uri="{FF2B5EF4-FFF2-40B4-BE49-F238E27FC236}">
                <a16:creationId xmlns:a16="http://schemas.microsoft.com/office/drawing/2014/main" id="{9EE23F15-2431-463F-8B56-EA079C527A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cs-CZ" altLang="cs-CZ" dirty="0">
              <a:latin typeface="Times New Roman" panose="02020603050405020304" pitchFamily="18" charset="0"/>
            </a:endParaRPr>
          </a:p>
        </p:txBody>
      </p:sp>
      <p:sp>
        <p:nvSpPr>
          <p:cNvPr id="45060" name="Slide Number Placeholder 3">
            <a:extLst>
              <a:ext uri="{FF2B5EF4-FFF2-40B4-BE49-F238E27FC236}">
                <a16:creationId xmlns:a16="http://schemas.microsoft.com/office/drawing/2014/main" id="{4E3483DB-E840-41A0-B10E-797541EDCA0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0BBF46F-16F0-4A5B-9E1E-8EB9DB86638F}" type="slidenum">
              <a:rPr kumimoji="0" lang="cs-CZ" altLang="cs-CZ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cs-CZ" altLang="cs-CZ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169235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>
            <a:extLst>
              <a:ext uri="{FF2B5EF4-FFF2-40B4-BE49-F238E27FC236}">
                <a16:creationId xmlns:a16="http://schemas.microsoft.com/office/drawing/2014/main" id="{46FA4C12-D683-4DFD-BEDA-CFCA0D6BBC0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Notes Placeholder 2">
            <a:extLst>
              <a:ext uri="{FF2B5EF4-FFF2-40B4-BE49-F238E27FC236}">
                <a16:creationId xmlns:a16="http://schemas.microsoft.com/office/drawing/2014/main" id="{9EE23F15-2431-463F-8B56-EA079C527A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cs-CZ" altLang="cs-CZ" dirty="0">
              <a:latin typeface="Times New Roman" panose="02020603050405020304" pitchFamily="18" charset="0"/>
            </a:endParaRPr>
          </a:p>
        </p:txBody>
      </p:sp>
      <p:sp>
        <p:nvSpPr>
          <p:cNvPr id="45060" name="Slide Number Placeholder 3">
            <a:extLst>
              <a:ext uri="{FF2B5EF4-FFF2-40B4-BE49-F238E27FC236}">
                <a16:creationId xmlns:a16="http://schemas.microsoft.com/office/drawing/2014/main" id="{4E3483DB-E840-41A0-B10E-797541EDCA0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0BBF46F-16F0-4A5B-9E1E-8EB9DB86638F}" type="slidenum">
              <a:rPr kumimoji="0" lang="cs-CZ" altLang="cs-CZ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cs-CZ" altLang="cs-CZ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236947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Slide Image Placeholder 1">
            <a:extLst>
              <a:ext uri="{FF2B5EF4-FFF2-40B4-BE49-F238E27FC236}">
                <a16:creationId xmlns:a16="http://schemas.microsoft.com/office/drawing/2014/main" id="{B62260BB-D218-4BDF-A891-D8C32565986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3" name="Notes Placeholder 2">
            <a:extLst>
              <a:ext uri="{FF2B5EF4-FFF2-40B4-BE49-F238E27FC236}">
                <a16:creationId xmlns:a16="http://schemas.microsoft.com/office/drawing/2014/main" id="{7837A3AC-925E-489D-959A-AB7C0DE84D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cs-CZ" altLang="cs-CZ" dirty="0">
              <a:latin typeface="Times New Roman" panose="02020603050405020304" pitchFamily="18" charset="0"/>
            </a:endParaRPr>
          </a:p>
        </p:txBody>
      </p:sp>
      <p:sp>
        <p:nvSpPr>
          <p:cNvPr id="92164" name="Slide Number Placeholder 3">
            <a:extLst>
              <a:ext uri="{FF2B5EF4-FFF2-40B4-BE49-F238E27FC236}">
                <a16:creationId xmlns:a16="http://schemas.microsoft.com/office/drawing/2014/main" id="{5096A115-E7A5-45E3-8ECB-71ED24F11DF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1F24D82-D92C-48AD-BB7C-D8B188E86F1F}" type="slidenum">
              <a:rPr kumimoji="0" lang="cs-CZ" altLang="cs-CZ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cs-CZ" altLang="cs-CZ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465442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>
            <a:extLst>
              <a:ext uri="{FF2B5EF4-FFF2-40B4-BE49-F238E27FC236}">
                <a16:creationId xmlns:a16="http://schemas.microsoft.com/office/drawing/2014/main" id="{E6088C31-574E-4C5D-A628-79059609B22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Notes Placeholder 2">
            <a:extLst>
              <a:ext uri="{FF2B5EF4-FFF2-40B4-BE49-F238E27FC236}">
                <a16:creationId xmlns:a16="http://schemas.microsoft.com/office/drawing/2014/main" id="{A57E10E1-4A5A-449C-BBC9-E16236FB7B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cs-CZ" altLang="cs-CZ" dirty="0" err="1">
                <a:latin typeface="Times New Roman" panose="02020603050405020304" pitchFamily="18" charset="0"/>
              </a:rPr>
              <a:t>Treatment</a:t>
            </a:r>
            <a:r>
              <a:rPr lang="cs-CZ" altLang="cs-CZ" dirty="0">
                <a:latin typeface="Times New Roman" panose="02020603050405020304" pitchFamily="18" charset="0"/>
              </a:rPr>
              <a:t> with </a:t>
            </a:r>
            <a:r>
              <a:rPr lang="cs-CZ" altLang="cs-CZ" dirty="0" err="1">
                <a:latin typeface="Times New Roman" panose="02020603050405020304" pitchFamily="18" charset="0"/>
              </a:rPr>
              <a:t>smoke</a:t>
            </a:r>
            <a:r>
              <a:rPr lang="cs-CZ" altLang="cs-CZ" dirty="0">
                <a:latin typeface="Times New Roman" panose="02020603050405020304" pitchFamily="18" charset="0"/>
              </a:rPr>
              <a:t> </a:t>
            </a:r>
            <a:r>
              <a:rPr lang="cs-CZ" altLang="cs-CZ" dirty="0" err="1">
                <a:latin typeface="Times New Roman" panose="02020603050405020304" pitchFamily="18" charset="0"/>
              </a:rPr>
              <a:t>inactivates</a:t>
            </a:r>
            <a:r>
              <a:rPr lang="cs-CZ" altLang="cs-CZ" dirty="0">
                <a:latin typeface="Times New Roman" panose="02020603050405020304" pitchFamily="18" charset="0"/>
              </a:rPr>
              <a:t> the </a:t>
            </a:r>
            <a:r>
              <a:rPr lang="cs-CZ" altLang="cs-CZ" dirty="0" err="1">
                <a:latin typeface="Times New Roman" panose="02020603050405020304" pitchFamily="18" charset="0"/>
              </a:rPr>
              <a:t>enzymes</a:t>
            </a:r>
            <a:r>
              <a:rPr lang="cs-CZ" altLang="cs-CZ" dirty="0">
                <a:latin typeface="Times New Roman" panose="02020603050405020304" pitchFamily="18" charset="0"/>
              </a:rPr>
              <a:t>, which </a:t>
            </a:r>
            <a:r>
              <a:rPr lang="cs-CZ" altLang="cs-CZ" dirty="0" err="1">
                <a:latin typeface="Times New Roman" panose="02020603050405020304" pitchFamily="18" charset="0"/>
              </a:rPr>
              <a:t>could</a:t>
            </a:r>
            <a:r>
              <a:rPr lang="cs-CZ" altLang="cs-CZ" dirty="0">
                <a:latin typeface="Times New Roman" panose="02020603050405020304" pitchFamily="18" charset="0"/>
              </a:rPr>
              <a:t>  </a:t>
            </a:r>
            <a:r>
              <a:rPr lang="cs-CZ" altLang="cs-CZ" dirty="0" err="1">
                <a:latin typeface="Times New Roman" panose="02020603050405020304" pitchFamily="18" charset="0"/>
              </a:rPr>
              <a:t>otherwise</a:t>
            </a:r>
            <a:r>
              <a:rPr lang="cs-CZ" altLang="cs-CZ" dirty="0">
                <a:latin typeface="Times New Roman" panose="02020603050405020304" pitchFamily="18" charset="0"/>
              </a:rPr>
              <a:t> cause </a:t>
            </a:r>
            <a:r>
              <a:rPr lang="cs-CZ" altLang="cs-CZ" dirty="0" err="1">
                <a:latin typeface="Times New Roman" panose="02020603050405020304" pitchFamily="18" charset="0"/>
              </a:rPr>
              <a:t>unwanted</a:t>
            </a:r>
            <a:r>
              <a:rPr lang="cs-CZ" altLang="cs-CZ" dirty="0">
                <a:latin typeface="Times New Roman" panose="02020603050405020304" pitchFamily="18" charset="0"/>
              </a:rPr>
              <a:t> </a:t>
            </a:r>
            <a:r>
              <a:rPr lang="cs-CZ" altLang="cs-CZ" dirty="0" err="1">
                <a:latin typeface="Times New Roman" panose="02020603050405020304" pitchFamily="18" charset="0"/>
              </a:rPr>
              <a:t>blackening</a:t>
            </a:r>
            <a:r>
              <a:rPr lang="cs-CZ" altLang="cs-CZ" dirty="0">
                <a:latin typeface="Times New Roman" panose="02020603050405020304" pitchFamily="18" charset="0"/>
              </a:rPr>
              <a:t> of the </a:t>
            </a:r>
            <a:r>
              <a:rPr lang="cs-CZ" altLang="cs-CZ" dirty="0" err="1">
                <a:latin typeface="Times New Roman" panose="02020603050405020304" pitchFamily="18" charset="0"/>
              </a:rPr>
              <a:t>drug</a:t>
            </a:r>
            <a:r>
              <a:rPr lang="cs-CZ" altLang="cs-CZ" dirty="0"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40964" name="Slide Number Placeholder 3">
            <a:extLst>
              <a:ext uri="{FF2B5EF4-FFF2-40B4-BE49-F238E27FC236}">
                <a16:creationId xmlns:a16="http://schemas.microsoft.com/office/drawing/2014/main" id="{EC1949FC-E51C-4443-AFBA-7B7353B28AB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3BC51C7-C381-4E96-B002-583136EC79B9}" type="slidenum">
              <a:rPr kumimoji="0" lang="cs-CZ" altLang="cs-CZ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cs-CZ" altLang="cs-CZ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335978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>
            <a:extLst>
              <a:ext uri="{FF2B5EF4-FFF2-40B4-BE49-F238E27FC236}">
                <a16:creationId xmlns:a16="http://schemas.microsoft.com/office/drawing/2014/main" id="{E6088C31-574E-4C5D-A628-79059609B22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Notes Placeholder 2">
            <a:extLst>
              <a:ext uri="{FF2B5EF4-FFF2-40B4-BE49-F238E27FC236}">
                <a16:creationId xmlns:a16="http://schemas.microsoft.com/office/drawing/2014/main" id="{A57E10E1-4A5A-449C-BBC9-E16236FB7B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cs-CZ" altLang="cs-CZ" dirty="0">
              <a:latin typeface="Times New Roman" panose="02020603050405020304" pitchFamily="18" charset="0"/>
            </a:endParaRPr>
          </a:p>
        </p:txBody>
      </p:sp>
      <p:sp>
        <p:nvSpPr>
          <p:cNvPr id="40964" name="Slide Number Placeholder 3">
            <a:extLst>
              <a:ext uri="{FF2B5EF4-FFF2-40B4-BE49-F238E27FC236}">
                <a16:creationId xmlns:a16="http://schemas.microsoft.com/office/drawing/2014/main" id="{EC1949FC-E51C-4443-AFBA-7B7353B28AB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3BC51C7-C381-4E96-B002-583136EC79B9}" type="slidenum">
              <a:rPr kumimoji="0" lang="cs-CZ" altLang="cs-CZ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cs-CZ" altLang="cs-CZ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499909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>
            <a:extLst>
              <a:ext uri="{FF2B5EF4-FFF2-40B4-BE49-F238E27FC236}">
                <a16:creationId xmlns:a16="http://schemas.microsoft.com/office/drawing/2014/main" id="{E6088C31-574E-4C5D-A628-79059609B22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Notes Placeholder 2">
            <a:extLst>
              <a:ext uri="{FF2B5EF4-FFF2-40B4-BE49-F238E27FC236}">
                <a16:creationId xmlns:a16="http://schemas.microsoft.com/office/drawing/2014/main" id="{A57E10E1-4A5A-449C-BBC9-E16236FB7B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cs-CZ" altLang="cs-CZ" dirty="0">
              <a:latin typeface="Times New Roman" panose="02020603050405020304" pitchFamily="18" charset="0"/>
            </a:endParaRPr>
          </a:p>
        </p:txBody>
      </p:sp>
      <p:sp>
        <p:nvSpPr>
          <p:cNvPr id="40964" name="Slide Number Placeholder 3">
            <a:extLst>
              <a:ext uri="{FF2B5EF4-FFF2-40B4-BE49-F238E27FC236}">
                <a16:creationId xmlns:a16="http://schemas.microsoft.com/office/drawing/2014/main" id="{EC1949FC-E51C-4443-AFBA-7B7353B28AB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3BC51C7-C381-4E96-B002-583136EC79B9}" type="slidenum">
              <a:rPr kumimoji="0" lang="cs-CZ" altLang="cs-CZ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cs-CZ" altLang="cs-CZ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936998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>
            <a:extLst>
              <a:ext uri="{FF2B5EF4-FFF2-40B4-BE49-F238E27FC236}">
                <a16:creationId xmlns:a16="http://schemas.microsoft.com/office/drawing/2014/main" id="{E6088C31-574E-4C5D-A628-79059609B22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Notes Placeholder 2">
            <a:extLst>
              <a:ext uri="{FF2B5EF4-FFF2-40B4-BE49-F238E27FC236}">
                <a16:creationId xmlns:a16="http://schemas.microsoft.com/office/drawing/2014/main" id="{A57E10E1-4A5A-449C-BBC9-E16236FB7B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cs-CZ" altLang="cs-CZ" dirty="0">
              <a:latin typeface="Times New Roman" panose="02020603050405020304" pitchFamily="18" charset="0"/>
            </a:endParaRPr>
          </a:p>
        </p:txBody>
      </p:sp>
      <p:sp>
        <p:nvSpPr>
          <p:cNvPr id="40964" name="Slide Number Placeholder 3">
            <a:extLst>
              <a:ext uri="{FF2B5EF4-FFF2-40B4-BE49-F238E27FC236}">
                <a16:creationId xmlns:a16="http://schemas.microsoft.com/office/drawing/2014/main" id="{EC1949FC-E51C-4443-AFBA-7B7353B28AB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3BC51C7-C381-4E96-B002-583136EC79B9}" type="slidenum">
              <a:rPr kumimoji="0" lang="cs-CZ" altLang="cs-CZ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cs-CZ" altLang="cs-CZ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499909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>
            <a:extLst>
              <a:ext uri="{FF2B5EF4-FFF2-40B4-BE49-F238E27FC236}">
                <a16:creationId xmlns:a16="http://schemas.microsoft.com/office/drawing/2014/main" id="{E6088C31-574E-4C5D-A628-79059609B22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Notes Placeholder 2">
            <a:extLst>
              <a:ext uri="{FF2B5EF4-FFF2-40B4-BE49-F238E27FC236}">
                <a16:creationId xmlns:a16="http://schemas.microsoft.com/office/drawing/2014/main" id="{A57E10E1-4A5A-449C-BBC9-E16236FB7B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cs-CZ" dirty="0">
                <a:latin typeface="Times New Roman" panose="02020603050405020304" pitchFamily="18" charset="0"/>
              </a:rPr>
              <a:t>Type</a:t>
            </a:r>
            <a:r>
              <a:rPr lang="en-US" altLang="cs-CZ" baseline="0" dirty="0">
                <a:latin typeface="Times New Roman" panose="02020603050405020304" pitchFamily="18" charset="0"/>
              </a:rPr>
              <a:t> and content of flavonoids are different in flowers, in leaves, and between species. Flowers of </a:t>
            </a:r>
            <a:r>
              <a:rPr lang="en-US" altLang="cs-CZ" i="1" baseline="0" dirty="0">
                <a:latin typeface="Times New Roman" panose="02020603050405020304" pitchFamily="18" charset="0"/>
              </a:rPr>
              <a:t>C. monogyna and laevigata </a:t>
            </a:r>
            <a:r>
              <a:rPr lang="en-US" altLang="cs-CZ" baseline="0" dirty="0">
                <a:latin typeface="Times New Roman" panose="02020603050405020304" pitchFamily="18" charset="0"/>
              </a:rPr>
              <a:t>contain mainly hyperoside. Leaves of </a:t>
            </a:r>
            <a:r>
              <a:rPr lang="en-US" altLang="cs-CZ" i="1" baseline="0" dirty="0">
                <a:latin typeface="Times New Roman" panose="02020603050405020304" pitchFamily="18" charset="0"/>
              </a:rPr>
              <a:t>C. monogyna</a:t>
            </a:r>
            <a:r>
              <a:rPr lang="en-US" altLang="cs-CZ" baseline="0" dirty="0">
                <a:latin typeface="Times New Roman" panose="02020603050405020304" pitchFamily="18" charset="0"/>
              </a:rPr>
              <a:t> contain vitexin-rhamnoside and acetylated derivatives. Leaves of </a:t>
            </a:r>
            <a:r>
              <a:rPr lang="en-US" altLang="cs-CZ" i="1" baseline="0" dirty="0">
                <a:latin typeface="Times New Roman" panose="02020603050405020304" pitchFamily="18" charset="0"/>
              </a:rPr>
              <a:t>C. laevigata </a:t>
            </a:r>
            <a:r>
              <a:rPr lang="en-US" altLang="cs-CZ" baseline="0" dirty="0">
                <a:latin typeface="Times New Roman" panose="02020603050405020304" pitchFamily="18" charset="0"/>
              </a:rPr>
              <a:t>contain nonacetylated derivatives.</a:t>
            </a:r>
            <a:endParaRPr lang="cs-CZ" altLang="cs-CZ" dirty="0">
              <a:latin typeface="Times New Roman" panose="02020603050405020304" pitchFamily="18" charset="0"/>
            </a:endParaRPr>
          </a:p>
        </p:txBody>
      </p:sp>
      <p:sp>
        <p:nvSpPr>
          <p:cNvPr id="40964" name="Slide Number Placeholder 3">
            <a:extLst>
              <a:ext uri="{FF2B5EF4-FFF2-40B4-BE49-F238E27FC236}">
                <a16:creationId xmlns:a16="http://schemas.microsoft.com/office/drawing/2014/main" id="{EC1949FC-E51C-4443-AFBA-7B7353B28AB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3BC51C7-C381-4E96-B002-583136EC79B9}" type="slidenum">
              <a:rPr kumimoji="0" lang="cs-CZ" altLang="cs-CZ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cs-CZ" altLang="cs-CZ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355537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>
            <a:extLst>
              <a:ext uri="{FF2B5EF4-FFF2-40B4-BE49-F238E27FC236}">
                <a16:creationId xmlns:a16="http://schemas.microsoft.com/office/drawing/2014/main" id="{E6088C31-574E-4C5D-A628-79059609B22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Notes Placeholder 2">
            <a:extLst>
              <a:ext uri="{FF2B5EF4-FFF2-40B4-BE49-F238E27FC236}">
                <a16:creationId xmlns:a16="http://schemas.microsoft.com/office/drawing/2014/main" id="{A57E10E1-4A5A-449C-BBC9-E16236FB7B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cs-CZ" altLang="cs-CZ" dirty="0">
              <a:latin typeface="Times New Roman" panose="02020603050405020304" pitchFamily="18" charset="0"/>
            </a:endParaRPr>
          </a:p>
        </p:txBody>
      </p:sp>
      <p:sp>
        <p:nvSpPr>
          <p:cNvPr id="40964" name="Slide Number Placeholder 3">
            <a:extLst>
              <a:ext uri="{FF2B5EF4-FFF2-40B4-BE49-F238E27FC236}">
                <a16:creationId xmlns:a16="http://schemas.microsoft.com/office/drawing/2014/main" id="{EC1949FC-E51C-4443-AFBA-7B7353B28AB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3BC51C7-C381-4E96-B002-583136EC79B9}" type="slidenum">
              <a:rPr kumimoji="0" lang="cs-CZ" altLang="cs-CZ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cs-CZ" altLang="cs-CZ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36614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>
            <a:extLst>
              <a:ext uri="{FF2B5EF4-FFF2-40B4-BE49-F238E27FC236}">
                <a16:creationId xmlns:a16="http://schemas.microsoft.com/office/drawing/2014/main" id="{E6088C31-574E-4C5D-A628-79059609B22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Notes Placeholder 2">
            <a:extLst>
              <a:ext uri="{FF2B5EF4-FFF2-40B4-BE49-F238E27FC236}">
                <a16:creationId xmlns:a16="http://schemas.microsoft.com/office/drawing/2014/main" id="{A57E10E1-4A5A-449C-BBC9-E16236FB7B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cs-CZ" noProof="0" dirty="0">
                <a:latin typeface="Times New Roman" panose="02020603050405020304" pitchFamily="18" charset="0"/>
              </a:rPr>
              <a:t>Leaf of marshmallow contains less mucilages than root. Mucilage can alter the pharmacocinetics of other medicines</a:t>
            </a:r>
            <a:r>
              <a:rPr lang="sk-SK" altLang="cs-CZ" noProof="0" dirty="0">
                <a:latin typeface="Times New Roman" panose="02020603050405020304" pitchFamily="18" charset="0"/>
              </a:rPr>
              <a:t> which are </a:t>
            </a:r>
            <a:r>
              <a:rPr lang="sk-SK" altLang="cs-CZ" noProof="0" dirty="0" err="1">
                <a:latin typeface="Times New Roman" panose="02020603050405020304" pitchFamily="18" charset="0"/>
              </a:rPr>
              <a:t>administered</a:t>
            </a:r>
            <a:r>
              <a:rPr lang="sk-SK" altLang="cs-CZ" noProof="0" dirty="0">
                <a:latin typeface="Times New Roman" panose="02020603050405020304" pitchFamily="18" charset="0"/>
              </a:rPr>
              <a:t> in the </a:t>
            </a:r>
            <a:r>
              <a:rPr lang="sk-SK" altLang="cs-CZ" noProof="0" dirty="0" err="1">
                <a:latin typeface="Times New Roman" panose="02020603050405020304" pitchFamily="18" charset="0"/>
              </a:rPr>
              <a:t>same</a:t>
            </a:r>
            <a:r>
              <a:rPr lang="sk-SK" altLang="cs-CZ" noProof="0" dirty="0">
                <a:latin typeface="Times New Roman" panose="02020603050405020304" pitchFamily="18" charset="0"/>
              </a:rPr>
              <a:t> </a:t>
            </a:r>
            <a:r>
              <a:rPr lang="sk-SK" altLang="cs-CZ" noProof="0">
                <a:latin typeface="Times New Roman" panose="02020603050405020304" pitchFamily="18" charset="0"/>
              </a:rPr>
              <a:t>time</a:t>
            </a:r>
            <a:r>
              <a:rPr lang="en-US" altLang="cs-CZ" noProof="0">
                <a:latin typeface="Times New Roman" panose="02020603050405020304" pitchFamily="18" charset="0"/>
              </a:rPr>
              <a:t> </a:t>
            </a:r>
            <a:r>
              <a:rPr lang="en-US" altLang="cs-CZ" noProof="0" dirty="0">
                <a:latin typeface="Times New Roman" panose="02020603050405020304" pitchFamily="18" charset="0"/>
              </a:rPr>
              <a:t>(</a:t>
            </a:r>
            <a:r>
              <a:rPr lang="sk-SK" altLang="cs-CZ" noProof="0" dirty="0" err="1">
                <a:latin typeface="Times New Roman" panose="02020603050405020304" pitchFamily="18" charset="0"/>
              </a:rPr>
              <a:t>may</a:t>
            </a:r>
            <a:r>
              <a:rPr lang="sk-SK" altLang="cs-CZ" noProof="0" dirty="0">
                <a:latin typeface="Times New Roman" panose="02020603050405020304" pitchFamily="18" charset="0"/>
              </a:rPr>
              <a:t> </a:t>
            </a:r>
            <a:r>
              <a:rPr lang="sk-SK" altLang="cs-CZ" noProof="0" dirty="0" err="1">
                <a:latin typeface="Times New Roman" panose="02020603050405020304" pitchFamily="18" charset="0"/>
              </a:rPr>
              <a:t>delay</a:t>
            </a:r>
            <a:r>
              <a:rPr lang="sk-SK" altLang="cs-CZ" noProof="0" dirty="0">
                <a:latin typeface="Times New Roman" panose="02020603050405020304" pitchFamily="18" charset="0"/>
              </a:rPr>
              <a:t> </a:t>
            </a:r>
            <a:r>
              <a:rPr lang="sk-SK" altLang="cs-CZ" noProof="0" dirty="0" err="1">
                <a:latin typeface="Times New Roman" panose="02020603050405020304" pitchFamily="18" charset="0"/>
              </a:rPr>
              <a:t>their</a:t>
            </a:r>
            <a:r>
              <a:rPr lang="sk-SK" altLang="cs-CZ" noProof="0" dirty="0">
                <a:latin typeface="Times New Roman" panose="02020603050405020304" pitchFamily="18" charset="0"/>
              </a:rPr>
              <a:t> </a:t>
            </a:r>
            <a:r>
              <a:rPr lang="sk-SK" altLang="cs-CZ" noProof="0" dirty="0" err="1">
                <a:latin typeface="Times New Roman" panose="02020603050405020304" pitchFamily="18" charset="0"/>
              </a:rPr>
              <a:t>absorption</a:t>
            </a:r>
            <a:r>
              <a:rPr lang="en-US" altLang="cs-CZ" noProof="0" dirty="0">
                <a:latin typeface="Times New Roman" panose="02020603050405020304" pitchFamily="18" charset="0"/>
              </a:rPr>
              <a:t>)</a:t>
            </a:r>
            <a:r>
              <a:rPr lang="sk-SK" altLang="cs-CZ" noProof="0" dirty="0">
                <a:latin typeface="Times New Roman" panose="02020603050405020304" pitchFamily="18" charset="0"/>
              </a:rPr>
              <a:t>.</a:t>
            </a:r>
            <a:endParaRPr lang="en-US" altLang="cs-CZ" noProof="0" dirty="0">
              <a:latin typeface="Times New Roman" panose="02020603050405020304" pitchFamily="18" charset="0"/>
            </a:endParaRPr>
          </a:p>
        </p:txBody>
      </p:sp>
      <p:sp>
        <p:nvSpPr>
          <p:cNvPr id="40964" name="Slide Number Placeholder 3">
            <a:extLst>
              <a:ext uri="{FF2B5EF4-FFF2-40B4-BE49-F238E27FC236}">
                <a16:creationId xmlns:a16="http://schemas.microsoft.com/office/drawing/2014/main" id="{EC1949FC-E51C-4443-AFBA-7B7353B28AB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3BC51C7-C381-4E96-B002-583136EC79B9}" type="slidenum">
              <a:rPr kumimoji="0" lang="cs-CZ" altLang="cs-CZ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cs-CZ" altLang="cs-CZ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499909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>
            <a:extLst>
              <a:ext uri="{FF2B5EF4-FFF2-40B4-BE49-F238E27FC236}">
                <a16:creationId xmlns:a16="http://schemas.microsoft.com/office/drawing/2014/main" id="{E6088C31-574E-4C5D-A628-79059609B22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Notes Placeholder 2">
            <a:extLst>
              <a:ext uri="{FF2B5EF4-FFF2-40B4-BE49-F238E27FC236}">
                <a16:creationId xmlns:a16="http://schemas.microsoft.com/office/drawing/2014/main" id="{A57E10E1-4A5A-449C-BBC9-E16236FB7B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cs-CZ" dirty="0">
                <a:latin typeface="Times New Roman" panose="02020603050405020304" pitchFamily="18" charset="0"/>
              </a:rPr>
              <a:t>When the drug is stored improperly, aucubine hydrolyses and forms brown and black pigments. These can cause brown or black </a:t>
            </a:r>
            <a:r>
              <a:rPr lang="en-US" altLang="cs-CZ" dirty="0" err="1">
                <a:latin typeface="Times New Roman" panose="02020603050405020304" pitchFamily="18" charset="0"/>
              </a:rPr>
              <a:t>colour</a:t>
            </a:r>
            <a:r>
              <a:rPr lang="en-US" altLang="cs-CZ" dirty="0">
                <a:latin typeface="Times New Roman" panose="02020603050405020304" pitchFamily="18" charset="0"/>
              </a:rPr>
              <a:t> of the stored drug.</a:t>
            </a:r>
            <a:endParaRPr lang="cs-CZ" altLang="cs-CZ" dirty="0">
              <a:latin typeface="Times New Roman" panose="02020603050405020304" pitchFamily="18" charset="0"/>
            </a:endParaRPr>
          </a:p>
        </p:txBody>
      </p:sp>
      <p:sp>
        <p:nvSpPr>
          <p:cNvPr id="40964" name="Slide Number Placeholder 3">
            <a:extLst>
              <a:ext uri="{FF2B5EF4-FFF2-40B4-BE49-F238E27FC236}">
                <a16:creationId xmlns:a16="http://schemas.microsoft.com/office/drawing/2014/main" id="{EC1949FC-E51C-4443-AFBA-7B7353B28AB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3BC51C7-C381-4E96-B002-583136EC79B9}" type="slidenum">
              <a:rPr kumimoji="0" lang="cs-CZ" altLang="cs-CZ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cs-CZ" altLang="cs-CZ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164668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>
            <a:extLst>
              <a:ext uri="{FF2B5EF4-FFF2-40B4-BE49-F238E27FC236}">
                <a16:creationId xmlns:a16="http://schemas.microsoft.com/office/drawing/2014/main" id="{E6088C31-574E-4C5D-A628-79059609B22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Notes Placeholder 2">
            <a:extLst>
              <a:ext uri="{FF2B5EF4-FFF2-40B4-BE49-F238E27FC236}">
                <a16:creationId xmlns:a16="http://schemas.microsoft.com/office/drawing/2014/main" id="{A57E10E1-4A5A-449C-BBC9-E16236FB7B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cs-CZ" altLang="cs-CZ" dirty="0">
              <a:latin typeface="Times New Roman" panose="02020603050405020304" pitchFamily="18" charset="0"/>
            </a:endParaRPr>
          </a:p>
        </p:txBody>
      </p:sp>
      <p:sp>
        <p:nvSpPr>
          <p:cNvPr id="40964" name="Slide Number Placeholder 3">
            <a:extLst>
              <a:ext uri="{FF2B5EF4-FFF2-40B4-BE49-F238E27FC236}">
                <a16:creationId xmlns:a16="http://schemas.microsoft.com/office/drawing/2014/main" id="{EC1949FC-E51C-4443-AFBA-7B7353B28AB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3BC51C7-C381-4E96-B002-583136EC79B9}" type="slidenum">
              <a:rPr kumimoji="0" lang="cs-CZ" altLang="cs-CZ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cs-CZ" altLang="cs-CZ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211037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>
            <a:extLst>
              <a:ext uri="{FF2B5EF4-FFF2-40B4-BE49-F238E27FC236}">
                <a16:creationId xmlns:a16="http://schemas.microsoft.com/office/drawing/2014/main" id="{E6088C31-574E-4C5D-A628-79059609B22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Notes Placeholder 2">
            <a:extLst>
              <a:ext uri="{FF2B5EF4-FFF2-40B4-BE49-F238E27FC236}">
                <a16:creationId xmlns:a16="http://schemas.microsoft.com/office/drawing/2014/main" id="{A57E10E1-4A5A-449C-BBC9-E16236FB7B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cs-CZ" altLang="cs-CZ" dirty="0">
              <a:latin typeface="Times New Roman" panose="02020603050405020304" pitchFamily="18" charset="0"/>
            </a:endParaRPr>
          </a:p>
        </p:txBody>
      </p:sp>
      <p:sp>
        <p:nvSpPr>
          <p:cNvPr id="40964" name="Slide Number Placeholder 3">
            <a:extLst>
              <a:ext uri="{FF2B5EF4-FFF2-40B4-BE49-F238E27FC236}">
                <a16:creationId xmlns:a16="http://schemas.microsoft.com/office/drawing/2014/main" id="{EC1949FC-E51C-4443-AFBA-7B7353B28AB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3BC51C7-C381-4E96-B002-583136EC79B9}" type="slidenum">
              <a:rPr kumimoji="0" lang="cs-CZ" altLang="cs-CZ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cs-CZ" altLang="cs-CZ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865508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Slide Image Placeholder 1">
            <a:extLst>
              <a:ext uri="{FF2B5EF4-FFF2-40B4-BE49-F238E27FC236}">
                <a16:creationId xmlns:a16="http://schemas.microsoft.com/office/drawing/2014/main" id="{B62260BB-D218-4BDF-A891-D8C32565986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3" name="Notes Placeholder 2">
            <a:extLst>
              <a:ext uri="{FF2B5EF4-FFF2-40B4-BE49-F238E27FC236}">
                <a16:creationId xmlns:a16="http://schemas.microsoft.com/office/drawing/2014/main" id="{7837A3AC-925E-489D-959A-AB7C0DE84D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cs-CZ" altLang="cs-CZ" dirty="0">
              <a:latin typeface="Times New Roman" panose="02020603050405020304" pitchFamily="18" charset="0"/>
            </a:endParaRPr>
          </a:p>
        </p:txBody>
      </p:sp>
      <p:sp>
        <p:nvSpPr>
          <p:cNvPr id="92164" name="Slide Number Placeholder 3">
            <a:extLst>
              <a:ext uri="{FF2B5EF4-FFF2-40B4-BE49-F238E27FC236}">
                <a16:creationId xmlns:a16="http://schemas.microsoft.com/office/drawing/2014/main" id="{5096A115-E7A5-45E3-8ECB-71ED24F11DF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1F24D82-D92C-48AD-BB7C-D8B188E86F1F}" type="slidenum">
              <a:rPr kumimoji="0" lang="cs-CZ" altLang="cs-CZ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cs-CZ" altLang="cs-CZ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182702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>
            <a:extLst>
              <a:ext uri="{FF2B5EF4-FFF2-40B4-BE49-F238E27FC236}">
                <a16:creationId xmlns:a16="http://schemas.microsoft.com/office/drawing/2014/main" id="{E6088C31-574E-4C5D-A628-79059609B22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Notes Placeholder 2">
            <a:extLst>
              <a:ext uri="{FF2B5EF4-FFF2-40B4-BE49-F238E27FC236}">
                <a16:creationId xmlns:a16="http://schemas.microsoft.com/office/drawing/2014/main" id="{A57E10E1-4A5A-449C-BBC9-E16236FB7B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cs-CZ" altLang="cs-CZ" dirty="0">
              <a:latin typeface="Times New Roman" panose="02020603050405020304" pitchFamily="18" charset="0"/>
            </a:endParaRPr>
          </a:p>
        </p:txBody>
      </p:sp>
      <p:sp>
        <p:nvSpPr>
          <p:cNvPr id="40964" name="Slide Number Placeholder 3">
            <a:extLst>
              <a:ext uri="{FF2B5EF4-FFF2-40B4-BE49-F238E27FC236}">
                <a16:creationId xmlns:a16="http://schemas.microsoft.com/office/drawing/2014/main" id="{EC1949FC-E51C-4443-AFBA-7B7353B28AB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3BC51C7-C381-4E96-B002-583136EC79B9}" type="slidenum">
              <a:rPr kumimoji="0" lang="cs-CZ" altLang="cs-CZ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cs-CZ" altLang="cs-CZ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659644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>
            <a:extLst>
              <a:ext uri="{FF2B5EF4-FFF2-40B4-BE49-F238E27FC236}">
                <a16:creationId xmlns:a16="http://schemas.microsoft.com/office/drawing/2014/main" id="{E6088C31-574E-4C5D-A628-79059609B22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Notes Placeholder 2">
            <a:extLst>
              <a:ext uri="{FF2B5EF4-FFF2-40B4-BE49-F238E27FC236}">
                <a16:creationId xmlns:a16="http://schemas.microsoft.com/office/drawing/2014/main" id="{A57E10E1-4A5A-449C-BBC9-E16236FB7B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cs-CZ" dirty="0">
                <a:latin typeface="Times New Roman" panose="02020603050405020304" pitchFamily="18" charset="0"/>
              </a:rPr>
              <a:t>These cardenolides do not accumulate in the organism, they metabolize faster.</a:t>
            </a:r>
            <a:endParaRPr lang="cs-CZ" altLang="cs-CZ" dirty="0">
              <a:latin typeface="Times New Roman" panose="02020603050405020304" pitchFamily="18" charset="0"/>
            </a:endParaRPr>
          </a:p>
        </p:txBody>
      </p:sp>
      <p:sp>
        <p:nvSpPr>
          <p:cNvPr id="40964" name="Slide Number Placeholder 3">
            <a:extLst>
              <a:ext uri="{FF2B5EF4-FFF2-40B4-BE49-F238E27FC236}">
                <a16:creationId xmlns:a16="http://schemas.microsoft.com/office/drawing/2014/main" id="{EC1949FC-E51C-4443-AFBA-7B7353B28AB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3BC51C7-C381-4E96-B002-583136EC79B9}" type="slidenum">
              <a:rPr kumimoji="0" lang="cs-CZ" altLang="cs-CZ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cs-CZ" altLang="cs-CZ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776800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>
            <a:extLst>
              <a:ext uri="{FF2B5EF4-FFF2-40B4-BE49-F238E27FC236}">
                <a16:creationId xmlns:a16="http://schemas.microsoft.com/office/drawing/2014/main" id="{E6088C31-574E-4C5D-A628-79059609B22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Notes Placeholder 2">
            <a:extLst>
              <a:ext uri="{FF2B5EF4-FFF2-40B4-BE49-F238E27FC236}">
                <a16:creationId xmlns:a16="http://schemas.microsoft.com/office/drawing/2014/main" id="{A57E10E1-4A5A-449C-BBC9-E16236FB7B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cs-CZ" altLang="cs-CZ" dirty="0">
              <a:latin typeface="Times New Roman" panose="02020603050405020304" pitchFamily="18" charset="0"/>
            </a:endParaRPr>
          </a:p>
        </p:txBody>
      </p:sp>
      <p:sp>
        <p:nvSpPr>
          <p:cNvPr id="40964" name="Slide Number Placeholder 3">
            <a:extLst>
              <a:ext uri="{FF2B5EF4-FFF2-40B4-BE49-F238E27FC236}">
                <a16:creationId xmlns:a16="http://schemas.microsoft.com/office/drawing/2014/main" id="{EC1949FC-E51C-4443-AFBA-7B7353B28AB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3BC51C7-C381-4E96-B002-583136EC79B9}" type="slidenum">
              <a:rPr kumimoji="0" lang="cs-CZ" altLang="cs-CZ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cs-CZ" altLang="cs-CZ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605457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>
            <a:extLst>
              <a:ext uri="{FF2B5EF4-FFF2-40B4-BE49-F238E27FC236}">
                <a16:creationId xmlns:a16="http://schemas.microsoft.com/office/drawing/2014/main" id="{E6088C31-574E-4C5D-A628-79059609B22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Notes Placeholder 2">
            <a:extLst>
              <a:ext uri="{FF2B5EF4-FFF2-40B4-BE49-F238E27FC236}">
                <a16:creationId xmlns:a16="http://schemas.microsoft.com/office/drawing/2014/main" id="{A57E10E1-4A5A-449C-BBC9-E16236FB7B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cs-CZ" altLang="cs-CZ" dirty="0">
              <a:latin typeface="Times New Roman" panose="02020603050405020304" pitchFamily="18" charset="0"/>
            </a:endParaRPr>
          </a:p>
        </p:txBody>
      </p:sp>
      <p:sp>
        <p:nvSpPr>
          <p:cNvPr id="40964" name="Slide Number Placeholder 3">
            <a:extLst>
              <a:ext uri="{FF2B5EF4-FFF2-40B4-BE49-F238E27FC236}">
                <a16:creationId xmlns:a16="http://schemas.microsoft.com/office/drawing/2014/main" id="{EC1949FC-E51C-4443-AFBA-7B7353B28AB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3BC51C7-C381-4E96-B002-583136EC79B9}" type="slidenum">
              <a:rPr kumimoji="0" lang="cs-CZ" altLang="cs-CZ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cs-CZ" altLang="cs-CZ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195530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>
            <a:extLst>
              <a:ext uri="{FF2B5EF4-FFF2-40B4-BE49-F238E27FC236}">
                <a16:creationId xmlns:a16="http://schemas.microsoft.com/office/drawing/2014/main" id="{E6088C31-574E-4C5D-A628-79059609B22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Notes Placeholder 2">
            <a:extLst>
              <a:ext uri="{FF2B5EF4-FFF2-40B4-BE49-F238E27FC236}">
                <a16:creationId xmlns:a16="http://schemas.microsoft.com/office/drawing/2014/main" id="{A57E10E1-4A5A-449C-BBC9-E16236FB7B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cs-CZ" altLang="cs-CZ" dirty="0">
              <a:latin typeface="Times New Roman" panose="02020603050405020304" pitchFamily="18" charset="0"/>
            </a:endParaRPr>
          </a:p>
        </p:txBody>
      </p:sp>
      <p:sp>
        <p:nvSpPr>
          <p:cNvPr id="40964" name="Slide Number Placeholder 3">
            <a:extLst>
              <a:ext uri="{FF2B5EF4-FFF2-40B4-BE49-F238E27FC236}">
                <a16:creationId xmlns:a16="http://schemas.microsoft.com/office/drawing/2014/main" id="{EC1949FC-E51C-4443-AFBA-7B7353B28AB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3BC51C7-C381-4E96-B002-583136EC79B9}" type="slidenum">
              <a:rPr kumimoji="0" lang="cs-CZ" altLang="cs-CZ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cs-CZ" altLang="cs-CZ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51875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>
            <a:extLst>
              <a:ext uri="{FF2B5EF4-FFF2-40B4-BE49-F238E27FC236}">
                <a16:creationId xmlns:a16="http://schemas.microsoft.com/office/drawing/2014/main" id="{E6088C31-574E-4C5D-A628-79059609B22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Notes Placeholder 2">
            <a:extLst>
              <a:ext uri="{FF2B5EF4-FFF2-40B4-BE49-F238E27FC236}">
                <a16:creationId xmlns:a16="http://schemas.microsoft.com/office/drawing/2014/main" id="{A57E10E1-4A5A-449C-BBC9-E16236FB7B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cs-CZ" dirty="0">
                <a:latin typeface="Times New Roman" panose="02020603050405020304" pitchFamily="18" charset="0"/>
              </a:rPr>
              <a:t>Astringent for diarrhea with blood. Dermatic for septic cutaneous defects, ulcers.</a:t>
            </a:r>
            <a:endParaRPr lang="cs-CZ" altLang="cs-CZ" dirty="0">
              <a:latin typeface="Times New Roman" panose="02020603050405020304" pitchFamily="18" charset="0"/>
            </a:endParaRPr>
          </a:p>
        </p:txBody>
      </p:sp>
      <p:sp>
        <p:nvSpPr>
          <p:cNvPr id="40964" name="Slide Number Placeholder 3">
            <a:extLst>
              <a:ext uri="{FF2B5EF4-FFF2-40B4-BE49-F238E27FC236}">
                <a16:creationId xmlns:a16="http://schemas.microsoft.com/office/drawing/2014/main" id="{EC1949FC-E51C-4443-AFBA-7B7353B28AB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3BC51C7-C381-4E96-B002-583136EC79B9}" type="slidenum">
              <a:rPr kumimoji="0" lang="cs-CZ" altLang="cs-CZ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cs-CZ" altLang="cs-CZ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6628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>
            <a:extLst>
              <a:ext uri="{FF2B5EF4-FFF2-40B4-BE49-F238E27FC236}">
                <a16:creationId xmlns:a16="http://schemas.microsoft.com/office/drawing/2014/main" id="{46FA4C12-D683-4DFD-BEDA-CFCA0D6BBC0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Notes Placeholder 2">
            <a:extLst>
              <a:ext uri="{FF2B5EF4-FFF2-40B4-BE49-F238E27FC236}">
                <a16:creationId xmlns:a16="http://schemas.microsoft.com/office/drawing/2014/main" id="{9EE23F15-2431-463F-8B56-EA079C527A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cs-CZ" altLang="cs-CZ" dirty="0">
              <a:latin typeface="Times New Roman" panose="02020603050405020304" pitchFamily="18" charset="0"/>
            </a:endParaRPr>
          </a:p>
        </p:txBody>
      </p:sp>
      <p:sp>
        <p:nvSpPr>
          <p:cNvPr id="45060" name="Slide Number Placeholder 3">
            <a:extLst>
              <a:ext uri="{FF2B5EF4-FFF2-40B4-BE49-F238E27FC236}">
                <a16:creationId xmlns:a16="http://schemas.microsoft.com/office/drawing/2014/main" id="{4E3483DB-E840-41A0-B10E-797541EDCA0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0BBF46F-16F0-4A5B-9E1E-8EB9DB86638F}" type="slidenum">
              <a:rPr kumimoji="0" lang="cs-CZ" altLang="cs-CZ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cs-CZ" altLang="cs-CZ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929924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>
            <a:extLst>
              <a:ext uri="{FF2B5EF4-FFF2-40B4-BE49-F238E27FC236}">
                <a16:creationId xmlns:a16="http://schemas.microsoft.com/office/drawing/2014/main" id="{E6088C31-574E-4C5D-A628-79059609B22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Notes Placeholder 2">
            <a:extLst>
              <a:ext uri="{FF2B5EF4-FFF2-40B4-BE49-F238E27FC236}">
                <a16:creationId xmlns:a16="http://schemas.microsoft.com/office/drawing/2014/main" id="{A57E10E1-4A5A-449C-BBC9-E16236FB7B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cs-CZ" altLang="cs-CZ" dirty="0">
              <a:latin typeface="Times New Roman" panose="02020603050405020304" pitchFamily="18" charset="0"/>
            </a:endParaRPr>
          </a:p>
        </p:txBody>
      </p:sp>
      <p:sp>
        <p:nvSpPr>
          <p:cNvPr id="40964" name="Slide Number Placeholder 3">
            <a:extLst>
              <a:ext uri="{FF2B5EF4-FFF2-40B4-BE49-F238E27FC236}">
                <a16:creationId xmlns:a16="http://schemas.microsoft.com/office/drawing/2014/main" id="{EC1949FC-E51C-4443-AFBA-7B7353B28AB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3BC51C7-C381-4E96-B002-583136EC79B9}" type="slidenum">
              <a:rPr kumimoji="0" lang="cs-CZ" altLang="cs-CZ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cs-CZ" altLang="cs-CZ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817728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>
            <a:extLst>
              <a:ext uri="{FF2B5EF4-FFF2-40B4-BE49-F238E27FC236}">
                <a16:creationId xmlns:a16="http://schemas.microsoft.com/office/drawing/2014/main" id="{E6088C31-574E-4C5D-A628-79059609B22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Notes Placeholder 2">
            <a:extLst>
              <a:ext uri="{FF2B5EF4-FFF2-40B4-BE49-F238E27FC236}">
                <a16:creationId xmlns:a16="http://schemas.microsoft.com/office/drawing/2014/main" id="{A57E10E1-4A5A-449C-BBC9-E16236FB7B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cs-CZ" dirty="0">
                <a:latin typeface="Times New Roman" panose="02020603050405020304" pitchFamily="18" charset="0"/>
              </a:rPr>
              <a:t>Dichasium - </a:t>
            </a:r>
            <a:r>
              <a:rPr lang="en-US" dirty="0"/>
              <a:t>A </a:t>
            </a:r>
            <a:r>
              <a:rPr lang="en-US" u="none" dirty="0">
                <a:solidFill>
                  <a:srgbClr val="000000"/>
                </a:solidFill>
                <a:hlinkClick r:id="rId3" tooltip="cymos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cymose</a:t>
            </a:r>
            <a:r>
              <a:rPr lang="en-US" u="none" dirty="0">
                <a:solidFill>
                  <a:srgbClr val="000000"/>
                </a:solidFill>
              </a:rPr>
              <a:t> </a:t>
            </a:r>
            <a:r>
              <a:rPr lang="en-US" u="none" dirty="0">
                <a:solidFill>
                  <a:srgbClr val="000000"/>
                </a:solidFill>
                <a:hlinkClick r:id="rId4" tooltip="inflorescenc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inflorescence</a:t>
            </a:r>
            <a:r>
              <a:rPr lang="en-US" u="none" dirty="0">
                <a:solidFill>
                  <a:srgbClr val="000000"/>
                </a:solidFill>
              </a:rPr>
              <a:t> with all </a:t>
            </a:r>
            <a:r>
              <a:rPr lang="en-US" u="none" dirty="0">
                <a:solidFill>
                  <a:srgbClr val="000000"/>
                </a:solidFill>
                <a:hlinkClick r:id="rId5" tooltip="branch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branches</a:t>
            </a:r>
            <a:r>
              <a:rPr lang="en-US" u="none" dirty="0">
                <a:solidFill>
                  <a:srgbClr val="000000"/>
                </a:solidFill>
              </a:rPr>
              <a:t> below the </a:t>
            </a:r>
            <a:r>
              <a:rPr lang="en-US" u="none" dirty="0">
                <a:solidFill>
                  <a:srgbClr val="000000"/>
                </a:solidFill>
                <a:hlinkClick r:id="rId6" tooltip="terminal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terminal</a:t>
            </a:r>
            <a:r>
              <a:rPr lang="en-US" u="none" dirty="0">
                <a:solidFill>
                  <a:srgbClr val="000000"/>
                </a:solidFill>
              </a:rPr>
              <a:t> </a:t>
            </a:r>
            <a:r>
              <a:rPr lang="en-US" u="none" dirty="0">
                <a:solidFill>
                  <a:srgbClr val="000000"/>
                </a:solidFill>
                <a:hlinkClick r:id="rId7" tooltip="flower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flower</a:t>
            </a:r>
            <a:r>
              <a:rPr lang="en-US" u="none" dirty="0">
                <a:solidFill>
                  <a:srgbClr val="000000"/>
                </a:solidFill>
              </a:rPr>
              <a:t> in regular opposite pairs.</a:t>
            </a:r>
          </a:p>
          <a:p>
            <a:pPr eaLnBrk="1" hangingPunct="1">
              <a:spcBef>
                <a:spcPct val="0"/>
              </a:spcBef>
            </a:pPr>
            <a:endParaRPr lang="en-US" altLang="cs-CZ" u="none" dirty="0">
              <a:solidFill>
                <a:srgbClr val="000000"/>
              </a:solidFill>
              <a:latin typeface="Times New Roman" panose="02020603050405020304" pitchFamily="18" charset="0"/>
              <a:cs typeface="Times New Roman"/>
            </a:endParaRPr>
          </a:p>
        </p:txBody>
      </p:sp>
      <p:sp>
        <p:nvSpPr>
          <p:cNvPr id="40964" name="Slide Number Placeholder 3">
            <a:extLst>
              <a:ext uri="{FF2B5EF4-FFF2-40B4-BE49-F238E27FC236}">
                <a16:creationId xmlns:a16="http://schemas.microsoft.com/office/drawing/2014/main" id="{EC1949FC-E51C-4443-AFBA-7B7353B28AB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3BC51C7-C381-4E96-B002-583136EC79B9}" type="slidenum">
              <a:rPr kumimoji="0" lang="cs-CZ" altLang="cs-CZ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cs-CZ" altLang="cs-CZ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235857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>
            <a:extLst>
              <a:ext uri="{FF2B5EF4-FFF2-40B4-BE49-F238E27FC236}">
                <a16:creationId xmlns:a16="http://schemas.microsoft.com/office/drawing/2014/main" id="{E6088C31-574E-4C5D-A628-79059609B22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Notes Placeholder 2">
            <a:extLst>
              <a:ext uri="{FF2B5EF4-FFF2-40B4-BE49-F238E27FC236}">
                <a16:creationId xmlns:a16="http://schemas.microsoft.com/office/drawing/2014/main" id="{A57E10E1-4A5A-449C-BBC9-E16236FB7B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u="none" dirty="0">
              <a:solidFill>
                <a:srgbClr val="000000"/>
              </a:solidFill>
              <a:cs typeface="Times New Roman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cs-CZ" u="none" dirty="0">
                <a:solidFill>
                  <a:srgbClr val="000000"/>
                </a:solidFill>
                <a:latin typeface="Times New Roman"/>
                <a:cs typeface="Times New Roman"/>
              </a:rPr>
              <a:t>Centaurii herba has similar use as </a:t>
            </a:r>
            <a:r>
              <a:rPr lang="en-US" altLang="cs-CZ" u="none" err="1">
                <a:solidFill>
                  <a:srgbClr val="000000"/>
                </a:solidFill>
                <a:latin typeface="Times New Roman"/>
                <a:cs typeface="Times New Roman"/>
              </a:rPr>
              <a:t>Gentianae</a:t>
            </a:r>
            <a:r>
              <a:rPr lang="en-US" altLang="cs-CZ" u="none" dirty="0">
                <a:solidFill>
                  <a:srgbClr val="000000"/>
                </a:solidFill>
                <a:latin typeface="Times New Roman"/>
                <a:cs typeface="Times New Roman"/>
              </a:rPr>
              <a:t> radix – to stimulate appetite</a:t>
            </a:r>
            <a:endParaRPr lang="cs-CZ" altLang="cs-CZ" u="none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sp>
        <p:nvSpPr>
          <p:cNvPr id="40964" name="Slide Number Placeholder 3">
            <a:extLst>
              <a:ext uri="{FF2B5EF4-FFF2-40B4-BE49-F238E27FC236}">
                <a16:creationId xmlns:a16="http://schemas.microsoft.com/office/drawing/2014/main" id="{EC1949FC-E51C-4443-AFBA-7B7353B28AB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3BC51C7-C381-4E96-B002-583136EC79B9}" type="slidenum">
              <a:rPr kumimoji="0" lang="cs-CZ" altLang="cs-CZ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cs-CZ" altLang="cs-CZ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636051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>
            <a:extLst>
              <a:ext uri="{FF2B5EF4-FFF2-40B4-BE49-F238E27FC236}">
                <a16:creationId xmlns:a16="http://schemas.microsoft.com/office/drawing/2014/main" id="{E6088C31-574E-4C5D-A628-79059609B22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Notes Placeholder 2">
            <a:extLst>
              <a:ext uri="{FF2B5EF4-FFF2-40B4-BE49-F238E27FC236}">
                <a16:creationId xmlns:a16="http://schemas.microsoft.com/office/drawing/2014/main" id="{A57E10E1-4A5A-449C-BBC9-E16236FB7B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cs-CZ" altLang="cs-CZ" dirty="0">
              <a:latin typeface="Times New Roman" panose="02020603050405020304" pitchFamily="18" charset="0"/>
            </a:endParaRPr>
          </a:p>
        </p:txBody>
      </p:sp>
      <p:sp>
        <p:nvSpPr>
          <p:cNvPr id="40964" name="Slide Number Placeholder 3">
            <a:extLst>
              <a:ext uri="{FF2B5EF4-FFF2-40B4-BE49-F238E27FC236}">
                <a16:creationId xmlns:a16="http://schemas.microsoft.com/office/drawing/2014/main" id="{EC1949FC-E51C-4443-AFBA-7B7353B28AB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3BC51C7-C381-4E96-B002-583136EC79B9}" type="slidenum">
              <a:rPr kumimoji="0" lang="cs-CZ" altLang="cs-CZ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cs-CZ" altLang="cs-CZ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074718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>
            <a:extLst>
              <a:ext uri="{FF2B5EF4-FFF2-40B4-BE49-F238E27FC236}">
                <a16:creationId xmlns:a16="http://schemas.microsoft.com/office/drawing/2014/main" id="{E6088C31-574E-4C5D-A628-79059609B22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Notes Placeholder 2">
            <a:extLst>
              <a:ext uri="{FF2B5EF4-FFF2-40B4-BE49-F238E27FC236}">
                <a16:creationId xmlns:a16="http://schemas.microsoft.com/office/drawing/2014/main" id="{A57E10E1-4A5A-449C-BBC9-E16236FB7B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cs-CZ" dirty="0">
                <a:latin typeface="Times New Roman" panose="02020603050405020304" pitchFamily="18" charset="0"/>
              </a:rPr>
              <a:t>Saponins have </a:t>
            </a:r>
            <a:r>
              <a:rPr lang="en-US" altLang="cs-CZ" dirty="0" err="1">
                <a:latin typeface="Times New Roman" panose="02020603050405020304" pitchFamily="18" charset="0"/>
              </a:rPr>
              <a:t>haemolytic</a:t>
            </a:r>
            <a:r>
              <a:rPr lang="en-US" altLang="cs-CZ" dirty="0">
                <a:latin typeface="Times New Roman" panose="02020603050405020304" pitchFamily="18" charset="0"/>
              </a:rPr>
              <a:t> properties.</a:t>
            </a:r>
            <a:endParaRPr lang="cs-CZ" altLang="cs-CZ" dirty="0">
              <a:latin typeface="Times New Roman" panose="02020603050405020304" pitchFamily="18" charset="0"/>
            </a:endParaRPr>
          </a:p>
        </p:txBody>
      </p:sp>
      <p:sp>
        <p:nvSpPr>
          <p:cNvPr id="40964" name="Slide Number Placeholder 3">
            <a:extLst>
              <a:ext uri="{FF2B5EF4-FFF2-40B4-BE49-F238E27FC236}">
                <a16:creationId xmlns:a16="http://schemas.microsoft.com/office/drawing/2014/main" id="{EC1949FC-E51C-4443-AFBA-7B7353B28AB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3BC51C7-C381-4E96-B002-583136EC79B9}" type="slidenum">
              <a:rPr kumimoji="0" lang="cs-CZ" altLang="cs-CZ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cs-CZ" altLang="cs-CZ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510637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>
            <a:extLst>
              <a:ext uri="{FF2B5EF4-FFF2-40B4-BE49-F238E27FC236}">
                <a16:creationId xmlns:a16="http://schemas.microsoft.com/office/drawing/2014/main" id="{E6088C31-574E-4C5D-A628-79059609B22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Notes Placeholder 2">
            <a:extLst>
              <a:ext uri="{FF2B5EF4-FFF2-40B4-BE49-F238E27FC236}">
                <a16:creationId xmlns:a16="http://schemas.microsoft.com/office/drawing/2014/main" id="{A57E10E1-4A5A-449C-BBC9-E16236FB7B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cs-CZ" altLang="cs-CZ" dirty="0">
              <a:latin typeface="Times New Roman" panose="02020603050405020304" pitchFamily="18" charset="0"/>
            </a:endParaRPr>
          </a:p>
        </p:txBody>
      </p:sp>
      <p:sp>
        <p:nvSpPr>
          <p:cNvPr id="40964" name="Slide Number Placeholder 3">
            <a:extLst>
              <a:ext uri="{FF2B5EF4-FFF2-40B4-BE49-F238E27FC236}">
                <a16:creationId xmlns:a16="http://schemas.microsoft.com/office/drawing/2014/main" id="{EC1949FC-E51C-4443-AFBA-7B7353B28AB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3BC51C7-C381-4E96-B002-583136EC79B9}" type="slidenum">
              <a:rPr kumimoji="0" lang="cs-CZ" altLang="cs-CZ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cs-CZ" altLang="cs-CZ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109325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>
            <a:extLst>
              <a:ext uri="{FF2B5EF4-FFF2-40B4-BE49-F238E27FC236}">
                <a16:creationId xmlns:a16="http://schemas.microsoft.com/office/drawing/2014/main" id="{E6088C31-574E-4C5D-A628-79059609B22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Notes Placeholder 2">
            <a:extLst>
              <a:ext uri="{FF2B5EF4-FFF2-40B4-BE49-F238E27FC236}">
                <a16:creationId xmlns:a16="http://schemas.microsoft.com/office/drawing/2014/main" id="{A57E10E1-4A5A-449C-BBC9-E16236FB7B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cs-CZ" altLang="cs-CZ" dirty="0">
              <a:latin typeface="Times New Roman" panose="02020603050405020304" pitchFamily="18" charset="0"/>
            </a:endParaRPr>
          </a:p>
        </p:txBody>
      </p:sp>
      <p:sp>
        <p:nvSpPr>
          <p:cNvPr id="40964" name="Slide Number Placeholder 3">
            <a:extLst>
              <a:ext uri="{FF2B5EF4-FFF2-40B4-BE49-F238E27FC236}">
                <a16:creationId xmlns:a16="http://schemas.microsoft.com/office/drawing/2014/main" id="{EC1949FC-E51C-4443-AFBA-7B7353B28AB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3BC51C7-C381-4E96-B002-583136EC79B9}" type="slidenum">
              <a:rPr kumimoji="0" lang="cs-CZ" altLang="cs-CZ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cs-CZ" altLang="cs-CZ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794884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>
            <a:extLst>
              <a:ext uri="{FF2B5EF4-FFF2-40B4-BE49-F238E27FC236}">
                <a16:creationId xmlns:a16="http://schemas.microsoft.com/office/drawing/2014/main" id="{E6088C31-574E-4C5D-A628-79059609B22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Notes Placeholder 2">
            <a:extLst>
              <a:ext uri="{FF2B5EF4-FFF2-40B4-BE49-F238E27FC236}">
                <a16:creationId xmlns:a16="http://schemas.microsoft.com/office/drawing/2014/main" id="{A57E10E1-4A5A-449C-BBC9-E16236FB7B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Aft>
                <a:spcPts val="600"/>
              </a:spcAft>
              <a:buClr>
                <a:srgbClr val="006600"/>
              </a:buClr>
              <a:buFont typeface="Wingdings" panose="05000000000000000000" pitchFamily="2" charset="2"/>
              <a:buNone/>
            </a:pPr>
            <a:r>
              <a:rPr lang="en-US" altLang="cs-CZ" dirty="0" err="1"/>
              <a:t>Diantrones</a:t>
            </a:r>
            <a:r>
              <a:rPr lang="en-US" altLang="cs-CZ" dirty="0"/>
              <a:t> in Hyperici herba do not have laxative effect.</a:t>
            </a:r>
          </a:p>
          <a:p>
            <a:pPr>
              <a:spcAft>
                <a:spcPts val="600"/>
              </a:spcAft>
              <a:buClr>
                <a:srgbClr val="006600"/>
              </a:buClr>
              <a:buFont typeface="Wingdings" panose="05000000000000000000" pitchFamily="2" charset="2"/>
              <a:buNone/>
            </a:pPr>
            <a:r>
              <a:rPr lang="en-US" altLang="cs-CZ" dirty="0"/>
              <a:t>Hyperforin is a prenylated derivative of phloroglucinol.</a:t>
            </a:r>
          </a:p>
          <a:p>
            <a:pPr>
              <a:spcAft>
                <a:spcPts val="600"/>
              </a:spcAft>
              <a:buClr>
                <a:srgbClr val="006600"/>
              </a:buClr>
              <a:buFont typeface="Wingdings" panose="05000000000000000000" pitchFamily="2" charset="2"/>
              <a:buNone/>
            </a:pPr>
            <a:r>
              <a:rPr lang="en-US" altLang="cs-CZ" dirty="0"/>
              <a:t>Antidepressant effect usually needs 2-4 weeks of therapy to become observable.</a:t>
            </a:r>
          </a:p>
          <a:p>
            <a:pPr>
              <a:spcAft>
                <a:spcPts val="600"/>
              </a:spcAft>
              <a:buClr>
                <a:srgbClr val="006600"/>
              </a:buClr>
              <a:buFont typeface="Wingdings" panose="05000000000000000000" pitchFamily="2" charset="2"/>
              <a:buNone/>
            </a:pPr>
            <a:r>
              <a:rPr lang="en-US" altLang="cs-CZ" dirty="0"/>
              <a:t>Phototoxicity after exposure to sunlight or UV radiation when using Hyperici herba.</a:t>
            </a:r>
          </a:p>
        </p:txBody>
      </p:sp>
      <p:sp>
        <p:nvSpPr>
          <p:cNvPr id="40964" name="Slide Number Placeholder 3">
            <a:extLst>
              <a:ext uri="{FF2B5EF4-FFF2-40B4-BE49-F238E27FC236}">
                <a16:creationId xmlns:a16="http://schemas.microsoft.com/office/drawing/2014/main" id="{EC1949FC-E51C-4443-AFBA-7B7353B28AB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3BC51C7-C381-4E96-B002-583136EC79B9}" type="slidenum">
              <a:rPr kumimoji="0" lang="cs-CZ" altLang="cs-CZ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cs-CZ" altLang="cs-CZ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70016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>
            <a:extLst>
              <a:ext uri="{FF2B5EF4-FFF2-40B4-BE49-F238E27FC236}">
                <a16:creationId xmlns:a16="http://schemas.microsoft.com/office/drawing/2014/main" id="{E6088C31-574E-4C5D-A628-79059609B22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Notes Placeholder 2">
            <a:extLst>
              <a:ext uri="{FF2B5EF4-FFF2-40B4-BE49-F238E27FC236}">
                <a16:creationId xmlns:a16="http://schemas.microsoft.com/office/drawing/2014/main" id="{A57E10E1-4A5A-449C-BBC9-E16236FB7B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cs-CZ" altLang="cs-CZ" dirty="0">
              <a:latin typeface="Times New Roman" panose="02020603050405020304" pitchFamily="18" charset="0"/>
            </a:endParaRPr>
          </a:p>
        </p:txBody>
      </p:sp>
      <p:sp>
        <p:nvSpPr>
          <p:cNvPr id="40964" name="Slide Number Placeholder 3">
            <a:extLst>
              <a:ext uri="{FF2B5EF4-FFF2-40B4-BE49-F238E27FC236}">
                <a16:creationId xmlns:a16="http://schemas.microsoft.com/office/drawing/2014/main" id="{EC1949FC-E51C-4443-AFBA-7B7353B28AB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3BC51C7-C381-4E96-B002-583136EC79B9}" type="slidenum">
              <a:rPr kumimoji="0" lang="cs-CZ" altLang="cs-CZ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cs-CZ" altLang="cs-CZ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540535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>
            <a:extLst>
              <a:ext uri="{FF2B5EF4-FFF2-40B4-BE49-F238E27FC236}">
                <a16:creationId xmlns:a16="http://schemas.microsoft.com/office/drawing/2014/main" id="{E6088C31-574E-4C5D-A628-79059609B22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Notes Placeholder 2">
            <a:extLst>
              <a:ext uri="{FF2B5EF4-FFF2-40B4-BE49-F238E27FC236}">
                <a16:creationId xmlns:a16="http://schemas.microsoft.com/office/drawing/2014/main" id="{A57E10E1-4A5A-449C-BBC9-E16236FB7B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cs-CZ" dirty="0">
                <a:latin typeface="Times New Roman" panose="02020603050405020304" pitchFamily="18" charset="0"/>
              </a:rPr>
              <a:t>The essential oil is neurotoxic. Neurotoxicity could be linked to the inhibitory action of ketones on cell respiration.</a:t>
            </a:r>
            <a:endParaRPr lang="cs-CZ" altLang="cs-CZ" dirty="0">
              <a:latin typeface="Times New Roman" panose="02020603050405020304" pitchFamily="18" charset="0"/>
            </a:endParaRPr>
          </a:p>
        </p:txBody>
      </p:sp>
      <p:sp>
        <p:nvSpPr>
          <p:cNvPr id="40964" name="Slide Number Placeholder 3">
            <a:extLst>
              <a:ext uri="{FF2B5EF4-FFF2-40B4-BE49-F238E27FC236}">
                <a16:creationId xmlns:a16="http://schemas.microsoft.com/office/drawing/2014/main" id="{EC1949FC-E51C-4443-AFBA-7B7353B28AB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3BC51C7-C381-4E96-B002-583136EC79B9}" type="slidenum">
              <a:rPr kumimoji="0" lang="cs-CZ" altLang="cs-CZ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cs-CZ" altLang="cs-CZ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81715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>
            <a:extLst>
              <a:ext uri="{FF2B5EF4-FFF2-40B4-BE49-F238E27FC236}">
                <a16:creationId xmlns:a16="http://schemas.microsoft.com/office/drawing/2014/main" id="{46FA4C12-D683-4DFD-BEDA-CFCA0D6BBC0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Notes Placeholder 2">
            <a:extLst>
              <a:ext uri="{FF2B5EF4-FFF2-40B4-BE49-F238E27FC236}">
                <a16:creationId xmlns:a16="http://schemas.microsoft.com/office/drawing/2014/main" id="{9EE23F15-2431-463F-8B56-EA079C527A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cs-CZ" altLang="cs-CZ" dirty="0" err="1">
                <a:latin typeface="Times New Roman" panose="02020603050405020304" pitchFamily="18" charset="0"/>
              </a:rPr>
              <a:t>Mucilage</a:t>
            </a:r>
            <a:r>
              <a:rPr lang="cs-CZ" altLang="cs-CZ" dirty="0">
                <a:latin typeface="Times New Roman" panose="02020603050405020304" pitchFamily="18" charset="0"/>
              </a:rPr>
              <a:t> cells </a:t>
            </a:r>
            <a:r>
              <a:rPr lang="cs-CZ" altLang="cs-CZ" dirty="0" err="1">
                <a:latin typeface="Times New Roman" panose="02020603050405020304" pitchFamily="18" charset="0"/>
              </a:rPr>
              <a:t>can</a:t>
            </a:r>
            <a:r>
              <a:rPr lang="cs-CZ" altLang="cs-CZ" dirty="0">
                <a:latin typeface="Times New Roman" panose="02020603050405020304" pitchFamily="18" charset="0"/>
              </a:rPr>
              <a:t> be in the epidermis </a:t>
            </a:r>
            <a:r>
              <a:rPr lang="cs-CZ" altLang="cs-CZ" dirty="0" err="1">
                <a:latin typeface="Times New Roman" panose="02020603050405020304" pitchFamily="18" charset="0"/>
              </a:rPr>
              <a:t>too</a:t>
            </a:r>
            <a:r>
              <a:rPr lang="cs-CZ" altLang="cs-CZ" dirty="0"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45060" name="Slide Number Placeholder 3">
            <a:extLst>
              <a:ext uri="{FF2B5EF4-FFF2-40B4-BE49-F238E27FC236}">
                <a16:creationId xmlns:a16="http://schemas.microsoft.com/office/drawing/2014/main" id="{4E3483DB-E840-41A0-B10E-797541EDCA0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0BBF46F-16F0-4A5B-9E1E-8EB9DB86638F}" type="slidenum">
              <a:rPr kumimoji="0" lang="cs-CZ" altLang="cs-CZ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cs-CZ" altLang="cs-CZ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43691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>
            <a:extLst>
              <a:ext uri="{FF2B5EF4-FFF2-40B4-BE49-F238E27FC236}">
                <a16:creationId xmlns:a16="http://schemas.microsoft.com/office/drawing/2014/main" id="{E6088C31-574E-4C5D-A628-79059609B22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Notes Placeholder 2">
            <a:extLst>
              <a:ext uri="{FF2B5EF4-FFF2-40B4-BE49-F238E27FC236}">
                <a16:creationId xmlns:a16="http://schemas.microsoft.com/office/drawing/2014/main" id="{A57E10E1-4A5A-449C-BBC9-E16236FB7B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cs-CZ" altLang="cs-CZ" dirty="0">
              <a:latin typeface="Times New Roman" panose="02020603050405020304" pitchFamily="18" charset="0"/>
            </a:endParaRPr>
          </a:p>
        </p:txBody>
      </p:sp>
      <p:sp>
        <p:nvSpPr>
          <p:cNvPr id="40964" name="Slide Number Placeholder 3">
            <a:extLst>
              <a:ext uri="{FF2B5EF4-FFF2-40B4-BE49-F238E27FC236}">
                <a16:creationId xmlns:a16="http://schemas.microsoft.com/office/drawing/2014/main" id="{EC1949FC-E51C-4443-AFBA-7B7353B28AB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3BC51C7-C381-4E96-B002-583136EC79B9}" type="slidenum">
              <a:rPr kumimoji="0" lang="cs-CZ" altLang="cs-CZ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cs-CZ" altLang="cs-CZ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12300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>
            <a:extLst>
              <a:ext uri="{FF2B5EF4-FFF2-40B4-BE49-F238E27FC236}">
                <a16:creationId xmlns:a16="http://schemas.microsoft.com/office/drawing/2014/main" id="{E6088C31-574E-4C5D-A628-79059609B22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Notes Placeholder 2">
            <a:extLst>
              <a:ext uri="{FF2B5EF4-FFF2-40B4-BE49-F238E27FC236}">
                <a16:creationId xmlns:a16="http://schemas.microsoft.com/office/drawing/2014/main" id="{A57E10E1-4A5A-449C-BBC9-E16236FB7B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cs-CZ" altLang="cs-CZ" dirty="0">
              <a:latin typeface="Times New Roman" panose="02020603050405020304" pitchFamily="18" charset="0"/>
            </a:endParaRPr>
          </a:p>
        </p:txBody>
      </p:sp>
      <p:sp>
        <p:nvSpPr>
          <p:cNvPr id="40964" name="Slide Number Placeholder 3">
            <a:extLst>
              <a:ext uri="{FF2B5EF4-FFF2-40B4-BE49-F238E27FC236}">
                <a16:creationId xmlns:a16="http://schemas.microsoft.com/office/drawing/2014/main" id="{EC1949FC-E51C-4443-AFBA-7B7353B28AB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3BC51C7-C381-4E96-B002-583136EC79B9}" type="slidenum">
              <a:rPr kumimoji="0" lang="cs-CZ" altLang="cs-CZ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cs-CZ" altLang="cs-CZ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49990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>
            <a:extLst>
              <a:ext uri="{FF2B5EF4-FFF2-40B4-BE49-F238E27FC236}">
                <a16:creationId xmlns:a16="http://schemas.microsoft.com/office/drawing/2014/main" id="{46FA4C12-D683-4DFD-BEDA-CFCA0D6BBC0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Notes Placeholder 2">
            <a:extLst>
              <a:ext uri="{FF2B5EF4-FFF2-40B4-BE49-F238E27FC236}">
                <a16:creationId xmlns:a16="http://schemas.microsoft.com/office/drawing/2014/main" id="{9EE23F15-2431-463F-8B56-EA079C527A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cs-CZ" altLang="cs-CZ" dirty="0">
              <a:latin typeface="Times New Roman" panose="02020603050405020304" pitchFamily="18" charset="0"/>
            </a:endParaRPr>
          </a:p>
        </p:txBody>
      </p:sp>
      <p:sp>
        <p:nvSpPr>
          <p:cNvPr id="45060" name="Slide Number Placeholder 3">
            <a:extLst>
              <a:ext uri="{FF2B5EF4-FFF2-40B4-BE49-F238E27FC236}">
                <a16:creationId xmlns:a16="http://schemas.microsoft.com/office/drawing/2014/main" id="{4E3483DB-E840-41A0-B10E-797541EDCA0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0BBF46F-16F0-4A5B-9E1E-8EB9DB86638F}" type="slidenum">
              <a:rPr kumimoji="0" lang="cs-CZ" altLang="cs-CZ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cs-CZ" altLang="cs-CZ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02745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>
            <a:extLst>
              <a:ext uri="{FF2B5EF4-FFF2-40B4-BE49-F238E27FC236}">
                <a16:creationId xmlns:a16="http://schemas.microsoft.com/office/drawing/2014/main" id="{46FA4C12-D683-4DFD-BEDA-CFCA0D6BBC0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Notes Placeholder 2">
            <a:extLst>
              <a:ext uri="{FF2B5EF4-FFF2-40B4-BE49-F238E27FC236}">
                <a16:creationId xmlns:a16="http://schemas.microsoft.com/office/drawing/2014/main" id="{9EE23F15-2431-463F-8B56-EA079C527A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cs-CZ" altLang="cs-CZ" dirty="0">
              <a:latin typeface="Times New Roman" panose="02020603050405020304" pitchFamily="18" charset="0"/>
            </a:endParaRPr>
          </a:p>
        </p:txBody>
      </p:sp>
      <p:sp>
        <p:nvSpPr>
          <p:cNvPr id="45060" name="Slide Number Placeholder 3">
            <a:extLst>
              <a:ext uri="{FF2B5EF4-FFF2-40B4-BE49-F238E27FC236}">
                <a16:creationId xmlns:a16="http://schemas.microsoft.com/office/drawing/2014/main" id="{4E3483DB-E840-41A0-B10E-797541EDCA0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0BBF46F-16F0-4A5B-9E1E-8EB9DB86638F}" type="slidenum">
              <a:rPr kumimoji="0" lang="cs-CZ" altLang="cs-CZ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cs-CZ" altLang="cs-CZ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029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6F3BA63-F192-474E-B5E4-03FD8B8D9AE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cs-CZ" altLang="cs-CZ" dirty="0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A09F812-01BF-4AE6-9099-C683F5EFFDC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cs-CZ" altLang="cs-CZ" dirty="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8F1226F-EB50-449B-9149-141C268A48A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205D080C-E6B5-4617-96CA-FB7777A96F2E}" type="slidenum">
              <a:rPr lang="cs-CZ" altLang="cs-CZ"/>
              <a:pPr>
                <a:defRPr/>
              </a:pPr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0957378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B0500EF-270B-46E8-8986-093AC353BC4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cs-CZ" altLang="cs-CZ" dirty="0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ACFDDB1-61AA-4FBE-8197-A7A344E6D14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cs-CZ" altLang="cs-CZ" dirty="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7492090-6CEF-4913-AF7E-1C8F07151A0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814E7D02-52E3-4D67-9359-65B41F5AC69D}" type="slidenum">
              <a:rPr lang="cs-CZ" altLang="cs-CZ"/>
              <a:pPr>
                <a:defRPr/>
              </a:pPr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9366241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47324EC-F8FA-478A-A5C1-7731FE86F9C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cs-CZ" altLang="cs-CZ" dirty="0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F20C7FC-DBE3-46B0-B620-A2F070E9F71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cs-CZ" altLang="cs-CZ" dirty="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5340F72-3E05-4E65-BE47-0B3E7FACE11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515B936C-0677-4EF7-94EA-787B9020CE3B}" type="slidenum">
              <a:rPr lang="cs-CZ" altLang="cs-CZ"/>
              <a:pPr>
                <a:defRPr/>
              </a:pPr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9797367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>
            <a:extLst>
              <a:ext uri="{FF2B5EF4-FFF2-40B4-BE49-F238E27FC236}">
                <a16:creationId xmlns:a16="http://schemas.microsoft.com/office/drawing/2014/main" id="{1C20A317-40FE-4884-82A4-2E7BB219367E}"/>
              </a:ext>
            </a:extLst>
          </p:cNvPr>
          <p:cNvGrpSpPr>
            <a:grpSpLocks/>
          </p:cNvGrpSpPr>
          <p:nvPr/>
        </p:nvGrpSpPr>
        <p:grpSpPr bwMode="auto">
          <a:xfrm>
            <a:off x="2084388" y="-395288"/>
            <a:ext cx="4978400" cy="5749926"/>
            <a:chOff x="1313" y="-249"/>
            <a:chExt cx="3136" cy="3622"/>
          </a:xfrm>
        </p:grpSpPr>
        <p:sp>
          <p:nvSpPr>
            <p:cNvPr id="5" name="Arc 3">
              <a:extLst>
                <a:ext uri="{FF2B5EF4-FFF2-40B4-BE49-F238E27FC236}">
                  <a16:creationId xmlns:a16="http://schemas.microsoft.com/office/drawing/2014/main" id="{70C21D95-B69B-418C-A959-4C01FBE80B75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313" y="-249"/>
              <a:ext cx="3136" cy="3135"/>
            </a:xfrm>
            <a:custGeom>
              <a:avLst/>
              <a:gdLst>
                <a:gd name="T0" fmla="*/ 0 w 21607"/>
                <a:gd name="T1" fmla="*/ 0 h 21600"/>
                <a:gd name="T2" fmla="*/ 0 w 21607"/>
                <a:gd name="T3" fmla="*/ 0 h 21600"/>
                <a:gd name="T4" fmla="*/ 0 w 21607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7" h="21600" fill="none" extrusionOk="0">
                  <a:moveTo>
                    <a:pt x="0" y="0"/>
                  </a:moveTo>
                  <a:cubicBezTo>
                    <a:pt x="2" y="0"/>
                    <a:pt x="4" y="-1"/>
                    <a:pt x="7" y="0"/>
                  </a:cubicBezTo>
                  <a:cubicBezTo>
                    <a:pt x="11933" y="0"/>
                    <a:pt x="21603" y="9666"/>
                    <a:pt x="21606" y="21593"/>
                  </a:cubicBezTo>
                </a:path>
                <a:path w="21607" h="21600" stroke="0" extrusionOk="0">
                  <a:moveTo>
                    <a:pt x="0" y="0"/>
                  </a:moveTo>
                  <a:cubicBezTo>
                    <a:pt x="2" y="0"/>
                    <a:pt x="4" y="-1"/>
                    <a:pt x="7" y="0"/>
                  </a:cubicBezTo>
                  <a:cubicBezTo>
                    <a:pt x="11933" y="0"/>
                    <a:pt x="21603" y="9666"/>
                    <a:pt x="21606" y="21593"/>
                  </a:cubicBezTo>
                  <a:lnTo>
                    <a:pt x="7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sz="2400" dirty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" name="Arc 4">
              <a:extLst>
                <a:ext uri="{FF2B5EF4-FFF2-40B4-BE49-F238E27FC236}">
                  <a16:creationId xmlns:a16="http://schemas.microsoft.com/office/drawing/2014/main" id="{8E93ED71-6647-40CA-A2D2-7F9E056354D1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349" y="-162"/>
              <a:ext cx="3037" cy="3056"/>
            </a:xfrm>
            <a:custGeom>
              <a:avLst/>
              <a:gdLst>
                <a:gd name="T0" fmla="*/ 0 w 20922"/>
                <a:gd name="T1" fmla="*/ 0 h 21053"/>
                <a:gd name="T2" fmla="*/ 0 w 20922"/>
                <a:gd name="T3" fmla="*/ 0 h 21053"/>
                <a:gd name="T4" fmla="*/ 0 w 20922"/>
                <a:gd name="T5" fmla="*/ 0 h 2105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922" h="21053" fill="none" extrusionOk="0">
                  <a:moveTo>
                    <a:pt x="4830" y="0"/>
                  </a:moveTo>
                  <a:cubicBezTo>
                    <a:pt x="12706" y="1807"/>
                    <a:pt x="18914" y="7858"/>
                    <a:pt x="20922" y="15684"/>
                  </a:cubicBezTo>
                </a:path>
                <a:path w="20922" h="21053" stroke="0" extrusionOk="0">
                  <a:moveTo>
                    <a:pt x="4830" y="0"/>
                  </a:moveTo>
                  <a:cubicBezTo>
                    <a:pt x="12706" y="1807"/>
                    <a:pt x="18914" y="7858"/>
                    <a:pt x="20922" y="15684"/>
                  </a:cubicBezTo>
                  <a:lnTo>
                    <a:pt x="0" y="21053"/>
                  </a:lnTo>
                  <a:lnTo>
                    <a:pt x="483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sz="2400" dirty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7" name="Arc 5">
              <a:extLst>
                <a:ext uri="{FF2B5EF4-FFF2-40B4-BE49-F238E27FC236}">
                  <a16:creationId xmlns:a16="http://schemas.microsoft.com/office/drawing/2014/main" id="{E199426A-9D8A-43BC-BD8E-AA6F18A7D24C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74" y="162"/>
              <a:ext cx="2752" cy="2792"/>
            </a:xfrm>
            <a:custGeom>
              <a:avLst/>
              <a:gdLst>
                <a:gd name="T0" fmla="*/ 0 w 18966"/>
                <a:gd name="T1" fmla="*/ 0 h 19239"/>
                <a:gd name="T2" fmla="*/ 0 w 18966"/>
                <a:gd name="T3" fmla="*/ 0 h 19239"/>
                <a:gd name="T4" fmla="*/ 0 w 18966"/>
                <a:gd name="T5" fmla="*/ 0 h 1923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966" h="19239" fill="none" extrusionOk="0">
                  <a:moveTo>
                    <a:pt x="9819" y="-1"/>
                  </a:moveTo>
                  <a:cubicBezTo>
                    <a:pt x="13695" y="1978"/>
                    <a:pt x="16883" y="5080"/>
                    <a:pt x="18965" y="8902"/>
                  </a:cubicBezTo>
                </a:path>
                <a:path w="18966" h="19239" stroke="0" extrusionOk="0">
                  <a:moveTo>
                    <a:pt x="9819" y="-1"/>
                  </a:moveTo>
                  <a:cubicBezTo>
                    <a:pt x="13695" y="1978"/>
                    <a:pt x="16883" y="5080"/>
                    <a:pt x="18965" y="8902"/>
                  </a:cubicBezTo>
                  <a:lnTo>
                    <a:pt x="0" y="19239"/>
                  </a:lnTo>
                  <a:lnTo>
                    <a:pt x="9819" y="-1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sz="2400" dirty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8" name="Arc 6">
              <a:extLst>
                <a:ext uri="{FF2B5EF4-FFF2-40B4-BE49-F238E27FC236}">
                  <a16:creationId xmlns:a16="http://schemas.microsoft.com/office/drawing/2014/main" id="{26710966-9682-415E-9E06-4B22C090BBEF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678" y="510"/>
              <a:ext cx="2432" cy="2498"/>
            </a:xfrm>
            <a:custGeom>
              <a:avLst/>
              <a:gdLst>
                <a:gd name="T0" fmla="*/ 0 w 16754"/>
                <a:gd name="T1" fmla="*/ 0 h 17212"/>
                <a:gd name="T2" fmla="*/ 0 w 16754"/>
                <a:gd name="T3" fmla="*/ 0 h 17212"/>
                <a:gd name="T4" fmla="*/ 0 w 16754"/>
                <a:gd name="T5" fmla="*/ 0 h 1721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754" h="17212" fill="none" extrusionOk="0">
                  <a:moveTo>
                    <a:pt x="13050" y="-1"/>
                  </a:moveTo>
                  <a:cubicBezTo>
                    <a:pt x="14423" y="1040"/>
                    <a:pt x="15666" y="2242"/>
                    <a:pt x="16754" y="3578"/>
                  </a:cubicBezTo>
                </a:path>
                <a:path w="16754" h="17212" stroke="0" extrusionOk="0">
                  <a:moveTo>
                    <a:pt x="13050" y="-1"/>
                  </a:moveTo>
                  <a:cubicBezTo>
                    <a:pt x="14423" y="1040"/>
                    <a:pt x="15666" y="2242"/>
                    <a:pt x="16754" y="3578"/>
                  </a:cubicBezTo>
                  <a:lnTo>
                    <a:pt x="0" y="17212"/>
                  </a:lnTo>
                  <a:lnTo>
                    <a:pt x="13050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sz="2400" dirty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9" name="Arc 7">
              <a:extLst>
                <a:ext uri="{FF2B5EF4-FFF2-40B4-BE49-F238E27FC236}">
                  <a16:creationId xmlns:a16="http://schemas.microsoft.com/office/drawing/2014/main" id="{DB83F9C3-6EA0-418B-8B5E-03D6B3F4D337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46" y="57"/>
              <a:ext cx="2900" cy="290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1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sz="2400" dirty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0" name="Arc 8">
              <a:extLst>
                <a:ext uri="{FF2B5EF4-FFF2-40B4-BE49-F238E27FC236}">
                  <a16:creationId xmlns:a16="http://schemas.microsoft.com/office/drawing/2014/main" id="{24C51B9B-3371-4538-9EF8-D6EA37966C2A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78" y="137"/>
              <a:ext cx="2809" cy="2826"/>
            </a:xfrm>
            <a:custGeom>
              <a:avLst/>
              <a:gdLst>
                <a:gd name="T0" fmla="*/ 0 w 20924"/>
                <a:gd name="T1" fmla="*/ 0 h 21052"/>
                <a:gd name="T2" fmla="*/ 0 w 20924"/>
                <a:gd name="T3" fmla="*/ 0 h 21052"/>
                <a:gd name="T4" fmla="*/ 0 w 20924"/>
                <a:gd name="T5" fmla="*/ 0 h 2105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924" h="21052" fill="none" extrusionOk="0">
                  <a:moveTo>
                    <a:pt x="4833" y="-1"/>
                  </a:moveTo>
                  <a:cubicBezTo>
                    <a:pt x="12709" y="1807"/>
                    <a:pt x="18917" y="7861"/>
                    <a:pt x="20923" y="15689"/>
                  </a:cubicBezTo>
                </a:path>
                <a:path w="20924" h="21052" stroke="0" extrusionOk="0">
                  <a:moveTo>
                    <a:pt x="4833" y="-1"/>
                  </a:moveTo>
                  <a:cubicBezTo>
                    <a:pt x="12709" y="1807"/>
                    <a:pt x="18917" y="7861"/>
                    <a:pt x="20923" y="15689"/>
                  </a:cubicBezTo>
                  <a:lnTo>
                    <a:pt x="0" y="21052"/>
                  </a:lnTo>
                  <a:lnTo>
                    <a:pt x="4833" y="-1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sz="2400" dirty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1" name="Arc 9">
              <a:extLst>
                <a:ext uri="{FF2B5EF4-FFF2-40B4-BE49-F238E27FC236}">
                  <a16:creationId xmlns:a16="http://schemas.microsoft.com/office/drawing/2014/main" id="{5815126F-1012-467B-942A-D7A439BCD2D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608" y="427"/>
              <a:ext cx="2547" cy="2583"/>
            </a:xfrm>
            <a:custGeom>
              <a:avLst/>
              <a:gdLst>
                <a:gd name="T0" fmla="*/ 0 w 18970"/>
                <a:gd name="T1" fmla="*/ 0 h 19237"/>
                <a:gd name="T2" fmla="*/ 0 w 18970"/>
                <a:gd name="T3" fmla="*/ 0 h 19237"/>
                <a:gd name="T4" fmla="*/ 0 w 18970"/>
                <a:gd name="T5" fmla="*/ 0 h 1923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970" h="19237" fill="none" extrusionOk="0">
                  <a:moveTo>
                    <a:pt x="9823" y="-1"/>
                  </a:moveTo>
                  <a:cubicBezTo>
                    <a:pt x="13699" y="1979"/>
                    <a:pt x="16888" y="5084"/>
                    <a:pt x="18969" y="8907"/>
                  </a:cubicBezTo>
                </a:path>
                <a:path w="18970" h="19237" stroke="0" extrusionOk="0">
                  <a:moveTo>
                    <a:pt x="9823" y="-1"/>
                  </a:moveTo>
                  <a:cubicBezTo>
                    <a:pt x="13699" y="1979"/>
                    <a:pt x="16888" y="5084"/>
                    <a:pt x="18969" y="8907"/>
                  </a:cubicBezTo>
                  <a:lnTo>
                    <a:pt x="0" y="19237"/>
                  </a:lnTo>
                  <a:lnTo>
                    <a:pt x="9823" y="-1"/>
                  </a:lnTo>
                  <a:close/>
                </a:path>
              </a:pathLst>
            </a:custGeom>
            <a:gradFill rotWithShape="0">
              <a:gsLst>
                <a:gs pos="0">
                  <a:schemeClr val="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sz="2400" dirty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2" name="Arc 10">
              <a:extLst>
                <a:ext uri="{FF2B5EF4-FFF2-40B4-BE49-F238E27FC236}">
                  <a16:creationId xmlns:a16="http://schemas.microsoft.com/office/drawing/2014/main" id="{23237785-A35B-4887-9375-C6B589C7AC10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783" y="749"/>
              <a:ext cx="2249" cy="2311"/>
            </a:xfrm>
            <a:custGeom>
              <a:avLst/>
              <a:gdLst>
                <a:gd name="T0" fmla="*/ 0 w 16754"/>
                <a:gd name="T1" fmla="*/ 0 h 17213"/>
                <a:gd name="T2" fmla="*/ 0 w 16754"/>
                <a:gd name="T3" fmla="*/ 0 h 17213"/>
                <a:gd name="T4" fmla="*/ 0 w 16754"/>
                <a:gd name="T5" fmla="*/ 0 h 1721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754" h="17213" fill="none" extrusionOk="0">
                  <a:moveTo>
                    <a:pt x="13048" y="0"/>
                  </a:moveTo>
                  <a:cubicBezTo>
                    <a:pt x="14422" y="1041"/>
                    <a:pt x="15666" y="2243"/>
                    <a:pt x="16754" y="3579"/>
                  </a:cubicBezTo>
                </a:path>
                <a:path w="16754" h="17213" stroke="0" extrusionOk="0">
                  <a:moveTo>
                    <a:pt x="13048" y="0"/>
                  </a:moveTo>
                  <a:cubicBezTo>
                    <a:pt x="14422" y="1041"/>
                    <a:pt x="15666" y="2243"/>
                    <a:pt x="16754" y="3579"/>
                  </a:cubicBezTo>
                  <a:lnTo>
                    <a:pt x="0" y="17213"/>
                  </a:lnTo>
                  <a:lnTo>
                    <a:pt x="13048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sz="2400" dirty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3" name="Arc 11">
              <a:extLst>
                <a:ext uri="{FF2B5EF4-FFF2-40B4-BE49-F238E27FC236}">
                  <a16:creationId xmlns:a16="http://schemas.microsoft.com/office/drawing/2014/main" id="{09811C94-50AF-4E24-8ABC-10B85F7C047A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239" y="2089"/>
              <a:ext cx="1284" cy="128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sz="2400" dirty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34828" name="Rectangle 1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3581400"/>
            <a:ext cx="7772400" cy="1331913"/>
          </a:xfrm>
        </p:spPr>
        <p:txBody>
          <a:bodyPr anchor="b"/>
          <a:lstStyle>
            <a:lvl1pPr algn="ctr">
              <a:defRPr/>
            </a:lvl1pPr>
          </a:lstStyle>
          <a:p>
            <a:r>
              <a:rPr lang="en-CA"/>
              <a:t>Klepnutím upravíte styl předlohy nadpisu.</a:t>
            </a:r>
          </a:p>
        </p:txBody>
      </p:sp>
      <p:sp>
        <p:nvSpPr>
          <p:cNvPr id="34829" name="Rectangle 1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4906963"/>
            <a:ext cx="6400800" cy="1752600"/>
          </a:xfrm>
        </p:spPr>
        <p:txBody>
          <a:bodyPr anchor="b"/>
          <a:lstStyle>
            <a:lvl1pPr marL="0" indent="0" algn="ctr">
              <a:buFont typeface="Monotype Sorts" pitchFamily="2" charset="2"/>
              <a:buNone/>
              <a:defRPr/>
            </a:lvl1pPr>
          </a:lstStyle>
          <a:p>
            <a:r>
              <a:rPr lang="en-CA"/>
              <a:t>Klepnutím upravíte styl předlohy podnadpisu.</a:t>
            </a:r>
          </a:p>
        </p:txBody>
      </p:sp>
      <p:sp>
        <p:nvSpPr>
          <p:cNvPr id="14" name="Rectangle 14">
            <a:extLst>
              <a:ext uri="{FF2B5EF4-FFF2-40B4-BE49-F238E27FC236}">
                <a16:creationId xmlns:a16="http://schemas.microsoft.com/office/drawing/2014/main" id="{B07EEB5F-072F-47B8-B848-16A816E06967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>
          <a:xfrm>
            <a:off x="498475" y="9525"/>
            <a:ext cx="1905000" cy="457200"/>
          </a:xfrm>
        </p:spPr>
        <p:txBody>
          <a:bodyPr/>
          <a:lstStyle>
            <a:lvl1pPr>
              <a:defRPr>
                <a:solidFill>
                  <a:srgbClr val="FFFFCC"/>
                </a:solidFill>
              </a:defRPr>
            </a:lvl1pPr>
          </a:lstStyle>
          <a:p>
            <a:pPr>
              <a:defRPr/>
            </a:pPr>
            <a:endParaRPr lang="en-CA" dirty="0"/>
          </a:p>
        </p:txBody>
      </p:sp>
      <p:sp>
        <p:nvSpPr>
          <p:cNvPr id="15" name="Rectangle 15">
            <a:extLst>
              <a:ext uri="{FF2B5EF4-FFF2-40B4-BE49-F238E27FC236}">
                <a16:creationId xmlns:a16="http://schemas.microsoft.com/office/drawing/2014/main" id="{0363805A-CE64-4F1B-B584-13EDD8D7BB8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9525"/>
            <a:ext cx="2895600" cy="457200"/>
          </a:xfrm>
        </p:spPr>
        <p:txBody>
          <a:bodyPr/>
          <a:lstStyle>
            <a:lvl1pPr>
              <a:defRPr>
                <a:solidFill>
                  <a:srgbClr val="FFFFCC"/>
                </a:solidFill>
              </a:defRPr>
            </a:lvl1pPr>
          </a:lstStyle>
          <a:p>
            <a:pPr>
              <a:defRPr/>
            </a:pPr>
            <a:endParaRPr lang="en-CA" dirty="0"/>
          </a:p>
        </p:txBody>
      </p:sp>
      <p:sp>
        <p:nvSpPr>
          <p:cNvPr id="16" name="Rectangle 16">
            <a:extLst>
              <a:ext uri="{FF2B5EF4-FFF2-40B4-BE49-F238E27FC236}">
                <a16:creationId xmlns:a16="http://schemas.microsoft.com/office/drawing/2014/main" id="{A1D1519B-ABC9-4863-BFFF-990A1ACE9F3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27825" y="9525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090813-5563-44CA-9279-37D65073A1BD}" type="slidenum">
              <a:rPr lang="en-CA" altLang="cs-CZ"/>
              <a:pPr>
                <a:defRPr/>
              </a:pPr>
              <a:t>‹#›</a:t>
            </a:fld>
            <a:endParaRPr lang="en-CA" altLang="cs-CZ" dirty="0"/>
          </a:p>
        </p:txBody>
      </p:sp>
    </p:spTree>
    <p:extLst>
      <p:ext uri="{BB962C8B-B14F-4D97-AF65-F5344CB8AC3E}">
        <p14:creationId xmlns:p14="http://schemas.microsoft.com/office/powerpoint/2010/main" val="3002886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57F6E8D3-3941-4538-B142-B6A361C8953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 dirty="0"/>
          </a:p>
        </p:txBody>
      </p:sp>
      <p:sp>
        <p:nvSpPr>
          <p:cNvPr id="5" name="Rectangle 56">
            <a:extLst>
              <a:ext uri="{FF2B5EF4-FFF2-40B4-BE49-F238E27FC236}">
                <a16:creationId xmlns:a16="http://schemas.microsoft.com/office/drawing/2014/main" id="{AD8D808A-5E56-4B62-A57A-7EDE5402841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 dirty="0"/>
          </a:p>
        </p:txBody>
      </p:sp>
      <p:sp>
        <p:nvSpPr>
          <p:cNvPr id="6" name="Rectangle 57">
            <a:extLst>
              <a:ext uri="{FF2B5EF4-FFF2-40B4-BE49-F238E27FC236}">
                <a16:creationId xmlns:a16="http://schemas.microsoft.com/office/drawing/2014/main" id="{2627F933-17C1-439A-B45C-0546BB58DBA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68E59B-248F-4D97-95CF-EEA388729364}" type="slidenum">
              <a:rPr lang="en-CA" altLang="cs-CZ"/>
              <a:pPr>
                <a:defRPr/>
              </a:pPr>
              <a:t>‹#›</a:t>
            </a:fld>
            <a:endParaRPr lang="en-CA" altLang="cs-CZ" dirty="0"/>
          </a:p>
        </p:txBody>
      </p:sp>
    </p:spTree>
    <p:extLst>
      <p:ext uri="{BB962C8B-B14F-4D97-AF65-F5344CB8AC3E}">
        <p14:creationId xmlns:p14="http://schemas.microsoft.com/office/powerpoint/2010/main" val="12342621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333A0B75-F1C2-47E9-AC66-791FC8E5A96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 dirty="0"/>
          </a:p>
        </p:txBody>
      </p:sp>
      <p:sp>
        <p:nvSpPr>
          <p:cNvPr id="5" name="Rectangle 56">
            <a:extLst>
              <a:ext uri="{FF2B5EF4-FFF2-40B4-BE49-F238E27FC236}">
                <a16:creationId xmlns:a16="http://schemas.microsoft.com/office/drawing/2014/main" id="{9B5B4B3C-B3E1-4620-B4C5-E248A16E192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 dirty="0"/>
          </a:p>
        </p:txBody>
      </p:sp>
      <p:sp>
        <p:nvSpPr>
          <p:cNvPr id="6" name="Rectangle 57">
            <a:extLst>
              <a:ext uri="{FF2B5EF4-FFF2-40B4-BE49-F238E27FC236}">
                <a16:creationId xmlns:a16="http://schemas.microsoft.com/office/drawing/2014/main" id="{A0523210-B251-4274-A3CD-B51EAA99DED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F4E79F-7D3F-4AEC-8156-AE998E63F773}" type="slidenum">
              <a:rPr lang="en-CA" altLang="cs-CZ"/>
              <a:pPr>
                <a:defRPr/>
              </a:pPr>
              <a:t>‹#›</a:t>
            </a:fld>
            <a:endParaRPr lang="en-CA" altLang="cs-CZ" dirty="0"/>
          </a:p>
        </p:txBody>
      </p:sp>
    </p:spTree>
    <p:extLst>
      <p:ext uri="{BB962C8B-B14F-4D97-AF65-F5344CB8AC3E}">
        <p14:creationId xmlns:p14="http://schemas.microsoft.com/office/powerpoint/2010/main" val="14347113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252538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214938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55">
            <a:extLst>
              <a:ext uri="{FF2B5EF4-FFF2-40B4-BE49-F238E27FC236}">
                <a16:creationId xmlns:a16="http://schemas.microsoft.com/office/drawing/2014/main" id="{DF6E3284-F29D-4249-9A43-A609537FA5A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 dirty="0"/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808E6F09-843E-427F-8107-8F0AA318F95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 dirty="0"/>
          </a:p>
        </p:txBody>
      </p:sp>
      <p:sp>
        <p:nvSpPr>
          <p:cNvPr id="7" name="Rectangle 57">
            <a:extLst>
              <a:ext uri="{FF2B5EF4-FFF2-40B4-BE49-F238E27FC236}">
                <a16:creationId xmlns:a16="http://schemas.microsoft.com/office/drawing/2014/main" id="{49639EC6-7B6E-4650-946D-BEC36BCFD6A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ABBEC6-EF45-437A-908B-971559823858}" type="slidenum">
              <a:rPr lang="en-CA" altLang="cs-CZ"/>
              <a:pPr>
                <a:defRPr/>
              </a:pPr>
              <a:t>‹#›</a:t>
            </a:fld>
            <a:endParaRPr lang="en-CA" altLang="cs-CZ" dirty="0"/>
          </a:p>
        </p:txBody>
      </p:sp>
    </p:spTree>
    <p:extLst>
      <p:ext uri="{BB962C8B-B14F-4D97-AF65-F5344CB8AC3E}">
        <p14:creationId xmlns:p14="http://schemas.microsoft.com/office/powerpoint/2010/main" val="367759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55">
            <a:extLst>
              <a:ext uri="{FF2B5EF4-FFF2-40B4-BE49-F238E27FC236}">
                <a16:creationId xmlns:a16="http://schemas.microsoft.com/office/drawing/2014/main" id="{5B1CEDAD-2EEC-4004-B957-DC2CE213459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 dirty="0"/>
          </a:p>
        </p:txBody>
      </p:sp>
      <p:sp>
        <p:nvSpPr>
          <p:cNvPr id="8" name="Rectangle 56">
            <a:extLst>
              <a:ext uri="{FF2B5EF4-FFF2-40B4-BE49-F238E27FC236}">
                <a16:creationId xmlns:a16="http://schemas.microsoft.com/office/drawing/2014/main" id="{4FE7D13F-1EDF-47D3-80F3-17BCB86CE64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 dirty="0"/>
          </a:p>
        </p:txBody>
      </p:sp>
      <p:sp>
        <p:nvSpPr>
          <p:cNvPr id="9" name="Rectangle 57">
            <a:extLst>
              <a:ext uri="{FF2B5EF4-FFF2-40B4-BE49-F238E27FC236}">
                <a16:creationId xmlns:a16="http://schemas.microsoft.com/office/drawing/2014/main" id="{5E47F542-4410-444F-A7FD-E0B8D749590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1880DF-D26A-4C93-B5C9-22E800B20C47}" type="slidenum">
              <a:rPr lang="en-CA" altLang="cs-CZ"/>
              <a:pPr>
                <a:defRPr/>
              </a:pPr>
              <a:t>‹#›</a:t>
            </a:fld>
            <a:endParaRPr lang="en-CA" altLang="cs-CZ" dirty="0"/>
          </a:p>
        </p:txBody>
      </p:sp>
    </p:spTree>
    <p:extLst>
      <p:ext uri="{BB962C8B-B14F-4D97-AF65-F5344CB8AC3E}">
        <p14:creationId xmlns:p14="http://schemas.microsoft.com/office/powerpoint/2010/main" val="2756182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Rectangle 55">
            <a:extLst>
              <a:ext uri="{FF2B5EF4-FFF2-40B4-BE49-F238E27FC236}">
                <a16:creationId xmlns:a16="http://schemas.microsoft.com/office/drawing/2014/main" id="{50B24A08-F25F-431A-BA92-525B210703D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 dirty="0"/>
          </a:p>
        </p:txBody>
      </p:sp>
      <p:sp>
        <p:nvSpPr>
          <p:cNvPr id="4" name="Rectangle 56">
            <a:extLst>
              <a:ext uri="{FF2B5EF4-FFF2-40B4-BE49-F238E27FC236}">
                <a16:creationId xmlns:a16="http://schemas.microsoft.com/office/drawing/2014/main" id="{208C3D1B-46A2-4ABA-B020-7DD6F3BF0F2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 dirty="0"/>
          </a:p>
        </p:txBody>
      </p:sp>
      <p:sp>
        <p:nvSpPr>
          <p:cNvPr id="5" name="Rectangle 57">
            <a:extLst>
              <a:ext uri="{FF2B5EF4-FFF2-40B4-BE49-F238E27FC236}">
                <a16:creationId xmlns:a16="http://schemas.microsoft.com/office/drawing/2014/main" id="{4614EB97-2D87-4A67-9128-C388C331CE8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DEF642-CBB8-41AE-B465-A0226834295D}" type="slidenum">
              <a:rPr lang="en-CA" altLang="cs-CZ"/>
              <a:pPr>
                <a:defRPr/>
              </a:pPr>
              <a:t>‹#›</a:t>
            </a:fld>
            <a:endParaRPr lang="en-CA" altLang="cs-CZ" dirty="0"/>
          </a:p>
        </p:txBody>
      </p:sp>
    </p:spTree>
    <p:extLst>
      <p:ext uri="{BB962C8B-B14F-4D97-AF65-F5344CB8AC3E}">
        <p14:creationId xmlns:p14="http://schemas.microsoft.com/office/powerpoint/2010/main" val="14043584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5">
            <a:extLst>
              <a:ext uri="{FF2B5EF4-FFF2-40B4-BE49-F238E27FC236}">
                <a16:creationId xmlns:a16="http://schemas.microsoft.com/office/drawing/2014/main" id="{8E1EC3BE-DB93-4157-8F23-F03A4DFBDFE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 dirty="0"/>
          </a:p>
        </p:txBody>
      </p:sp>
      <p:sp>
        <p:nvSpPr>
          <p:cNvPr id="3" name="Rectangle 56">
            <a:extLst>
              <a:ext uri="{FF2B5EF4-FFF2-40B4-BE49-F238E27FC236}">
                <a16:creationId xmlns:a16="http://schemas.microsoft.com/office/drawing/2014/main" id="{51C01110-8D7E-4492-A3CF-9C551D45938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 dirty="0"/>
          </a:p>
        </p:txBody>
      </p:sp>
      <p:sp>
        <p:nvSpPr>
          <p:cNvPr id="4" name="Rectangle 57">
            <a:extLst>
              <a:ext uri="{FF2B5EF4-FFF2-40B4-BE49-F238E27FC236}">
                <a16:creationId xmlns:a16="http://schemas.microsoft.com/office/drawing/2014/main" id="{77931ACF-29DD-4FC6-B673-A024139E1E6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BDED5E-0519-4ED1-89D5-0140BB1FF432}" type="slidenum">
              <a:rPr lang="en-CA" altLang="cs-CZ"/>
              <a:pPr>
                <a:defRPr/>
              </a:pPr>
              <a:t>‹#›</a:t>
            </a:fld>
            <a:endParaRPr lang="en-CA" altLang="cs-CZ" dirty="0"/>
          </a:p>
        </p:txBody>
      </p:sp>
    </p:spTree>
    <p:extLst>
      <p:ext uri="{BB962C8B-B14F-4D97-AF65-F5344CB8AC3E}">
        <p14:creationId xmlns:p14="http://schemas.microsoft.com/office/powerpoint/2010/main" val="11850658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55">
            <a:extLst>
              <a:ext uri="{FF2B5EF4-FFF2-40B4-BE49-F238E27FC236}">
                <a16:creationId xmlns:a16="http://schemas.microsoft.com/office/drawing/2014/main" id="{5371122C-1EF9-4175-897E-27E84C7DABA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 dirty="0"/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9D3425EF-CBC8-4D04-AA34-0847220EE8F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 dirty="0"/>
          </a:p>
        </p:txBody>
      </p:sp>
      <p:sp>
        <p:nvSpPr>
          <p:cNvPr id="7" name="Rectangle 57">
            <a:extLst>
              <a:ext uri="{FF2B5EF4-FFF2-40B4-BE49-F238E27FC236}">
                <a16:creationId xmlns:a16="http://schemas.microsoft.com/office/drawing/2014/main" id="{486A0AEB-1DCE-422B-8329-9F07E11E88F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6A3237-F992-422F-88AB-085A4F4C9546}" type="slidenum">
              <a:rPr lang="en-CA" altLang="cs-CZ"/>
              <a:pPr>
                <a:defRPr/>
              </a:pPr>
              <a:t>‹#›</a:t>
            </a:fld>
            <a:endParaRPr lang="en-CA" altLang="cs-CZ" dirty="0"/>
          </a:p>
        </p:txBody>
      </p:sp>
    </p:spTree>
    <p:extLst>
      <p:ext uri="{BB962C8B-B14F-4D97-AF65-F5344CB8AC3E}">
        <p14:creationId xmlns:p14="http://schemas.microsoft.com/office/powerpoint/2010/main" val="23957888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7157BBD-D361-427F-93B9-C9F02E01084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cs-CZ" altLang="cs-CZ" dirty="0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00A022C-6EFE-4B5E-8156-09B3F1643BC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cs-CZ" altLang="cs-CZ" dirty="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AB0E4E9-8BB6-407C-AACC-836CCE82F87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D6F5C8EB-D0B3-410F-ACA0-E0776A96EE9A}" type="slidenum">
              <a:rPr lang="cs-CZ" altLang="cs-CZ"/>
              <a:pPr>
                <a:defRPr/>
              </a:pPr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56839660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55">
            <a:extLst>
              <a:ext uri="{FF2B5EF4-FFF2-40B4-BE49-F238E27FC236}">
                <a16:creationId xmlns:a16="http://schemas.microsoft.com/office/drawing/2014/main" id="{B5AA8452-672B-4F7E-9E04-44E2E67A8CB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 dirty="0"/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E8BF855E-EDE8-40D8-9E03-CED247F59A6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 dirty="0"/>
          </a:p>
        </p:txBody>
      </p:sp>
      <p:sp>
        <p:nvSpPr>
          <p:cNvPr id="7" name="Rectangle 57">
            <a:extLst>
              <a:ext uri="{FF2B5EF4-FFF2-40B4-BE49-F238E27FC236}">
                <a16:creationId xmlns:a16="http://schemas.microsoft.com/office/drawing/2014/main" id="{9D6D36DB-1B56-4040-AF4C-55F1CD3A50F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959567-9096-4E1E-98C8-20771BD89ED9}" type="slidenum">
              <a:rPr lang="en-CA" altLang="cs-CZ"/>
              <a:pPr>
                <a:defRPr/>
              </a:pPr>
              <a:t>‹#›</a:t>
            </a:fld>
            <a:endParaRPr lang="en-CA" altLang="cs-CZ" dirty="0"/>
          </a:p>
        </p:txBody>
      </p:sp>
    </p:spTree>
    <p:extLst>
      <p:ext uri="{BB962C8B-B14F-4D97-AF65-F5344CB8AC3E}">
        <p14:creationId xmlns:p14="http://schemas.microsoft.com/office/powerpoint/2010/main" val="406466417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D46F074D-C940-402D-8D5E-73E70C656E7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 dirty="0"/>
          </a:p>
        </p:txBody>
      </p:sp>
      <p:sp>
        <p:nvSpPr>
          <p:cNvPr id="5" name="Rectangle 56">
            <a:extLst>
              <a:ext uri="{FF2B5EF4-FFF2-40B4-BE49-F238E27FC236}">
                <a16:creationId xmlns:a16="http://schemas.microsoft.com/office/drawing/2014/main" id="{C0D9540F-56D9-45D4-8E66-85A3EC5A688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 dirty="0"/>
          </a:p>
        </p:txBody>
      </p:sp>
      <p:sp>
        <p:nvSpPr>
          <p:cNvPr id="6" name="Rectangle 57">
            <a:extLst>
              <a:ext uri="{FF2B5EF4-FFF2-40B4-BE49-F238E27FC236}">
                <a16:creationId xmlns:a16="http://schemas.microsoft.com/office/drawing/2014/main" id="{A8CE3568-8148-437D-9407-87BCC1F544B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E6E316-33B5-4998-A6B8-5515CDB91A23}" type="slidenum">
              <a:rPr lang="en-CA" altLang="cs-CZ"/>
              <a:pPr>
                <a:defRPr/>
              </a:pPr>
              <a:t>‹#›</a:t>
            </a:fld>
            <a:endParaRPr lang="en-CA" altLang="cs-CZ" dirty="0"/>
          </a:p>
        </p:txBody>
      </p:sp>
    </p:spTree>
    <p:extLst>
      <p:ext uri="{BB962C8B-B14F-4D97-AF65-F5344CB8AC3E}">
        <p14:creationId xmlns:p14="http://schemas.microsoft.com/office/powerpoint/2010/main" val="167417782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7081838" y="381000"/>
            <a:ext cx="1943100" cy="5715000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1252538" y="381000"/>
            <a:ext cx="5676900" cy="5715000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D51482C3-E088-4B76-8353-0D728143098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 dirty="0"/>
          </a:p>
        </p:txBody>
      </p:sp>
      <p:sp>
        <p:nvSpPr>
          <p:cNvPr id="5" name="Rectangle 56">
            <a:extLst>
              <a:ext uri="{FF2B5EF4-FFF2-40B4-BE49-F238E27FC236}">
                <a16:creationId xmlns:a16="http://schemas.microsoft.com/office/drawing/2014/main" id="{7E344776-E973-44D7-8716-7F4B125F319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 dirty="0"/>
          </a:p>
        </p:txBody>
      </p:sp>
      <p:sp>
        <p:nvSpPr>
          <p:cNvPr id="6" name="Rectangle 57">
            <a:extLst>
              <a:ext uri="{FF2B5EF4-FFF2-40B4-BE49-F238E27FC236}">
                <a16:creationId xmlns:a16="http://schemas.microsoft.com/office/drawing/2014/main" id="{31A66646-E70D-4816-95F5-B93036E78D5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B87130-EB2A-44F7-8771-74422794D114}" type="slidenum">
              <a:rPr lang="en-CA" altLang="cs-CZ"/>
              <a:pPr>
                <a:defRPr/>
              </a:pPr>
              <a:t>‹#›</a:t>
            </a:fld>
            <a:endParaRPr lang="en-CA" altLang="cs-CZ" dirty="0"/>
          </a:p>
        </p:txBody>
      </p:sp>
    </p:spTree>
    <p:extLst>
      <p:ext uri="{BB962C8B-B14F-4D97-AF65-F5344CB8AC3E}">
        <p14:creationId xmlns:p14="http://schemas.microsoft.com/office/powerpoint/2010/main" val="325770718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Nadpis, text a klip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52538" y="381000"/>
            <a:ext cx="7772400" cy="13716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1252538" y="1981200"/>
            <a:ext cx="3810000" cy="4114800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klipart 3"/>
          <p:cNvSpPr>
            <a:spLocks noGrp="1"/>
          </p:cNvSpPr>
          <p:nvPr>
            <p:ph type="clipArt" sz="half" idx="2"/>
          </p:nvPr>
        </p:nvSpPr>
        <p:spPr>
          <a:xfrm>
            <a:off x="5214938" y="1981200"/>
            <a:ext cx="3810000" cy="4114800"/>
          </a:xfrm>
        </p:spPr>
        <p:txBody>
          <a:bodyPr/>
          <a:lstStyle/>
          <a:p>
            <a:pPr lvl="0"/>
            <a:endParaRPr lang="cs-CZ" noProof="0" dirty="0"/>
          </a:p>
        </p:txBody>
      </p:sp>
      <p:sp>
        <p:nvSpPr>
          <p:cNvPr id="5" name="Rectangle 55">
            <a:extLst>
              <a:ext uri="{FF2B5EF4-FFF2-40B4-BE49-F238E27FC236}">
                <a16:creationId xmlns:a16="http://schemas.microsoft.com/office/drawing/2014/main" id="{6D0D338B-9ACA-4CC4-8B19-61C4023C40A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 dirty="0"/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4227594A-8850-4656-A2EF-2D4F9EF2491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 dirty="0"/>
          </a:p>
        </p:txBody>
      </p:sp>
      <p:sp>
        <p:nvSpPr>
          <p:cNvPr id="7" name="Rectangle 57">
            <a:extLst>
              <a:ext uri="{FF2B5EF4-FFF2-40B4-BE49-F238E27FC236}">
                <a16:creationId xmlns:a16="http://schemas.microsoft.com/office/drawing/2014/main" id="{846A6BAF-5062-4709-8503-029826D4E5D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76CA2A-9539-45D4-85FC-72C74EEB4C8E}" type="slidenum">
              <a:rPr lang="en-CA" altLang="cs-CZ"/>
              <a:pPr>
                <a:defRPr/>
              </a:pPr>
              <a:t>‹#›</a:t>
            </a:fld>
            <a:endParaRPr lang="en-CA" altLang="cs-CZ" dirty="0"/>
          </a:p>
        </p:txBody>
      </p:sp>
    </p:spTree>
    <p:extLst>
      <p:ext uri="{BB962C8B-B14F-4D97-AF65-F5344CB8AC3E}">
        <p14:creationId xmlns:p14="http://schemas.microsoft.com/office/powerpoint/2010/main" val="122055839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>
            <a:extLst>
              <a:ext uri="{FF2B5EF4-FFF2-40B4-BE49-F238E27FC236}">
                <a16:creationId xmlns:a16="http://schemas.microsoft.com/office/drawing/2014/main" id="{D409C186-23EB-45AE-9A3B-FD177D8442FB}"/>
              </a:ext>
            </a:extLst>
          </p:cNvPr>
          <p:cNvGrpSpPr>
            <a:grpSpLocks/>
          </p:cNvGrpSpPr>
          <p:nvPr/>
        </p:nvGrpSpPr>
        <p:grpSpPr bwMode="auto">
          <a:xfrm>
            <a:off x="2084388" y="-395288"/>
            <a:ext cx="4978400" cy="5749926"/>
            <a:chOff x="1313" y="-249"/>
            <a:chExt cx="3136" cy="3622"/>
          </a:xfrm>
        </p:grpSpPr>
        <p:sp>
          <p:nvSpPr>
            <p:cNvPr id="5" name="Arc 3">
              <a:extLst>
                <a:ext uri="{FF2B5EF4-FFF2-40B4-BE49-F238E27FC236}">
                  <a16:creationId xmlns:a16="http://schemas.microsoft.com/office/drawing/2014/main" id="{C5B1635E-42AC-4ECE-9A60-3F08710102F5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313" y="-249"/>
              <a:ext cx="3136" cy="3135"/>
            </a:xfrm>
            <a:custGeom>
              <a:avLst/>
              <a:gdLst>
                <a:gd name="T0" fmla="*/ 0 w 21607"/>
                <a:gd name="T1" fmla="*/ 0 h 21600"/>
                <a:gd name="T2" fmla="*/ 0 w 21607"/>
                <a:gd name="T3" fmla="*/ 0 h 21600"/>
                <a:gd name="T4" fmla="*/ 0 w 21607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7" h="21600" fill="none" extrusionOk="0">
                  <a:moveTo>
                    <a:pt x="0" y="0"/>
                  </a:moveTo>
                  <a:cubicBezTo>
                    <a:pt x="2" y="0"/>
                    <a:pt x="4" y="-1"/>
                    <a:pt x="7" y="0"/>
                  </a:cubicBezTo>
                  <a:cubicBezTo>
                    <a:pt x="11933" y="0"/>
                    <a:pt x="21603" y="9666"/>
                    <a:pt x="21606" y="21593"/>
                  </a:cubicBezTo>
                </a:path>
                <a:path w="21607" h="21600" stroke="0" extrusionOk="0">
                  <a:moveTo>
                    <a:pt x="0" y="0"/>
                  </a:moveTo>
                  <a:cubicBezTo>
                    <a:pt x="2" y="0"/>
                    <a:pt x="4" y="-1"/>
                    <a:pt x="7" y="0"/>
                  </a:cubicBezTo>
                  <a:cubicBezTo>
                    <a:pt x="11933" y="0"/>
                    <a:pt x="21603" y="9666"/>
                    <a:pt x="21606" y="21593"/>
                  </a:cubicBezTo>
                  <a:lnTo>
                    <a:pt x="7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sz="2400" dirty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" name="Arc 4">
              <a:extLst>
                <a:ext uri="{FF2B5EF4-FFF2-40B4-BE49-F238E27FC236}">
                  <a16:creationId xmlns:a16="http://schemas.microsoft.com/office/drawing/2014/main" id="{2827CEC8-BC1A-49E0-9343-17E1D5D40BA2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349" y="-162"/>
              <a:ext cx="3037" cy="3056"/>
            </a:xfrm>
            <a:custGeom>
              <a:avLst/>
              <a:gdLst>
                <a:gd name="T0" fmla="*/ 0 w 20922"/>
                <a:gd name="T1" fmla="*/ 0 h 21053"/>
                <a:gd name="T2" fmla="*/ 0 w 20922"/>
                <a:gd name="T3" fmla="*/ 0 h 21053"/>
                <a:gd name="T4" fmla="*/ 0 w 20922"/>
                <a:gd name="T5" fmla="*/ 0 h 2105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922" h="21053" fill="none" extrusionOk="0">
                  <a:moveTo>
                    <a:pt x="4830" y="0"/>
                  </a:moveTo>
                  <a:cubicBezTo>
                    <a:pt x="12706" y="1807"/>
                    <a:pt x="18914" y="7858"/>
                    <a:pt x="20922" y="15684"/>
                  </a:cubicBezTo>
                </a:path>
                <a:path w="20922" h="21053" stroke="0" extrusionOk="0">
                  <a:moveTo>
                    <a:pt x="4830" y="0"/>
                  </a:moveTo>
                  <a:cubicBezTo>
                    <a:pt x="12706" y="1807"/>
                    <a:pt x="18914" y="7858"/>
                    <a:pt x="20922" y="15684"/>
                  </a:cubicBezTo>
                  <a:lnTo>
                    <a:pt x="0" y="21053"/>
                  </a:lnTo>
                  <a:lnTo>
                    <a:pt x="483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sz="2400" dirty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7" name="Arc 5">
              <a:extLst>
                <a:ext uri="{FF2B5EF4-FFF2-40B4-BE49-F238E27FC236}">
                  <a16:creationId xmlns:a16="http://schemas.microsoft.com/office/drawing/2014/main" id="{4C3E5D96-6062-48E3-81E7-62145EA32FD5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74" y="162"/>
              <a:ext cx="2752" cy="2792"/>
            </a:xfrm>
            <a:custGeom>
              <a:avLst/>
              <a:gdLst>
                <a:gd name="T0" fmla="*/ 0 w 18966"/>
                <a:gd name="T1" fmla="*/ 0 h 19239"/>
                <a:gd name="T2" fmla="*/ 0 w 18966"/>
                <a:gd name="T3" fmla="*/ 0 h 19239"/>
                <a:gd name="T4" fmla="*/ 0 w 18966"/>
                <a:gd name="T5" fmla="*/ 0 h 1923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966" h="19239" fill="none" extrusionOk="0">
                  <a:moveTo>
                    <a:pt x="9819" y="-1"/>
                  </a:moveTo>
                  <a:cubicBezTo>
                    <a:pt x="13695" y="1978"/>
                    <a:pt x="16883" y="5080"/>
                    <a:pt x="18965" y="8902"/>
                  </a:cubicBezTo>
                </a:path>
                <a:path w="18966" h="19239" stroke="0" extrusionOk="0">
                  <a:moveTo>
                    <a:pt x="9819" y="-1"/>
                  </a:moveTo>
                  <a:cubicBezTo>
                    <a:pt x="13695" y="1978"/>
                    <a:pt x="16883" y="5080"/>
                    <a:pt x="18965" y="8902"/>
                  </a:cubicBezTo>
                  <a:lnTo>
                    <a:pt x="0" y="19239"/>
                  </a:lnTo>
                  <a:lnTo>
                    <a:pt x="9819" y="-1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sz="2400" dirty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8" name="Arc 6">
              <a:extLst>
                <a:ext uri="{FF2B5EF4-FFF2-40B4-BE49-F238E27FC236}">
                  <a16:creationId xmlns:a16="http://schemas.microsoft.com/office/drawing/2014/main" id="{B41B5A7D-FD09-4628-A471-B9BE98E8ECCA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678" y="510"/>
              <a:ext cx="2432" cy="2498"/>
            </a:xfrm>
            <a:custGeom>
              <a:avLst/>
              <a:gdLst>
                <a:gd name="T0" fmla="*/ 0 w 16754"/>
                <a:gd name="T1" fmla="*/ 0 h 17212"/>
                <a:gd name="T2" fmla="*/ 0 w 16754"/>
                <a:gd name="T3" fmla="*/ 0 h 17212"/>
                <a:gd name="T4" fmla="*/ 0 w 16754"/>
                <a:gd name="T5" fmla="*/ 0 h 1721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754" h="17212" fill="none" extrusionOk="0">
                  <a:moveTo>
                    <a:pt x="13050" y="-1"/>
                  </a:moveTo>
                  <a:cubicBezTo>
                    <a:pt x="14423" y="1040"/>
                    <a:pt x="15666" y="2242"/>
                    <a:pt x="16754" y="3578"/>
                  </a:cubicBezTo>
                </a:path>
                <a:path w="16754" h="17212" stroke="0" extrusionOk="0">
                  <a:moveTo>
                    <a:pt x="13050" y="-1"/>
                  </a:moveTo>
                  <a:cubicBezTo>
                    <a:pt x="14423" y="1040"/>
                    <a:pt x="15666" y="2242"/>
                    <a:pt x="16754" y="3578"/>
                  </a:cubicBezTo>
                  <a:lnTo>
                    <a:pt x="0" y="17212"/>
                  </a:lnTo>
                  <a:lnTo>
                    <a:pt x="13050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sz="2400" dirty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9" name="Arc 7">
              <a:extLst>
                <a:ext uri="{FF2B5EF4-FFF2-40B4-BE49-F238E27FC236}">
                  <a16:creationId xmlns:a16="http://schemas.microsoft.com/office/drawing/2014/main" id="{6C395865-120E-496F-855A-B564414B4969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46" y="57"/>
              <a:ext cx="2900" cy="290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1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sz="2400" dirty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0" name="Arc 8">
              <a:extLst>
                <a:ext uri="{FF2B5EF4-FFF2-40B4-BE49-F238E27FC236}">
                  <a16:creationId xmlns:a16="http://schemas.microsoft.com/office/drawing/2014/main" id="{8DB40269-4E24-42CC-9EC9-DFFADADA4518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78" y="137"/>
              <a:ext cx="2809" cy="2826"/>
            </a:xfrm>
            <a:custGeom>
              <a:avLst/>
              <a:gdLst>
                <a:gd name="T0" fmla="*/ 0 w 20924"/>
                <a:gd name="T1" fmla="*/ 0 h 21052"/>
                <a:gd name="T2" fmla="*/ 0 w 20924"/>
                <a:gd name="T3" fmla="*/ 0 h 21052"/>
                <a:gd name="T4" fmla="*/ 0 w 20924"/>
                <a:gd name="T5" fmla="*/ 0 h 2105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924" h="21052" fill="none" extrusionOk="0">
                  <a:moveTo>
                    <a:pt x="4833" y="-1"/>
                  </a:moveTo>
                  <a:cubicBezTo>
                    <a:pt x="12709" y="1807"/>
                    <a:pt x="18917" y="7861"/>
                    <a:pt x="20923" y="15689"/>
                  </a:cubicBezTo>
                </a:path>
                <a:path w="20924" h="21052" stroke="0" extrusionOk="0">
                  <a:moveTo>
                    <a:pt x="4833" y="-1"/>
                  </a:moveTo>
                  <a:cubicBezTo>
                    <a:pt x="12709" y="1807"/>
                    <a:pt x="18917" y="7861"/>
                    <a:pt x="20923" y="15689"/>
                  </a:cubicBezTo>
                  <a:lnTo>
                    <a:pt x="0" y="21052"/>
                  </a:lnTo>
                  <a:lnTo>
                    <a:pt x="4833" y="-1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sz="2400" dirty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1" name="Arc 9">
              <a:extLst>
                <a:ext uri="{FF2B5EF4-FFF2-40B4-BE49-F238E27FC236}">
                  <a16:creationId xmlns:a16="http://schemas.microsoft.com/office/drawing/2014/main" id="{53196F0D-5331-4610-B43C-45070A51B25D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608" y="427"/>
              <a:ext cx="2547" cy="2583"/>
            </a:xfrm>
            <a:custGeom>
              <a:avLst/>
              <a:gdLst>
                <a:gd name="T0" fmla="*/ 0 w 18970"/>
                <a:gd name="T1" fmla="*/ 0 h 19237"/>
                <a:gd name="T2" fmla="*/ 0 w 18970"/>
                <a:gd name="T3" fmla="*/ 0 h 19237"/>
                <a:gd name="T4" fmla="*/ 0 w 18970"/>
                <a:gd name="T5" fmla="*/ 0 h 1923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970" h="19237" fill="none" extrusionOk="0">
                  <a:moveTo>
                    <a:pt x="9823" y="-1"/>
                  </a:moveTo>
                  <a:cubicBezTo>
                    <a:pt x="13699" y="1979"/>
                    <a:pt x="16888" y="5084"/>
                    <a:pt x="18969" y="8907"/>
                  </a:cubicBezTo>
                </a:path>
                <a:path w="18970" h="19237" stroke="0" extrusionOk="0">
                  <a:moveTo>
                    <a:pt x="9823" y="-1"/>
                  </a:moveTo>
                  <a:cubicBezTo>
                    <a:pt x="13699" y="1979"/>
                    <a:pt x="16888" y="5084"/>
                    <a:pt x="18969" y="8907"/>
                  </a:cubicBezTo>
                  <a:lnTo>
                    <a:pt x="0" y="19237"/>
                  </a:lnTo>
                  <a:lnTo>
                    <a:pt x="9823" y="-1"/>
                  </a:lnTo>
                  <a:close/>
                </a:path>
              </a:pathLst>
            </a:custGeom>
            <a:gradFill rotWithShape="0">
              <a:gsLst>
                <a:gs pos="0">
                  <a:schemeClr val="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sz="2400" dirty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2" name="Arc 10">
              <a:extLst>
                <a:ext uri="{FF2B5EF4-FFF2-40B4-BE49-F238E27FC236}">
                  <a16:creationId xmlns:a16="http://schemas.microsoft.com/office/drawing/2014/main" id="{21AAE20C-C8DD-489C-9608-A141C03C9DB0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783" y="749"/>
              <a:ext cx="2249" cy="2311"/>
            </a:xfrm>
            <a:custGeom>
              <a:avLst/>
              <a:gdLst>
                <a:gd name="T0" fmla="*/ 0 w 16754"/>
                <a:gd name="T1" fmla="*/ 0 h 17213"/>
                <a:gd name="T2" fmla="*/ 0 w 16754"/>
                <a:gd name="T3" fmla="*/ 0 h 17213"/>
                <a:gd name="T4" fmla="*/ 0 w 16754"/>
                <a:gd name="T5" fmla="*/ 0 h 1721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754" h="17213" fill="none" extrusionOk="0">
                  <a:moveTo>
                    <a:pt x="13048" y="0"/>
                  </a:moveTo>
                  <a:cubicBezTo>
                    <a:pt x="14422" y="1041"/>
                    <a:pt x="15666" y="2243"/>
                    <a:pt x="16754" y="3579"/>
                  </a:cubicBezTo>
                </a:path>
                <a:path w="16754" h="17213" stroke="0" extrusionOk="0">
                  <a:moveTo>
                    <a:pt x="13048" y="0"/>
                  </a:moveTo>
                  <a:cubicBezTo>
                    <a:pt x="14422" y="1041"/>
                    <a:pt x="15666" y="2243"/>
                    <a:pt x="16754" y="3579"/>
                  </a:cubicBezTo>
                  <a:lnTo>
                    <a:pt x="0" y="17213"/>
                  </a:lnTo>
                  <a:lnTo>
                    <a:pt x="13048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sz="2400" dirty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3" name="Arc 11">
              <a:extLst>
                <a:ext uri="{FF2B5EF4-FFF2-40B4-BE49-F238E27FC236}">
                  <a16:creationId xmlns:a16="http://schemas.microsoft.com/office/drawing/2014/main" id="{254095ED-D924-4DB4-B392-C424C86344E5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239" y="2089"/>
              <a:ext cx="1284" cy="128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sz="2400" dirty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34828" name="Rectangle 1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3581400"/>
            <a:ext cx="7772400" cy="1331913"/>
          </a:xfrm>
        </p:spPr>
        <p:txBody>
          <a:bodyPr anchor="b"/>
          <a:lstStyle>
            <a:lvl1pPr algn="ctr">
              <a:defRPr/>
            </a:lvl1pPr>
          </a:lstStyle>
          <a:p>
            <a:r>
              <a:rPr lang="en-CA"/>
              <a:t>Klepnutím upravíte styl předlohy nadpisu.</a:t>
            </a:r>
          </a:p>
        </p:txBody>
      </p:sp>
      <p:sp>
        <p:nvSpPr>
          <p:cNvPr id="34829" name="Rectangle 1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4906963"/>
            <a:ext cx="6400800" cy="1752600"/>
          </a:xfrm>
        </p:spPr>
        <p:txBody>
          <a:bodyPr anchor="b"/>
          <a:lstStyle>
            <a:lvl1pPr marL="0" indent="0" algn="ctr">
              <a:buFont typeface="Monotype Sorts" pitchFamily="2" charset="2"/>
              <a:buNone/>
              <a:defRPr/>
            </a:lvl1pPr>
          </a:lstStyle>
          <a:p>
            <a:r>
              <a:rPr lang="en-CA"/>
              <a:t>Klepnutím upravíte styl předlohy podnadpisu.</a:t>
            </a:r>
          </a:p>
        </p:txBody>
      </p:sp>
      <p:sp>
        <p:nvSpPr>
          <p:cNvPr id="14" name="Rectangle 14">
            <a:extLst>
              <a:ext uri="{FF2B5EF4-FFF2-40B4-BE49-F238E27FC236}">
                <a16:creationId xmlns:a16="http://schemas.microsoft.com/office/drawing/2014/main" id="{9C8F4574-A8C5-4D8A-80A2-8EFD45F7D591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>
          <a:xfrm>
            <a:off x="498475" y="9525"/>
            <a:ext cx="1905000" cy="457200"/>
          </a:xfrm>
        </p:spPr>
        <p:txBody>
          <a:bodyPr/>
          <a:lstStyle>
            <a:lvl1pPr>
              <a:defRPr>
                <a:solidFill>
                  <a:srgbClr val="FFFFCC"/>
                </a:solidFill>
              </a:defRPr>
            </a:lvl1pPr>
          </a:lstStyle>
          <a:p>
            <a:pPr>
              <a:defRPr/>
            </a:pPr>
            <a:endParaRPr lang="en-CA" dirty="0"/>
          </a:p>
        </p:txBody>
      </p:sp>
      <p:sp>
        <p:nvSpPr>
          <p:cNvPr id="15" name="Rectangle 15">
            <a:extLst>
              <a:ext uri="{FF2B5EF4-FFF2-40B4-BE49-F238E27FC236}">
                <a16:creationId xmlns:a16="http://schemas.microsoft.com/office/drawing/2014/main" id="{8439ED2F-EC14-45D8-B013-6520CBAA210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9525"/>
            <a:ext cx="2895600" cy="457200"/>
          </a:xfrm>
        </p:spPr>
        <p:txBody>
          <a:bodyPr/>
          <a:lstStyle>
            <a:lvl1pPr>
              <a:defRPr>
                <a:solidFill>
                  <a:srgbClr val="FFFFCC"/>
                </a:solidFill>
              </a:defRPr>
            </a:lvl1pPr>
          </a:lstStyle>
          <a:p>
            <a:pPr>
              <a:defRPr/>
            </a:pPr>
            <a:endParaRPr lang="en-CA" dirty="0"/>
          </a:p>
        </p:txBody>
      </p:sp>
      <p:sp>
        <p:nvSpPr>
          <p:cNvPr id="16" name="Rectangle 16">
            <a:extLst>
              <a:ext uri="{FF2B5EF4-FFF2-40B4-BE49-F238E27FC236}">
                <a16:creationId xmlns:a16="http://schemas.microsoft.com/office/drawing/2014/main" id="{3291AEE2-AD4F-422E-A656-4A41194325D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27825" y="9525"/>
            <a:ext cx="1905000" cy="457200"/>
          </a:xfrm>
        </p:spPr>
        <p:txBody>
          <a:bodyPr/>
          <a:lstStyle>
            <a:lvl1pPr>
              <a:defRPr>
                <a:solidFill>
                  <a:srgbClr val="FFFFCC"/>
                </a:solidFill>
              </a:defRPr>
            </a:lvl1pPr>
          </a:lstStyle>
          <a:p>
            <a:pPr>
              <a:defRPr/>
            </a:pPr>
            <a:fld id="{22EA43B4-4DFE-4C42-8BCD-75EE03FF1FCB}" type="slidenum">
              <a:rPr lang="en-CA" altLang="cs-CZ"/>
              <a:pPr>
                <a:defRPr/>
              </a:pPr>
              <a:t>‹#›</a:t>
            </a:fld>
            <a:endParaRPr lang="en-CA" altLang="cs-CZ" dirty="0"/>
          </a:p>
        </p:txBody>
      </p:sp>
    </p:spTree>
    <p:extLst>
      <p:ext uri="{BB962C8B-B14F-4D97-AF65-F5344CB8AC3E}">
        <p14:creationId xmlns:p14="http://schemas.microsoft.com/office/powerpoint/2010/main" val="258145604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845A77FF-30CD-419C-86E8-4834B0ACF17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 dirty="0"/>
          </a:p>
        </p:txBody>
      </p:sp>
      <p:sp>
        <p:nvSpPr>
          <p:cNvPr id="5" name="Rectangle 56">
            <a:extLst>
              <a:ext uri="{FF2B5EF4-FFF2-40B4-BE49-F238E27FC236}">
                <a16:creationId xmlns:a16="http://schemas.microsoft.com/office/drawing/2014/main" id="{E0824108-6D37-481C-9430-64CF9A0D74F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 dirty="0"/>
          </a:p>
        </p:txBody>
      </p:sp>
      <p:sp>
        <p:nvSpPr>
          <p:cNvPr id="6" name="Rectangle 57">
            <a:extLst>
              <a:ext uri="{FF2B5EF4-FFF2-40B4-BE49-F238E27FC236}">
                <a16:creationId xmlns:a16="http://schemas.microsoft.com/office/drawing/2014/main" id="{90AA17E8-0436-41AC-9051-0CB1870EB1C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E476D3-FA6B-46F4-81E9-93CFFF5EDD95}" type="slidenum">
              <a:rPr lang="en-CA" altLang="cs-CZ"/>
              <a:pPr>
                <a:defRPr/>
              </a:pPr>
              <a:t>‹#›</a:t>
            </a:fld>
            <a:endParaRPr lang="en-CA" altLang="cs-CZ" dirty="0"/>
          </a:p>
        </p:txBody>
      </p:sp>
    </p:spTree>
    <p:extLst>
      <p:ext uri="{BB962C8B-B14F-4D97-AF65-F5344CB8AC3E}">
        <p14:creationId xmlns:p14="http://schemas.microsoft.com/office/powerpoint/2010/main" val="387988486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1A55981E-3BFE-4B52-AD32-94DBF9C2BD7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 dirty="0"/>
          </a:p>
        </p:txBody>
      </p:sp>
      <p:sp>
        <p:nvSpPr>
          <p:cNvPr id="5" name="Rectangle 56">
            <a:extLst>
              <a:ext uri="{FF2B5EF4-FFF2-40B4-BE49-F238E27FC236}">
                <a16:creationId xmlns:a16="http://schemas.microsoft.com/office/drawing/2014/main" id="{148D04B8-46A5-4CDD-959B-DF486794624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 dirty="0"/>
          </a:p>
        </p:txBody>
      </p:sp>
      <p:sp>
        <p:nvSpPr>
          <p:cNvPr id="6" name="Rectangle 57">
            <a:extLst>
              <a:ext uri="{FF2B5EF4-FFF2-40B4-BE49-F238E27FC236}">
                <a16:creationId xmlns:a16="http://schemas.microsoft.com/office/drawing/2014/main" id="{3F5B93FA-0AC8-4B90-85C8-BEA9969551D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4A0143-4F4F-4107-B1F2-076E3E929E77}" type="slidenum">
              <a:rPr lang="en-CA" altLang="cs-CZ"/>
              <a:pPr>
                <a:defRPr/>
              </a:pPr>
              <a:t>‹#›</a:t>
            </a:fld>
            <a:endParaRPr lang="en-CA" altLang="cs-CZ" dirty="0"/>
          </a:p>
        </p:txBody>
      </p:sp>
    </p:spTree>
    <p:extLst>
      <p:ext uri="{BB962C8B-B14F-4D97-AF65-F5344CB8AC3E}">
        <p14:creationId xmlns:p14="http://schemas.microsoft.com/office/powerpoint/2010/main" val="305116893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252538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214938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55">
            <a:extLst>
              <a:ext uri="{FF2B5EF4-FFF2-40B4-BE49-F238E27FC236}">
                <a16:creationId xmlns:a16="http://schemas.microsoft.com/office/drawing/2014/main" id="{D4D2988B-36AC-4541-8982-769D6BFE066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 dirty="0"/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3ADB0FB1-F31F-404A-B048-F8FD1E27116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 dirty="0"/>
          </a:p>
        </p:txBody>
      </p:sp>
      <p:sp>
        <p:nvSpPr>
          <p:cNvPr id="7" name="Rectangle 57">
            <a:extLst>
              <a:ext uri="{FF2B5EF4-FFF2-40B4-BE49-F238E27FC236}">
                <a16:creationId xmlns:a16="http://schemas.microsoft.com/office/drawing/2014/main" id="{5DD9C105-2E9D-4674-8E43-0ED11C9ECFE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E3280D-3F73-4DCC-AD5F-86815551929C}" type="slidenum">
              <a:rPr lang="en-CA" altLang="cs-CZ"/>
              <a:pPr>
                <a:defRPr/>
              </a:pPr>
              <a:t>‹#›</a:t>
            </a:fld>
            <a:endParaRPr lang="en-CA" altLang="cs-CZ" dirty="0"/>
          </a:p>
        </p:txBody>
      </p:sp>
    </p:spTree>
    <p:extLst>
      <p:ext uri="{BB962C8B-B14F-4D97-AF65-F5344CB8AC3E}">
        <p14:creationId xmlns:p14="http://schemas.microsoft.com/office/powerpoint/2010/main" val="21211114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55">
            <a:extLst>
              <a:ext uri="{FF2B5EF4-FFF2-40B4-BE49-F238E27FC236}">
                <a16:creationId xmlns:a16="http://schemas.microsoft.com/office/drawing/2014/main" id="{C662FBC9-C54C-4038-9FCF-FB3B4307A48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 dirty="0"/>
          </a:p>
        </p:txBody>
      </p:sp>
      <p:sp>
        <p:nvSpPr>
          <p:cNvPr id="8" name="Rectangle 56">
            <a:extLst>
              <a:ext uri="{FF2B5EF4-FFF2-40B4-BE49-F238E27FC236}">
                <a16:creationId xmlns:a16="http://schemas.microsoft.com/office/drawing/2014/main" id="{52EE519D-FC5A-4E2A-B508-4742294DC13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 dirty="0"/>
          </a:p>
        </p:txBody>
      </p:sp>
      <p:sp>
        <p:nvSpPr>
          <p:cNvPr id="9" name="Rectangle 57">
            <a:extLst>
              <a:ext uri="{FF2B5EF4-FFF2-40B4-BE49-F238E27FC236}">
                <a16:creationId xmlns:a16="http://schemas.microsoft.com/office/drawing/2014/main" id="{B80B0BF8-0FDF-47BD-AA92-1550947D44C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D25DC0-D3FB-4647-AEA8-73F278E81E10}" type="slidenum">
              <a:rPr lang="en-CA" altLang="cs-CZ"/>
              <a:pPr>
                <a:defRPr/>
              </a:pPr>
              <a:t>‹#›</a:t>
            </a:fld>
            <a:endParaRPr lang="en-CA" altLang="cs-CZ" dirty="0"/>
          </a:p>
        </p:txBody>
      </p:sp>
    </p:spTree>
    <p:extLst>
      <p:ext uri="{BB962C8B-B14F-4D97-AF65-F5344CB8AC3E}">
        <p14:creationId xmlns:p14="http://schemas.microsoft.com/office/powerpoint/2010/main" val="107024106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Rectangle 55">
            <a:extLst>
              <a:ext uri="{FF2B5EF4-FFF2-40B4-BE49-F238E27FC236}">
                <a16:creationId xmlns:a16="http://schemas.microsoft.com/office/drawing/2014/main" id="{1DE1C31E-CE21-4004-8896-5321431DEFB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 dirty="0"/>
          </a:p>
        </p:txBody>
      </p:sp>
      <p:sp>
        <p:nvSpPr>
          <p:cNvPr id="4" name="Rectangle 56">
            <a:extLst>
              <a:ext uri="{FF2B5EF4-FFF2-40B4-BE49-F238E27FC236}">
                <a16:creationId xmlns:a16="http://schemas.microsoft.com/office/drawing/2014/main" id="{CB1099A8-B5AD-4FDD-8D6C-E498B28A0DE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 dirty="0"/>
          </a:p>
        </p:txBody>
      </p:sp>
      <p:sp>
        <p:nvSpPr>
          <p:cNvPr id="5" name="Rectangle 57">
            <a:extLst>
              <a:ext uri="{FF2B5EF4-FFF2-40B4-BE49-F238E27FC236}">
                <a16:creationId xmlns:a16="http://schemas.microsoft.com/office/drawing/2014/main" id="{18E4D117-FE3C-4D94-B220-E15DC0F53CE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D10FBF-B05F-41FA-8828-5346BF32AF40}" type="slidenum">
              <a:rPr lang="en-CA" altLang="cs-CZ"/>
              <a:pPr>
                <a:defRPr/>
              </a:pPr>
              <a:t>‹#›</a:t>
            </a:fld>
            <a:endParaRPr lang="en-CA" altLang="cs-CZ" dirty="0"/>
          </a:p>
        </p:txBody>
      </p:sp>
    </p:spTree>
    <p:extLst>
      <p:ext uri="{BB962C8B-B14F-4D97-AF65-F5344CB8AC3E}">
        <p14:creationId xmlns:p14="http://schemas.microsoft.com/office/powerpoint/2010/main" val="29882419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EDED218-E238-4A1A-81A7-5978693F1DF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cs-CZ" altLang="cs-CZ" dirty="0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AC5F745-0A2C-4B3C-AFEB-4769438FF88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cs-CZ" altLang="cs-CZ" dirty="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5A8DC1A-CF5B-4F07-AA27-72B5BF73D5A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7BADBB56-B1CA-4B0F-B3C0-4ADA27B2AF2B}" type="slidenum">
              <a:rPr lang="cs-CZ" altLang="cs-CZ"/>
              <a:pPr>
                <a:defRPr/>
              </a:pPr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412261773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5">
            <a:extLst>
              <a:ext uri="{FF2B5EF4-FFF2-40B4-BE49-F238E27FC236}">
                <a16:creationId xmlns:a16="http://schemas.microsoft.com/office/drawing/2014/main" id="{91BDEAC6-110D-4622-8239-A2D479B0F6A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 dirty="0"/>
          </a:p>
        </p:txBody>
      </p:sp>
      <p:sp>
        <p:nvSpPr>
          <p:cNvPr id="3" name="Rectangle 56">
            <a:extLst>
              <a:ext uri="{FF2B5EF4-FFF2-40B4-BE49-F238E27FC236}">
                <a16:creationId xmlns:a16="http://schemas.microsoft.com/office/drawing/2014/main" id="{51AEB236-E5AD-4EAC-B06B-C8EF6968A45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 dirty="0"/>
          </a:p>
        </p:txBody>
      </p:sp>
      <p:sp>
        <p:nvSpPr>
          <p:cNvPr id="4" name="Rectangle 57">
            <a:extLst>
              <a:ext uri="{FF2B5EF4-FFF2-40B4-BE49-F238E27FC236}">
                <a16:creationId xmlns:a16="http://schemas.microsoft.com/office/drawing/2014/main" id="{CC65C2F7-7BEC-4C34-80C4-C78DC01BE27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8940F6-CFAA-4328-AB73-21214C6E5477}" type="slidenum">
              <a:rPr lang="en-CA" altLang="cs-CZ"/>
              <a:pPr>
                <a:defRPr/>
              </a:pPr>
              <a:t>‹#›</a:t>
            </a:fld>
            <a:endParaRPr lang="en-CA" altLang="cs-CZ" dirty="0"/>
          </a:p>
        </p:txBody>
      </p:sp>
    </p:spTree>
    <p:extLst>
      <p:ext uri="{BB962C8B-B14F-4D97-AF65-F5344CB8AC3E}">
        <p14:creationId xmlns:p14="http://schemas.microsoft.com/office/powerpoint/2010/main" val="268204453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55">
            <a:extLst>
              <a:ext uri="{FF2B5EF4-FFF2-40B4-BE49-F238E27FC236}">
                <a16:creationId xmlns:a16="http://schemas.microsoft.com/office/drawing/2014/main" id="{EDAEB471-BF7A-4C18-B7DD-8C9A6FC2FDD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 dirty="0"/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54B34EE1-18D0-480A-A1A2-264CBC6E9E3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 dirty="0"/>
          </a:p>
        </p:txBody>
      </p:sp>
      <p:sp>
        <p:nvSpPr>
          <p:cNvPr id="7" name="Rectangle 57">
            <a:extLst>
              <a:ext uri="{FF2B5EF4-FFF2-40B4-BE49-F238E27FC236}">
                <a16:creationId xmlns:a16="http://schemas.microsoft.com/office/drawing/2014/main" id="{8BFB76AC-6BBF-4B81-A3C3-D6DE1247FA5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74F5C3-842C-41EF-BEDF-01877FCC34B3}" type="slidenum">
              <a:rPr lang="en-CA" altLang="cs-CZ"/>
              <a:pPr>
                <a:defRPr/>
              </a:pPr>
              <a:t>‹#›</a:t>
            </a:fld>
            <a:endParaRPr lang="en-CA" altLang="cs-CZ" dirty="0"/>
          </a:p>
        </p:txBody>
      </p:sp>
    </p:spTree>
    <p:extLst>
      <p:ext uri="{BB962C8B-B14F-4D97-AF65-F5344CB8AC3E}">
        <p14:creationId xmlns:p14="http://schemas.microsoft.com/office/powerpoint/2010/main" val="178251311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55">
            <a:extLst>
              <a:ext uri="{FF2B5EF4-FFF2-40B4-BE49-F238E27FC236}">
                <a16:creationId xmlns:a16="http://schemas.microsoft.com/office/drawing/2014/main" id="{95052AF9-E123-478B-9E57-28CB68F2192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 dirty="0"/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E4B461D0-0A10-4A87-95F7-C52ADA89468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 dirty="0"/>
          </a:p>
        </p:txBody>
      </p:sp>
      <p:sp>
        <p:nvSpPr>
          <p:cNvPr id="7" name="Rectangle 57">
            <a:extLst>
              <a:ext uri="{FF2B5EF4-FFF2-40B4-BE49-F238E27FC236}">
                <a16:creationId xmlns:a16="http://schemas.microsoft.com/office/drawing/2014/main" id="{C0906E06-A1F2-4895-B706-D391F54BC1D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59E880-EAB5-4E4C-8503-2430D9F71CFF}" type="slidenum">
              <a:rPr lang="en-CA" altLang="cs-CZ"/>
              <a:pPr>
                <a:defRPr/>
              </a:pPr>
              <a:t>‹#›</a:t>
            </a:fld>
            <a:endParaRPr lang="en-CA" altLang="cs-CZ" dirty="0"/>
          </a:p>
        </p:txBody>
      </p:sp>
    </p:spTree>
    <p:extLst>
      <p:ext uri="{BB962C8B-B14F-4D97-AF65-F5344CB8AC3E}">
        <p14:creationId xmlns:p14="http://schemas.microsoft.com/office/powerpoint/2010/main" val="290648228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B50B7CF6-AD87-4819-9264-BFF279D9634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 dirty="0"/>
          </a:p>
        </p:txBody>
      </p:sp>
      <p:sp>
        <p:nvSpPr>
          <p:cNvPr id="5" name="Rectangle 56">
            <a:extLst>
              <a:ext uri="{FF2B5EF4-FFF2-40B4-BE49-F238E27FC236}">
                <a16:creationId xmlns:a16="http://schemas.microsoft.com/office/drawing/2014/main" id="{64FDDC70-85B5-4E8B-B359-45C50B8AE7B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 dirty="0"/>
          </a:p>
        </p:txBody>
      </p:sp>
      <p:sp>
        <p:nvSpPr>
          <p:cNvPr id="6" name="Rectangle 57">
            <a:extLst>
              <a:ext uri="{FF2B5EF4-FFF2-40B4-BE49-F238E27FC236}">
                <a16:creationId xmlns:a16="http://schemas.microsoft.com/office/drawing/2014/main" id="{C46B1A8A-3AAB-439A-9464-5A77D8DB030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5DA3DE-4D7A-4961-8799-81E94F89D48F}" type="slidenum">
              <a:rPr lang="en-CA" altLang="cs-CZ"/>
              <a:pPr>
                <a:defRPr/>
              </a:pPr>
              <a:t>‹#›</a:t>
            </a:fld>
            <a:endParaRPr lang="en-CA" altLang="cs-CZ" dirty="0"/>
          </a:p>
        </p:txBody>
      </p:sp>
    </p:spTree>
    <p:extLst>
      <p:ext uri="{BB962C8B-B14F-4D97-AF65-F5344CB8AC3E}">
        <p14:creationId xmlns:p14="http://schemas.microsoft.com/office/powerpoint/2010/main" val="190998392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7081838" y="381000"/>
            <a:ext cx="1943100" cy="5715000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1252538" y="381000"/>
            <a:ext cx="5676900" cy="5715000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56CCB2AA-439C-4444-AAD7-66E65F23163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 dirty="0"/>
          </a:p>
        </p:txBody>
      </p:sp>
      <p:sp>
        <p:nvSpPr>
          <p:cNvPr id="5" name="Rectangle 56">
            <a:extLst>
              <a:ext uri="{FF2B5EF4-FFF2-40B4-BE49-F238E27FC236}">
                <a16:creationId xmlns:a16="http://schemas.microsoft.com/office/drawing/2014/main" id="{25BAEF56-2BBF-4654-AED0-49858B67205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 dirty="0"/>
          </a:p>
        </p:txBody>
      </p:sp>
      <p:sp>
        <p:nvSpPr>
          <p:cNvPr id="6" name="Rectangle 57">
            <a:extLst>
              <a:ext uri="{FF2B5EF4-FFF2-40B4-BE49-F238E27FC236}">
                <a16:creationId xmlns:a16="http://schemas.microsoft.com/office/drawing/2014/main" id="{ACB9C7E7-E84B-4A30-AC42-637778515F2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9272AE-9306-4A18-8FAD-2BEF847A4262}" type="slidenum">
              <a:rPr lang="en-CA" altLang="cs-CZ"/>
              <a:pPr>
                <a:defRPr/>
              </a:pPr>
              <a:t>‹#›</a:t>
            </a:fld>
            <a:endParaRPr lang="en-CA" altLang="cs-CZ" dirty="0"/>
          </a:p>
        </p:txBody>
      </p:sp>
    </p:spTree>
    <p:extLst>
      <p:ext uri="{BB962C8B-B14F-4D97-AF65-F5344CB8AC3E}">
        <p14:creationId xmlns:p14="http://schemas.microsoft.com/office/powerpoint/2010/main" val="95459994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Nadpis, text a klip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52538" y="381000"/>
            <a:ext cx="7772400" cy="13716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1252538" y="1981200"/>
            <a:ext cx="3810000" cy="4114800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klipart 3"/>
          <p:cNvSpPr>
            <a:spLocks noGrp="1"/>
          </p:cNvSpPr>
          <p:nvPr>
            <p:ph type="clipArt" sz="half" idx="2"/>
          </p:nvPr>
        </p:nvSpPr>
        <p:spPr>
          <a:xfrm>
            <a:off x="5214938" y="1981200"/>
            <a:ext cx="3810000" cy="4114800"/>
          </a:xfrm>
        </p:spPr>
        <p:txBody>
          <a:bodyPr/>
          <a:lstStyle/>
          <a:p>
            <a:pPr lvl="0"/>
            <a:endParaRPr lang="cs-CZ" noProof="0" dirty="0"/>
          </a:p>
        </p:txBody>
      </p:sp>
      <p:sp>
        <p:nvSpPr>
          <p:cNvPr id="5" name="Rectangle 55">
            <a:extLst>
              <a:ext uri="{FF2B5EF4-FFF2-40B4-BE49-F238E27FC236}">
                <a16:creationId xmlns:a16="http://schemas.microsoft.com/office/drawing/2014/main" id="{5F772C4D-A098-4263-AC8A-4D59929232A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 dirty="0"/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95AEE03F-51C0-4E87-BE76-E2217ACB1BD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 dirty="0"/>
          </a:p>
        </p:txBody>
      </p:sp>
      <p:sp>
        <p:nvSpPr>
          <p:cNvPr id="7" name="Rectangle 57">
            <a:extLst>
              <a:ext uri="{FF2B5EF4-FFF2-40B4-BE49-F238E27FC236}">
                <a16:creationId xmlns:a16="http://schemas.microsoft.com/office/drawing/2014/main" id="{379169CE-EB73-41F3-B14C-9E84FCA80B9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169130-347A-4B6B-9E43-73D2AE90D492}" type="slidenum">
              <a:rPr lang="en-CA" altLang="cs-CZ"/>
              <a:pPr>
                <a:defRPr/>
              </a:pPr>
              <a:t>‹#›</a:t>
            </a:fld>
            <a:endParaRPr lang="en-CA" altLang="cs-CZ" dirty="0"/>
          </a:p>
        </p:txBody>
      </p:sp>
    </p:spTree>
    <p:extLst>
      <p:ext uri="{BB962C8B-B14F-4D97-AF65-F5344CB8AC3E}">
        <p14:creationId xmlns:p14="http://schemas.microsoft.com/office/powerpoint/2010/main" val="168757647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>
            <a:extLst>
              <a:ext uri="{FF2B5EF4-FFF2-40B4-BE49-F238E27FC236}">
                <a16:creationId xmlns:a16="http://schemas.microsoft.com/office/drawing/2014/main" id="{835000BD-FA28-4F49-A067-723A6D0947BD}"/>
              </a:ext>
            </a:extLst>
          </p:cNvPr>
          <p:cNvGrpSpPr>
            <a:grpSpLocks/>
          </p:cNvGrpSpPr>
          <p:nvPr/>
        </p:nvGrpSpPr>
        <p:grpSpPr bwMode="auto">
          <a:xfrm>
            <a:off x="2084388" y="-395288"/>
            <a:ext cx="4978400" cy="5749926"/>
            <a:chOff x="1313" y="-249"/>
            <a:chExt cx="3136" cy="3622"/>
          </a:xfrm>
        </p:grpSpPr>
        <p:sp>
          <p:nvSpPr>
            <p:cNvPr id="5" name="Arc 3">
              <a:extLst>
                <a:ext uri="{FF2B5EF4-FFF2-40B4-BE49-F238E27FC236}">
                  <a16:creationId xmlns:a16="http://schemas.microsoft.com/office/drawing/2014/main" id="{30536985-3F9F-4279-BDAC-EBB96AACE70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313" y="-249"/>
              <a:ext cx="3136" cy="3135"/>
            </a:xfrm>
            <a:custGeom>
              <a:avLst/>
              <a:gdLst>
                <a:gd name="T0" fmla="*/ 0 w 21607"/>
                <a:gd name="T1" fmla="*/ 0 h 21600"/>
                <a:gd name="T2" fmla="*/ 0 w 21607"/>
                <a:gd name="T3" fmla="*/ 0 h 21600"/>
                <a:gd name="T4" fmla="*/ 0 w 21607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7" h="21600" fill="none" extrusionOk="0">
                  <a:moveTo>
                    <a:pt x="0" y="0"/>
                  </a:moveTo>
                  <a:cubicBezTo>
                    <a:pt x="2" y="0"/>
                    <a:pt x="4" y="-1"/>
                    <a:pt x="7" y="0"/>
                  </a:cubicBezTo>
                  <a:cubicBezTo>
                    <a:pt x="11933" y="0"/>
                    <a:pt x="21603" y="9666"/>
                    <a:pt x="21606" y="21593"/>
                  </a:cubicBezTo>
                </a:path>
                <a:path w="21607" h="21600" stroke="0" extrusionOk="0">
                  <a:moveTo>
                    <a:pt x="0" y="0"/>
                  </a:moveTo>
                  <a:cubicBezTo>
                    <a:pt x="2" y="0"/>
                    <a:pt x="4" y="-1"/>
                    <a:pt x="7" y="0"/>
                  </a:cubicBezTo>
                  <a:cubicBezTo>
                    <a:pt x="11933" y="0"/>
                    <a:pt x="21603" y="9666"/>
                    <a:pt x="21606" y="21593"/>
                  </a:cubicBezTo>
                  <a:lnTo>
                    <a:pt x="7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sz="2400" dirty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" name="Arc 4">
              <a:extLst>
                <a:ext uri="{FF2B5EF4-FFF2-40B4-BE49-F238E27FC236}">
                  <a16:creationId xmlns:a16="http://schemas.microsoft.com/office/drawing/2014/main" id="{698895FE-EB79-490B-BA4B-3ECB6D92A083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349" y="-162"/>
              <a:ext cx="3037" cy="3056"/>
            </a:xfrm>
            <a:custGeom>
              <a:avLst/>
              <a:gdLst>
                <a:gd name="T0" fmla="*/ 0 w 20922"/>
                <a:gd name="T1" fmla="*/ 0 h 21053"/>
                <a:gd name="T2" fmla="*/ 0 w 20922"/>
                <a:gd name="T3" fmla="*/ 0 h 21053"/>
                <a:gd name="T4" fmla="*/ 0 w 20922"/>
                <a:gd name="T5" fmla="*/ 0 h 2105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922" h="21053" fill="none" extrusionOk="0">
                  <a:moveTo>
                    <a:pt x="4830" y="0"/>
                  </a:moveTo>
                  <a:cubicBezTo>
                    <a:pt x="12706" y="1807"/>
                    <a:pt x="18914" y="7858"/>
                    <a:pt x="20922" y="15684"/>
                  </a:cubicBezTo>
                </a:path>
                <a:path w="20922" h="21053" stroke="0" extrusionOk="0">
                  <a:moveTo>
                    <a:pt x="4830" y="0"/>
                  </a:moveTo>
                  <a:cubicBezTo>
                    <a:pt x="12706" y="1807"/>
                    <a:pt x="18914" y="7858"/>
                    <a:pt x="20922" y="15684"/>
                  </a:cubicBezTo>
                  <a:lnTo>
                    <a:pt x="0" y="21053"/>
                  </a:lnTo>
                  <a:lnTo>
                    <a:pt x="483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sz="2400" dirty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7" name="Arc 5">
              <a:extLst>
                <a:ext uri="{FF2B5EF4-FFF2-40B4-BE49-F238E27FC236}">
                  <a16:creationId xmlns:a16="http://schemas.microsoft.com/office/drawing/2014/main" id="{57EBB47F-3E7D-45FE-AA7A-6D6CFF6855E6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74" y="162"/>
              <a:ext cx="2752" cy="2792"/>
            </a:xfrm>
            <a:custGeom>
              <a:avLst/>
              <a:gdLst>
                <a:gd name="T0" fmla="*/ 0 w 18966"/>
                <a:gd name="T1" fmla="*/ 0 h 19239"/>
                <a:gd name="T2" fmla="*/ 0 w 18966"/>
                <a:gd name="T3" fmla="*/ 0 h 19239"/>
                <a:gd name="T4" fmla="*/ 0 w 18966"/>
                <a:gd name="T5" fmla="*/ 0 h 1923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966" h="19239" fill="none" extrusionOk="0">
                  <a:moveTo>
                    <a:pt x="9819" y="-1"/>
                  </a:moveTo>
                  <a:cubicBezTo>
                    <a:pt x="13695" y="1978"/>
                    <a:pt x="16883" y="5080"/>
                    <a:pt x="18965" y="8902"/>
                  </a:cubicBezTo>
                </a:path>
                <a:path w="18966" h="19239" stroke="0" extrusionOk="0">
                  <a:moveTo>
                    <a:pt x="9819" y="-1"/>
                  </a:moveTo>
                  <a:cubicBezTo>
                    <a:pt x="13695" y="1978"/>
                    <a:pt x="16883" y="5080"/>
                    <a:pt x="18965" y="8902"/>
                  </a:cubicBezTo>
                  <a:lnTo>
                    <a:pt x="0" y="19239"/>
                  </a:lnTo>
                  <a:lnTo>
                    <a:pt x="9819" y="-1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sz="2400" dirty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8" name="Arc 6">
              <a:extLst>
                <a:ext uri="{FF2B5EF4-FFF2-40B4-BE49-F238E27FC236}">
                  <a16:creationId xmlns:a16="http://schemas.microsoft.com/office/drawing/2014/main" id="{4C7D9E3D-E79D-47D6-8428-55949410167C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678" y="510"/>
              <a:ext cx="2432" cy="2498"/>
            </a:xfrm>
            <a:custGeom>
              <a:avLst/>
              <a:gdLst>
                <a:gd name="T0" fmla="*/ 0 w 16754"/>
                <a:gd name="T1" fmla="*/ 0 h 17212"/>
                <a:gd name="T2" fmla="*/ 0 w 16754"/>
                <a:gd name="T3" fmla="*/ 0 h 17212"/>
                <a:gd name="T4" fmla="*/ 0 w 16754"/>
                <a:gd name="T5" fmla="*/ 0 h 1721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754" h="17212" fill="none" extrusionOk="0">
                  <a:moveTo>
                    <a:pt x="13050" y="-1"/>
                  </a:moveTo>
                  <a:cubicBezTo>
                    <a:pt x="14423" y="1040"/>
                    <a:pt x="15666" y="2242"/>
                    <a:pt x="16754" y="3578"/>
                  </a:cubicBezTo>
                </a:path>
                <a:path w="16754" h="17212" stroke="0" extrusionOk="0">
                  <a:moveTo>
                    <a:pt x="13050" y="-1"/>
                  </a:moveTo>
                  <a:cubicBezTo>
                    <a:pt x="14423" y="1040"/>
                    <a:pt x="15666" y="2242"/>
                    <a:pt x="16754" y="3578"/>
                  </a:cubicBezTo>
                  <a:lnTo>
                    <a:pt x="0" y="17212"/>
                  </a:lnTo>
                  <a:lnTo>
                    <a:pt x="13050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sz="2400" dirty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9" name="Arc 7">
              <a:extLst>
                <a:ext uri="{FF2B5EF4-FFF2-40B4-BE49-F238E27FC236}">
                  <a16:creationId xmlns:a16="http://schemas.microsoft.com/office/drawing/2014/main" id="{6C40A43D-4DCE-4ED3-997E-54A6E02527A5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46" y="57"/>
              <a:ext cx="2900" cy="290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1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sz="2400" dirty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0" name="Arc 8">
              <a:extLst>
                <a:ext uri="{FF2B5EF4-FFF2-40B4-BE49-F238E27FC236}">
                  <a16:creationId xmlns:a16="http://schemas.microsoft.com/office/drawing/2014/main" id="{95290F14-D48E-40ED-90AC-0F103B936B39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78" y="137"/>
              <a:ext cx="2809" cy="2826"/>
            </a:xfrm>
            <a:custGeom>
              <a:avLst/>
              <a:gdLst>
                <a:gd name="T0" fmla="*/ 0 w 20924"/>
                <a:gd name="T1" fmla="*/ 0 h 21052"/>
                <a:gd name="T2" fmla="*/ 0 w 20924"/>
                <a:gd name="T3" fmla="*/ 0 h 21052"/>
                <a:gd name="T4" fmla="*/ 0 w 20924"/>
                <a:gd name="T5" fmla="*/ 0 h 2105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924" h="21052" fill="none" extrusionOk="0">
                  <a:moveTo>
                    <a:pt x="4833" y="-1"/>
                  </a:moveTo>
                  <a:cubicBezTo>
                    <a:pt x="12709" y="1807"/>
                    <a:pt x="18917" y="7861"/>
                    <a:pt x="20923" y="15689"/>
                  </a:cubicBezTo>
                </a:path>
                <a:path w="20924" h="21052" stroke="0" extrusionOk="0">
                  <a:moveTo>
                    <a:pt x="4833" y="-1"/>
                  </a:moveTo>
                  <a:cubicBezTo>
                    <a:pt x="12709" y="1807"/>
                    <a:pt x="18917" y="7861"/>
                    <a:pt x="20923" y="15689"/>
                  </a:cubicBezTo>
                  <a:lnTo>
                    <a:pt x="0" y="21052"/>
                  </a:lnTo>
                  <a:lnTo>
                    <a:pt x="4833" y="-1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sz="2400" dirty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1" name="Arc 9">
              <a:extLst>
                <a:ext uri="{FF2B5EF4-FFF2-40B4-BE49-F238E27FC236}">
                  <a16:creationId xmlns:a16="http://schemas.microsoft.com/office/drawing/2014/main" id="{75254C7F-38E2-4490-8A57-4273659E447E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608" y="427"/>
              <a:ext cx="2547" cy="2583"/>
            </a:xfrm>
            <a:custGeom>
              <a:avLst/>
              <a:gdLst>
                <a:gd name="T0" fmla="*/ 0 w 18970"/>
                <a:gd name="T1" fmla="*/ 0 h 19237"/>
                <a:gd name="T2" fmla="*/ 0 w 18970"/>
                <a:gd name="T3" fmla="*/ 0 h 19237"/>
                <a:gd name="T4" fmla="*/ 0 w 18970"/>
                <a:gd name="T5" fmla="*/ 0 h 1923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970" h="19237" fill="none" extrusionOk="0">
                  <a:moveTo>
                    <a:pt x="9823" y="-1"/>
                  </a:moveTo>
                  <a:cubicBezTo>
                    <a:pt x="13699" y="1979"/>
                    <a:pt x="16888" y="5084"/>
                    <a:pt x="18969" y="8907"/>
                  </a:cubicBezTo>
                </a:path>
                <a:path w="18970" h="19237" stroke="0" extrusionOk="0">
                  <a:moveTo>
                    <a:pt x="9823" y="-1"/>
                  </a:moveTo>
                  <a:cubicBezTo>
                    <a:pt x="13699" y="1979"/>
                    <a:pt x="16888" y="5084"/>
                    <a:pt x="18969" y="8907"/>
                  </a:cubicBezTo>
                  <a:lnTo>
                    <a:pt x="0" y="19237"/>
                  </a:lnTo>
                  <a:lnTo>
                    <a:pt x="9823" y="-1"/>
                  </a:lnTo>
                  <a:close/>
                </a:path>
              </a:pathLst>
            </a:custGeom>
            <a:gradFill rotWithShape="0">
              <a:gsLst>
                <a:gs pos="0">
                  <a:schemeClr val="hlink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sz="2400" dirty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2" name="Arc 10">
              <a:extLst>
                <a:ext uri="{FF2B5EF4-FFF2-40B4-BE49-F238E27FC236}">
                  <a16:creationId xmlns:a16="http://schemas.microsoft.com/office/drawing/2014/main" id="{F0C3BB8F-58C7-4C1A-963B-3C1155972152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783" y="749"/>
              <a:ext cx="2249" cy="2311"/>
            </a:xfrm>
            <a:custGeom>
              <a:avLst/>
              <a:gdLst>
                <a:gd name="T0" fmla="*/ 0 w 16754"/>
                <a:gd name="T1" fmla="*/ 0 h 17213"/>
                <a:gd name="T2" fmla="*/ 0 w 16754"/>
                <a:gd name="T3" fmla="*/ 0 h 17213"/>
                <a:gd name="T4" fmla="*/ 0 w 16754"/>
                <a:gd name="T5" fmla="*/ 0 h 1721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754" h="17213" fill="none" extrusionOk="0">
                  <a:moveTo>
                    <a:pt x="13048" y="0"/>
                  </a:moveTo>
                  <a:cubicBezTo>
                    <a:pt x="14422" y="1041"/>
                    <a:pt x="15666" y="2243"/>
                    <a:pt x="16754" y="3579"/>
                  </a:cubicBezTo>
                </a:path>
                <a:path w="16754" h="17213" stroke="0" extrusionOk="0">
                  <a:moveTo>
                    <a:pt x="13048" y="0"/>
                  </a:moveTo>
                  <a:cubicBezTo>
                    <a:pt x="14422" y="1041"/>
                    <a:pt x="15666" y="2243"/>
                    <a:pt x="16754" y="3579"/>
                  </a:cubicBezTo>
                  <a:lnTo>
                    <a:pt x="0" y="17213"/>
                  </a:lnTo>
                  <a:lnTo>
                    <a:pt x="13048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sz="2400" dirty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3" name="Arc 11">
              <a:extLst>
                <a:ext uri="{FF2B5EF4-FFF2-40B4-BE49-F238E27FC236}">
                  <a16:creationId xmlns:a16="http://schemas.microsoft.com/office/drawing/2014/main" id="{13F61B12-2670-4D8F-B136-C20D2E139143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239" y="2089"/>
              <a:ext cx="1284" cy="128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sz="2400" dirty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34828" name="Rectangle 1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3581400"/>
            <a:ext cx="7772400" cy="1331913"/>
          </a:xfrm>
        </p:spPr>
        <p:txBody>
          <a:bodyPr anchor="b"/>
          <a:lstStyle>
            <a:lvl1pPr algn="ctr">
              <a:defRPr/>
            </a:lvl1pPr>
          </a:lstStyle>
          <a:p>
            <a:r>
              <a:rPr lang="en-CA"/>
              <a:t>Klepnutím upravíte styl předlohy nadpisu.</a:t>
            </a:r>
          </a:p>
        </p:txBody>
      </p:sp>
      <p:sp>
        <p:nvSpPr>
          <p:cNvPr id="34829" name="Rectangle 1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4906963"/>
            <a:ext cx="6400800" cy="1752600"/>
          </a:xfrm>
        </p:spPr>
        <p:txBody>
          <a:bodyPr anchor="b"/>
          <a:lstStyle>
            <a:lvl1pPr marL="0" indent="0" algn="ctr">
              <a:buFont typeface="Monotype Sorts" pitchFamily="2" charset="2"/>
              <a:buNone/>
              <a:defRPr/>
            </a:lvl1pPr>
          </a:lstStyle>
          <a:p>
            <a:r>
              <a:rPr lang="en-CA"/>
              <a:t>Klepnutím upravíte styl předlohy podnadpisu.</a:t>
            </a:r>
          </a:p>
        </p:txBody>
      </p:sp>
      <p:sp>
        <p:nvSpPr>
          <p:cNvPr id="14" name="Rectangle 14">
            <a:extLst>
              <a:ext uri="{FF2B5EF4-FFF2-40B4-BE49-F238E27FC236}">
                <a16:creationId xmlns:a16="http://schemas.microsoft.com/office/drawing/2014/main" id="{8002CE33-7143-4C4A-A16F-DA78B6A3FB7F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>
          <a:xfrm>
            <a:off x="498475" y="9525"/>
            <a:ext cx="1905000" cy="457200"/>
          </a:xfrm>
        </p:spPr>
        <p:txBody>
          <a:bodyPr/>
          <a:lstStyle>
            <a:lvl1pPr>
              <a:defRPr>
                <a:solidFill>
                  <a:srgbClr val="FFFFCC"/>
                </a:solidFill>
              </a:defRPr>
            </a:lvl1pPr>
          </a:lstStyle>
          <a:p>
            <a:pPr>
              <a:defRPr/>
            </a:pPr>
            <a:endParaRPr lang="en-CA" dirty="0"/>
          </a:p>
        </p:txBody>
      </p:sp>
      <p:sp>
        <p:nvSpPr>
          <p:cNvPr id="15" name="Rectangle 15">
            <a:extLst>
              <a:ext uri="{FF2B5EF4-FFF2-40B4-BE49-F238E27FC236}">
                <a16:creationId xmlns:a16="http://schemas.microsoft.com/office/drawing/2014/main" id="{F864CF63-84BA-4A52-85B6-D3514AFB90E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9525"/>
            <a:ext cx="2895600" cy="457200"/>
          </a:xfrm>
        </p:spPr>
        <p:txBody>
          <a:bodyPr/>
          <a:lstStyle>
            <a:lvl1pPr>
              <a:defRPr>
                <a:solidFill>
                  <a:srgbClr val="FFFFCC"/>
                </a:solidFill>
              </a:defRPr>
            </a:lvl1pPr>
          </a:lstStyle>
          <a:p>
            <a:pPr>
              <a:defRPr/>
            </a:pPr>
            <a:endParaRPr lang="en-CA" dirty="0"/>
          </a:p>
        </p:txBody>
      </p:sp>
      <p:sp>
        <p:nvSpPr>
          <p:cNvPr id="16" name="Rectangle 16">
            <a:extLst>
              <a:ext uri="{FF2B5EF4-FFF2-40B4-BE49-F238E27FC236}">
                <a16:creationId xmlns:a16="http://schemas.microsoft.com/office/drawing/2014/main" id="{59EAB0BC-44D1-41D5-9BC6-EB24D308156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27825" y="9525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495E6A-A933-456C-997F-847C396D7D24}" type="slidenum">
              <a:rPr lang="en-CA" altLang="cs-CZ"/>
              <a:pPr>
                <a:defRPr/>
              </a:pPr>
              <a:t>‹#›</a:t>
            </a:fld>
            <a:endParaRPr lang="en-CA" altLang="cs-CZ" dirty="0"/>
          </a:p>
        </p:txBody>
      </p:sp>
    </p:spTree>
    <p:extLst>
      <p:ext uri="{BB962C8B-B14F-4D97-AF65-F5344CB8AC3E}">
        <p14:creationId xmlns:p14="http://schemas.microsoft.com/office/powerpoint/2010/main" val="356244042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2F68F5EB-1B58-42DF-866C-21592D8B9D1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 dirty="0"/>
          </a:p>
        </p:txBody>
      </p:sp>
      <p:sp>
        <p:nvSpPr>
          <p:cNvPr id="5" name="Rectangle 56">
            <a:extLst>
              <a:ext uri="{FF2B5EF4-FFF2-40B4-BE49-F238E27FC236}">
                <a16:creationId xmlns:a16="http://schemas.microsoft.com/office/drawing/2014/main" id="{B8B8C056-6102-4C68-BF46-F15D35C751D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 dirty="0"/>
          </a:p>
        </p:txBody>
      </p:sp>
      <p:sp>
        <p:nvSpPr>
          <p:cNvPr id="6" name="Rectangle 57">
            <a:extLst>
              <a:ext uri="{FF2B5EF4-FFF2-40B4-BE49-F238E27FC236}">
                <a16:creationId xmlns:a16="http://schemas.microsoft.com/office/drawing/2014/main" id="{DE8064B8-1983-4E3C-BE63-AA66F06D9B8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F1C271-083C-42E6-A9F4-F1393976F750}" type="slidenum">
              <a:rPr lang="en-CA" altLang="cs-CZ"/>
              <a:pPr>
                <a:defRPr/>
              </a:pPr>
              <a:t>‹#›</a:t>
            </a:fld>
            <a:endParaRPr lang="en-CA" altLang="cs-CZ" dirty="0"/>
          </a:p>
        </p:txBody>
      </p:sp>
    </p:spTree>
    <p:extLst>
      <p:ext uri="{BB962C8B-B14F-4D97-AF65-F5344CB8AC3E}">
        <p14:creationId xmlns:p14="http://schemas.microsoft.com/office/powerpoint/2010/main" val="72964189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B39EFC69-190B-4285-B856-3938B45815C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 dirty="0"/>
          </a:p>
        </p:txBody>
      </p:sp>
      <p:sp>
        <p:nvSpPr>
          <p:cNvPr id="5" name="Rectangle 56">
            <a:extLst>
              <a:ext uri="{FF2B5EF4-FFF2-40B4-BE49-F238E27FC236}">
                <a16:creationId xmlns:a16="http://schemas.microsoft.com/office/drawing/2014/main" id="{3F4519C8-76B5-47FC-A756-D96D00D096E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 dirty="0"/>
          </a:p>
        </p:txBody>
      </p:sp>
      <p:sp>
        <p:nvSpPr>
          <p:cNvPr id="6" name="Rectangle 57">
            <a:extLst>
              <a:ext uri="{FF2B5EF4-FFF2-40B4-BE49-F238E27FC236}">
                <a16:creationId xmlns:a16="http://schemas.microsoft.com/office/drawing/2014/main" id="{79098045-410E-499B-8E9E-DA65E33EBB9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43873A-D05E-4018-969E-78FF7F77C26A}" type="slidenum">
              <a:rPr lang="en-CA" altLang="cs-CZ"/>
              <a:pPr>
                <a:defRPr/>
              </a:pPr>
              <a:t>‹#›</a:t>
            </a:fld>
            <a:endParaRPr lang="en-CA" altLang="cs-CZ" dirty="0"/>
          </a:p>
        </p:txBody>
      </p:sp>
    </p:spTree>
    <p:extLst>
      <p:ext uri="{BB962C8B-B14F-4D97-AF65-F5344CB8AC3E}">
        <p14:creationId xmlns:p14="http://schemas.microsoft.com/office/powerpoint/2010/main" val="253830048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252538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214938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55">
            <a:extLst>
              <a:ext uri="{FF2B5EF4-FFF2-40B4-BE49-F238E27FC236}">
                <a16:creationId xmlns:a16="http://schemas.microsoft.com/office/drawing/2014/main" id="{8E37C5FC-DB7E-4C07-9CC3-DD06C3BDE20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 dirty="0"/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B07DC98D-B160-4F15-A85F-0E621CD1B08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 dirty="0"/>
          </a:p>
        </p:txBody>
      </p:sp>
      <p:sp>
        <p:nvSpPr>
          <p:cNvPr id="7" name="Rectangle 57">
            <a:extLst>
              <a:ext uri="{FF2B5EF4-FFF2-40B4-BE49-F238E27FC236}">
                <a16:creationId xmlns:a16="http://schemas.microsoft.com/office/drawing/2014/main" id="{169C4B0B-2631-4028-9164-10A466490E3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2C987F-C108-4F4B-B57B-ACB449800B3D}" type="slidenum">
              <a:rPr lang="en-CA" altLang="cs-CZ"/>
              <a:pPr>
                <a:defRPr/>
              </a:pPr>
              <a:t>‹#›</a:t>
            </a:fld>
            <a:endParaRPr lang="en-CA" altLang="cs-CZ" dirty="0"/>
          </a:p>
        </p:txBody>
      </p:sp>
    </p:spTree>
    <p:extLst>
      <p:ext uri="{BB962C8B-B14F-4D97-AF65-F5344CB8AC3E}">
        <p14:creationId xmlns:p14="http://schemas.microsoft.com/office/powerpoint/2010/main" val="26296375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1F89DEC-39BF-4E24-BAAA-C7EA186247F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cs-CZ" altLang="cs-CZ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21EA505-428E-4261-940E-E2E83402E5D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cs-CZ" altLang="cs-CZ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7F26D24-FB8C-4944-A9C8-D54573CE978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621740AD-B043-42FB-8758-85B152673F0D}" type="slidenum">
              <a:rPr lang="cs-CZ" altLang="cs-CZ"/>
              <a:pPr>
                <a:defRPr/>
              </a:pPr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95789055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55">
            <a:extLst>
              <a:ext uri="{FF2B5EF4-FFF2-40B4-BE49-F238E27FC236}">
                <a16:creationId xmlns:a16="http://schemas.microsoft.com/office/drawing/2014/main" id="{77B8822F-2F25-4A0D-BC66-097EE8D2B4C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 dirty="0"/>
          </a:p>
        </p:txBody>
      </p:sp>
      <p:sp>
        <p:nvSpPr>
          <p:cNvPr id="8" name="Rectangle 56">
            <a:extLst>
              <a:ext uri="{FF2B5EF4-FFF2-40B4-BE49-F238E27FC236}">
                <a16:creationId xmlns:a16="http://schemas.microsoft.com/office/drawing/2014/main" id="{88573EB5-74FB-47F0-9A24-5967D153B52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 dirty="0"/>
          </a:p>
        </p:txBody>
      </p:sp>
      <p:sp>
        <p:nvSpPr>
          <p:cNvPr id="9" name="Rectangle 57">
            <a:extLst>
              <a:ext uri="{FF2B5EF4-FFF2-40B4-BE49-F238E27FC236}">
                <a16:creationId xmlns:a16="http://schemas.microsoft.com/office/drawing/2014/main" id="{D1874A2E-D9D9-43D7-B213-5B0F19B045D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FBD209-A80A-4057-881D-8CFBDBEC48A7}" type="slidenum">
              <a:rPr lang="en-CA" altLang="cs-CZ"/>
              <a:pPr>
                <a:defRPr/>
              </a:pPr>
              <a:t>‹#›</a:t>
            </a:fld>
            <a:endParaRPr lang="en-CA" altLang="cs-CZ" dirty="0"/>
          </a:p>
        </p:txBody>
      </p:sp>
    </p:spTree>
    <p:extLst>
      <p:ext uri="{BB962C8B-B14F-4D97-AF65-F5344CB8AC3E}">
        <p14:creationId xmlns:p14="http://schemas.microsoft.com/office/powerpoint/2010/main" val="179153475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Rectangle 55">
            <a:extLst>
              <a:ext uri="{FF2B5EF4-FFF2-40B4-BE49-F238E27FC236}">
                <a16:creationId xmlns:a16="http://schemas.microsoft.com/office/drawing/2014/main" id="{9BE4A18A-5043-4CFA-A283-46257CDA238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 dirty="0"/>
          </a:p>
        </p:txBody>
      </p:sp>
      <p:sp>
        <p:nvSpPr>
          <p:cNvPr id="4" name="Rectangle 56">
            <a:extLst>
              <a:ext uri="{FF2B5EF4-FFF2-40B4-BE49-F238E27FC236}">
                <a16:creationId xmlns:a16="http://schemas.microsoft.com/office/drawing/2014/main" id="{38AC3F9D-5A83-4DF7-99EF-47B0CE743D3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 dirty="0"/>
          </a:p>
        </p:txBody>
      </p:sp>
      <p:sp>
        <p:nvSpPr>
          <p:cNvPr id="5" name="Rectangle 57">
            <a:extLst>
              <a:ext uri="{FF2B5EF4-FFF2-40B4-BE49-F238E27FC236}">
                <a16:creationId xmlns:a16="http://schemas.microsoft.com/office/drawing/2014/main" id="{31282522-9E69-4299-A83A-76B77216D1C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009FC6-4A3E-4603-8383-A593941C7D0F}" type="slidenum">
              <a:rPr lang="en-CA" altLang="cs-CZ"/>
              <a:pPr>
                <a:defRPr/>
              </a:pPr>
              <a:t>‹#›</a:t>
            </a:fld>
            <a:endParaRPr lang="en-CA" altLang="cs-CZ" dirty="0"/>
          </a:p>
        </p:txBody>
      </p:sp>
    </p:spTree>
    <p:extLst>
      <p:ext uri="{BB962C8B-B14F-4D97-AF65-F5344CB8AC3E}">
        <p14:creationId xmlns:p14="http://schemas.microsoft.com/office/powerpoint/2010/main" val="75383949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5">
            <a:extLst>
              <a:ext uri="{FF2B5EF4-FFF2-40B4-BE49-F238E27FC236}">
                <a16:creationId xmlns:a16="http://schemas.microsoft.com/office/drawing/2014/main" id="{B7855A43-C1B9-4F7C-AFD9-7CF160A6529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 dirty="0"/>
          </a:p>
        </p:txBody>
      </p:sp>
      <p:sp>
        <p:nvSpPr>
          <p:cNvPr id="3" name="Rectangle 56">
            <a:extLst>
              <a:ext uri="{FF2B5EF4-FFF2-40B4-BE49-F238E27FC236}">
                <a16:creationId xmlns:a16="http://schemas.microsoft.com/office/drawing/2014/main" id="{8BAAB30D-4D2F-49E9-B140-46C202F9A5B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 dirty="0"/>
          </a:p>
        </p:txBody>
      </p:sp>
      <p:sp>
        <p:nvSpPr>
          <p:cNvPr id="4" name="Rectangle 57">
            <a:extLst>
              <a:ext uri="{FF2B5EF4-FFF2-40B4-BE49-F238E27FC236}">
                <a16:creationId xmlns:a16="http://schemas.microsoft.com/office/drawing/2014/main" id="{FC69E17B-B0F8-4750-B39A-DCC169DC4B0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F0BE0F-FD51-4539-B762-A53B161E0CE8}" type="slidenum">
              <a:rPr lang="en-CA" altLang="cs-CZ"/>
              <a:pPr>
                <a:defRPr/>
              </a:pPr>
              <a:t>‹#›</a:t>
            </a:fld>
            <a:endParaRPr lang="en-CA" altLang="cs-CZ" dirty="0"/>
          </a:p>
        </p:txBody>
      </p:sp>
    </p:spTree>
    <p:extLst>
      <p:ext uri="{BB962C8B-B14F-4D97-AF65-F5344CB8AC3E}">
        <p14:creationId xmlns:p14="http://schemas.microsoft.com/office/powerpoint/2010/main" val="314770377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55">
            <a:extLst>
              <a:ext uri="{FF2B5EF4-FFF2-40B4-BE49-F238E27FC236}">
                <a16:creationId xmlns:a16="http://schemas.microsoft.com/office/drawing/2014/main" id="{6AC30048-2302-4229-97C9-F90A17234E5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 dirty="0"/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7C007E7D-AEEC-4392-8FE3-54C34C14B19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 dirty="0"/>
          </a:p>
        </p:txBody>
      </p:sp>
      <p:sp>
        <p:nvSpPr>
          <p:cNvPr id="7" name="Rectangle 57">
            <a:extLst>
              <a:ext uri="{FF2B5EF4-FFF2-40B4-BE49-F238E27FC236}">
                <a16:creationId xmlns:a16="http://schemas.microsoft.com/office/drawing/2014/main" id="{E753D16F-AC62-4E3A-BE9A-93241F759F5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42FEA9-0970-49E9-A881-583687A7E2A0}" type="slidenum">
              <a:rPr lang="en-CA" altLang="cs-CZ"/>
              <a:pPr>
                <a:defRPr/>
              </a:pPr>
              <a:t>‹#›</a:t>
            </a:fld>
            <a:endParaRPr lang="en-CA" altLang="cs-CZ" dirty="0"/>
          </a:p>
        </p:txBody>
      </p:sp>
    </p:spTree>
    <p:extLst>
      <p:ext uri="{BB962C8B-B14F-4D97-AF65-F5344CB8AC3E}">
        <p14:creationId xmlns:p14="http://schemas.microsoft.com/office/powerpoint/2010/main" val="327235088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55">
            <a:extLst>
              <a:ext uri="{FF2B5EF4-FFF2-40B4-BE49-F238E27FC236}">
                <a16:creationId xmlns:a16="http://schemas.microsoft.com/office/drawing/2014/main" id="{141FC24D-1431-4D18-93F0-13BB4C8C0B7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 dirty="0"/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76207EA0-3FD9-418D-9B9B-2509E6CB876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 dirty="0"/>
          </a:p>
        </p:txBody>
      </p:sp>
      <p:sp>
        <p:nvSpPr>
          <p:cNvPr id="7" name="Rectangle 57">
            <a:extLst>
              <a:ext uri="{FF2B5EF4-FFF2-40B4-BE49-F238E27FC236}">
                <a16:creationId xmlns:a16="http://schemas.microsoft.com/office/drawing/2014/main" id="{B1D2ED1E-687E-49B2-96AB-4FADE8FC98F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048094-CC7A-4548-9B4D-E25C32DACE70}" type="slidenum">
              <a:rPr lang="en-CA" altLang="cs-CZ"/>
              <a:pPr>
                <a:defRPr/>
              </a:pPr>
              <a:t>‹#›</a:t>
            </a:fld>
            <a:endParaRPr lang="en-CA" altLang="cs-CZ" dirty="0"/>
          </a:p>
        </p:txBody>
      </p:sp>
    </p:spTree>
    <p:extLst>
      <p:ext uri="{BB962C8B-B14F-4D97-AF65-F5344CB8AC3E}">
        <p14:creationId xmlns:p14="http://schemas.microsoft.com/office/powerpoint/2010/main" val="351529781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41484507-69AA-4721-BB52-F04747847A8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 dirty="0"/>
          </a:p>
        </p:txBody>
      </p:sp>
      <p:sp>
        <p:nvSpPr>
          <p:cNvPr id="5" name="Rectangle 56">
            <a:extLst>
              <a:ext uri="{FF2B5EF4-FFF2-40B4-BE49-F238E27FC236}">
                <a16:creationId xmlns:a16="http://schemas.microsoft.com/office/drawing/2014/main" id="{DF1B5866-0C95-42CF-9A38-483005994BF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 dirty="0"/>
          </a:p>
        </p:txBody>
      </p:sp>
      <p:sp>
        <p:nvSpPr>
          <p:cNvPr id="6" name="Rectangle 57">
            <a:extLst>
              <a:ext uri="{FF2B5EF4-FFF2-40B4-BE49-F238E27FC236}">
                <a16:creationId xmlns:a16="http://schemas.microsoft.com/office/drawing/2014/main" id="{30992F59-22D7-437F-8F09-850C7984AEB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961CE1-4D73-450C-ACBB-F24827D51C19}" type="slidenum">
              <a:rPr lang="en-CA" altLang="cs-CZ"/>
              <a:pPr>
                <a:defRPr/>
              </a:pPr>
              <a:t>‹#›</a:t>
            </a:fld>
            <a:endParaRPr lang="en-CA" altLang="cs-CZ" dirty="0"/>
          </a:p>
        </p:txBody>
      </p:sp>
    </p:spTree>
    <p:extLst>
      <p:ext uri="{BB962C8B-B14F-4D97-AF65-F5344CB8AC3E}">
        <p14:creationId xmlns:p14="http://schemas.microsoft.com/office/powerpoint/2010/main" val="125671394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7081838" y="381000"/>
            <a:ext cx="1943100" cy="5715000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1252538" y="381000"/>
            <a:ext cx="5676900" cy="5715000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5">
            <a:extLst>
              <a:ext uri="{FF2B5EF4-FFF2-40B4-BE49-F238E27FC236}">
                <a16:creationId xmlns:a16="http://schemas.microsoft.com/office/drawing/2014/main" id="{D4950AD8-1069-4466-A40B-3CC386D6445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 dirty="0"/>
          </a:p>
        </p:txBody>
      </p:sp>
      <p:sp>
        <p:nvSpPr>
          <p:cNvPr id="5" name="Rectangle 56">
            <a:extLst>
              <a:ext uri="{FF2B5EF4-FFF2-40B4-BE49-F238E27FC236}">
                <a16:creationId xmlns:a16="http://schemas.microsoft.com/office/drawing/2014/main" id="{D4C5E0EB-441B-4CD7-AFEF-C7B01AF9FB8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 dirty="0"/>
          </a:p>
        </p:txBody>
      </p:sp>
      <p:sp>
        <p:nvSpPr>
          <p:cNvPr id="6" name="Rectangle 57">
            <a:extLst>
              <a:ext uri="{FF2B5EF4-FFF2-40B4-BE49-F238E27FC236}">
                <a16:creationId xmlns:a16="http://schemas.microsoft.com/office/drawing/2014/main" id="{C580E150-3418-417E-8B8D-5720A8BCDF6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C8C9E4-A962-4623-A5BF-4353EC32B5D3}" type="slidenum">
              <a:rPr lang="en-CA" altLang="cs-CZ"/>
              <a:pPr>
                <a:defRPr/>
              </a:pPr>
              <a:t>‹#›</a:t>
            </a:fld>
            <a:endParaRPr lang="en-CA" altLang="cs-CZ" dirty="0"/>
          </a:p>
        </p:txBody>
      </p:sp>
    </p:spTree>
    <p:extLst>
      <p:ext uri="{BB962C8B-B14F-4D97-AF65-F5344CB8AC3E}">
        <p14:creationId xmlns:p14="http://schemas.microsoft.com/office/powerpoint/2010/main" val="321903781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ClipArt" preserve="1">
  <p:cSld name="Nadpis, text a klip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52538" y="381000"/>
            <a:ext cx="7772400" cy="13716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1252538" y="1981200"/>
            <a:ext cx="3810000" cy="4114800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klipart 3"/>
          <p:cNvSpPr>
            <a:spLocks noGrp="1"/>
          </p:cNvSpPr>
          <p:nvPr>
            <p:ph type="clipArt" sz="half" idx="2"/>
          </p:nvPr>
        </p:nvSpPr>
        <p:spPr>
          <a:xfrm>
            <a:off x="5214938" y="1981200"/>
            <a:ext cx="3810000" cy="4114800"/>
          </a:xfrm>
        </p:spPr>
        <p:txBody>
          <a:bodyPr/>
          <a:lstStyle/>
          <a:p>
            <a:pPr lvl="0"/>
            <a:endParaRPr lang="cs-CZ" noProof="0" dirty="0"/>
          </a:p>
        </p:txBody>
      </p:sp>
      <p:sp>
        <p:nvSpPr>
          <p:cNvPr id="5" name="Rectangle 55">
            <a:extLst>
              <a:ext uri="{FF2B5EF4-FFF2-40B4-BE49-F238E27FC236}">
                <a16:creationId xmlns:a16="http://schemas.microsoft.com/office/drawing/2014/main" id="{2D2381FC-36A3-4BAD-8664-EBB12FA611F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 dirty="0"/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ABA6E272-434C-4058-BA11-045B2C3B0D9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 dirty="0"/>
          </a:p>
        </p:txBody>
      </p:sp>
      <p:sp>
        <p:nvSpPr>
          <p:cNvPr id="7" name="Rectangle 57">
            <a:extLst>
              <a:ext uri="{FF2B5EF4-FFF2-40B4-BE49-F238E27FC236}">
                <a16:creationId xmlns:a16="http://schemas.microsoft.com/office/drawing/2014/main" id="{AF6E32A3-3370-405F-B916-C63BB700157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390B8D-61EB-4FB0-9E24-9454FF3405B0}" type="slidenum">
              <a:rPr lang="en-CA" altLang="cs-CZ"/>
              <a:pPr>
                <a:defRPr/>
              </a:pPr>
              <a:t>‹#›</a:t>
            </a:fld>
            <a:endParaRPr lang="en-CA" altLang="cs-CZ" dirty="0"/>
          </a:p>
        </p:txBody>
      </p:sp>
    </p:spTree>
    <p:extLst>
      <p:ext uri="{BB962C8B-B14F-4D97-AF65-F5344CB8AC3E}">
        <p14:creationId xmlns:p14="http://schemas.microsoft.com/office/powerpoint/2010/main" val="41175771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CA9F8BD9-79B4-415F-B066-C8147C2D23F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cs-CZ" altLang="cs-CZ" dirty="0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63DBD1DA-F604-409D-8322-A2CB7FAC3D1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cs-CZ" altLang="cs-CZ" dirty="0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418ABA2D-83DC-4D7E-A7DA-B69244F1096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E812857F-F83B-4F66-BCEA-A313A00C24B2}" type="slidenum">
              <a:rPr lang="cs-CZ" altLang="cs-CZ"/>
              <a:pPr>
                <a:defRPr/>
              </a:pPr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1597991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9C7559B5-0677-43E3-BBB1-E6CCEF5B631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cs-CZ" altLang="cs-CZ" dirty="0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2932A567-7EDF-4C76-8983-E84EDA79998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cs-CZ" altLang="cs-CZ" dirty="0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8BB6026D-D395-4B02-9111-D199D3ABED0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6CD5B316-F0FF-487E-8D00-ABD39DDDE32D}" type="slidenum">
              <a:rPr lang="cs-CZ" altLang="cs-CZ"/>
              <a:pPr>
                <a:defRPr/>
              </a:pPr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8073798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72605226-0890-4BA8-82B7-C0B2D093A9D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cs-CZ" altLang="cs-CZ" dirty="0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A959FE54-6B15-4C0B-9F91-5C195960AA5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cs-CZ" altLang="cs-CZ" dirty="0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FEF13C64-B3D2-4A94-AFF3-D77DDF37C9E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695BF0E8-7924-48C5-A253-C8193DD9C92F}" type="slidenum">
              <a:rPr lang="cs-CZ" altLang="cs-CZ"/>
              <a:pPr>
                <a:defRPr/>
              </a:pPr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8244352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71C0D59-5830-4906-9BA5-C48A77DA21E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cs-CZ" altLang="cs-CZ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F7F9536-EE6B-4F55-B2B8-21B8C04619E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cs-CZ" altLang="cs-CZ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EAFF146-D7BC-41D6-B144-06AC56A2F9F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AA857DD6-E13A-4AC3-BBE7-1E54312CC9D5}" type="slidenum">
              <a:rPr lang="cs-CZ" altLang="cs-CZ"/>
              <a:pPr>
                <a:defRPr/>
              </a:pPr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5324198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52C416C-E582-4310-9155-FF7AB8A8454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cs-CZ" altLang="cs-CZ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E48A67B-2240-4C95-A122-60633007293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cs-CZ" altLang="cs-CZ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B2B5B36-9CF0-48CE-A84F-8B0F35B8C64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B3ECB94E-F292-412D-B006-EB417E85CBA8}" type="slidenum">
              <a:rPr lang="cs-CZ" altLang="cs-CZ"/>
              <a:pPr>
                <a:defRPr/>
              </a:pPr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1336173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D7825E4D-B690-4BC4-868D-CEBFD48ABA1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 předlohy nadpisů.</a:t>
            </a:r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C82054D9-BF8A-4E97-8629-98EF301E9E5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F243EC1D-88BC-41EF-B9E8-EE929119E1DA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cs-CZ" altLang="cs-CZ" dirty="0">
              <a:cs typeface="Arial" panose="020B0604020202020204" pitchFamily="34" charset="0"/>
            </a:endParaRPr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14E57C92-1283-49E9-B7BA-64682D8D73C6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cs-CZ" altLang="cs-CZ" dirty="0">
              <a:cs typeface="Arial" panose="020B0604020202020204" pitchFamily="34" charset="0"/>
            </a:endParaRPr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1336730C-3413-4FAD-89BD-850364A30D68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41481E6-B0DE-4F9D-980F-559462913AE7}" type="slidenum">
              <a:rPr lang="cs-CZ" altLang="cs-CZ"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cs-CZ" altLang="cs-CZ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0118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4" name="Group 2">
            <a:extLst>
              <a:ext uri="{FF2B5EF4-FFF2-40B4-BE49-F238E27FC236}">
                <a16:creationId xmlns:a16="http://schemas.microsoft.com/office/drawing/2014/main" id="{BA27F45D-1D0E-4864-9D5F-9855477F21E7}"/>
              </a:ext>
            </a:extLst>
          </p:cNvPr>
          <p:cNvGrpSpPr>
            <a:grpSpLocks/>
          </p:cNvGrpSpPr>
          <p:nvPr/>
        </p:nvGrpSpPr>
        <p:grpSpPr bwMode="auto">
          <a:xfrm>
            <a:off x="141288" y="249238"/>
            <a:ext cx="1131887" cy="6345237"/>
            <a:chOff x="89" y="157"/>
            <a:chExt cx="713" cy="3997"/>
          </a:xfrm>
        </p:grpSpPr>
        <p:sp>
          <p:nvSpPr>
            <p:cNvPr id="3080" name="Arc 3">
              <a:extLst>
                <a:ext uri="{FF2B5EF4-FFF2-40B4-BE49-F238E27FC236}">
                  <a16:creationId xmlns:a16="http://schemas.microsoft.com/office/drawing/2014/main" id="{DD4CE3AA-2728-49F9-ABF9-3C8BABF1D8E1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157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sz="2400" dirty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1" name="Arc 4">
              <a:extLst>
                <a:ext uri="{FF2B5EF4-FFF2-40B4-BE49-F238E27FC236}">
                  <a16:creationId xmlns:a16="http://schemas.microsoft.com/office/drawing/2014/main" id="{7BDBF3DE-8286-4EC2-AA14-8D377B014D07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163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sz="2400" dirty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2" name="Arc 5">
              <a:extLst>
                <a:ext uri="{FF2B5EF4-FFF2-40B4-BE49-F238E27FC236}">
                  <a16:creationId xmlns:a16="http://schemas.microsoft.com/office/drawing/2014/main" id="{E2C949B2-7258-42F0-B8D0-BD2C811EB852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188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sz="2400" dirty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3" name="Arc 6">
              <a:extLst>
                <a:ext uri="{FF2B5EF4-FFF2-40B4-BE49-F238E27FC236}">
                  <a16:creationId xmlns:a16="http://schemas.microsoft.com/office/drawing/2014/main" id="{19287CA4-B50B-49B7-AFD2-313E76CAA42A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4" y="206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sz="2400" dirty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4" name="Arc 7">
              <a:extLst>
                <a:ext uri="{FF2B5EF4-FFF2-40B4-BE49-F238E27FC236}">
                  <a16:creationId xmlns:a16="http://schemas.microsoft.com/office/drawing/2014/main" id="{458C8190-A98E-41B9-9518-FDC261AB0E45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4" y="270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sz="2400" dirty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5" name="Arc 8">
              <a:extLst>
                <a:ext uri="{FF2B5EF4-FFF2-40B4-BE49-F238E27FC236}">
                  <a16:creationId xmlns:a16="http://schemas.microsoft.com/office/drawing/2014/main" id="{32CD73E0-FBBD-477A-B505-F562A6C940B2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939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sz="2400" dirty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6" name="Arc 9">
              <a:extLst>
                <a:ext uri="{FF2B5EF4-FFF2-40B4-BE49-F238E27FC236}">
                  <a16:creationId xmlns:a16="http://schemas.microsoft.com/office/drawing/2014/main" id="{B6AC7C76-4421-4319-A08B-DC4F566742F8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945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sz="2400" dirty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7" name="Arc 10">
              <a:extLst>
                <a:ext uri="{FF2B5EF4-FFF2-40B4-BE49-F238E27FC236}">
                  <a16:creationId xmlns:a16="http://schemas.microsoft.com/office/drawing/2014/main" id="{8BC25985-BA3A-4D42-85BC-7CE16B45EBCF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970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sz="2400" dirty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8" name="Arc 11">
              <a:extLst>
                <a:ext uri="{FF2B5EF4-FFF2-40B4-BE49-F238E27FC236}">
                  <a16:creationId xmlns:a16="http://schemas.microsoft.com/office/drawing/2014/main" id="{6156E38C-9275-42A6-BD75-3BF90AD8C57D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4" y="988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sz="2400" dirty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89" name="Arc 12">
              <a:extLst>
                <a:ext uri="{FF2B5EF4-FFF2-40B4-BE49-F238E27FC236}">
                  <a16:creationId xmlns:a16="http://schemas.microsoft.com/office/drawing/2014/main" id="{C5D8E88F-6392-421B-B318-795099DA1C69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3" y="1056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sz="2400" dirty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0" name="Arc 13">
              <a:extLst>
                <a:ext uri="{FF2B5EF4-FFF2-40B4-BE49-F238E27FC236}">
                  <a16:creationId xmlns:a16="http://schemas.microsoft.com/office/drawing/2014/main" id="{5905EF09-13CF-4371-8B96-9823010310DE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1727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sz="2400" dirty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1" name="Arc 14">
              <a:extLst>
                <a:ext uri="{FF2B5EF4-FFF2-40B4-BE49-F238E27FC236}">
                  <a16:creationId xmlns:a16="http://schemas.microsoft.com/office/drawing/2014/main" id="{AEF9E962-55D8-4675-AA9E-ACE9988B9C31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2518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sz="2400" dirty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2" name="Arc 15">
              <a:extLst>
                <a:ext uri="{FF2B5EF4-FFF2-40B4-BE49-F238E27FC236}">
                  <a16:creationId xmlns:a16="http://schemas.microsoft.com/office/drawing/2014/main" id="{DF0D2B42-673D-47AA-87D4-FD495E555360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2524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sz="2400" dirty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3" name="Arc 16">
              <a:extLst>
                <a:ext uri="{FF2B5EF4-FFF2-40B4-BE49-F238E27FC236}">
                  <a16:creationId xmlns:a16="http://schemas.microsoft.com/office/drawing/2014/main" id="{6D6D00D1-2485-4F72-B6EE-A0A2F53606D6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2549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sz="2400" dirty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4" name="Arc 17">
              <a:extLst>
                <a:ext uri="{FF2B5EF4-FFF2-40B4-BE49-F238E27FC236}">
                  <a16:creationId xmlns:a16="http://schemas.microsoft.com/office/drawing/2014/main" id="{AB1B6276-8844-4877-B6AE-E604F9D9ACAA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4" y="2567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sz="2400" dirty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5" name="Arc 18">
              <a:extLst>
                <a:ext uri="{FF2B5EF4-FFF2-40B4-BE49-F238E27FC236}">
                  <a16:creationId xmlns:a16="http://schemas.microsoft.com/office/drawing/2014/main" id="{CD54A285-D798-40EF-AFD3-981EB61836B3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3" y="2632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sz="2400" dirty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6" name="Arc 19">
              <a:extLst>
                <a:ext uri="{FF2B5EF4-FFF2-40B4-BE49-F238E27FC236}">
                  <a16:creationId xmlns:a16="http://schemas.microsoft.com/office/drawing/2014/main" id="{761E923D-D6A7-4A92-B5A5-38CAE808CA02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3303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sz="2400" dirty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7" name="Arc 20">
              <a:extLst>
                <a:ext uri="{FF2B5EF4-FFF2-40B4-BE49-F238E27FC236}">
                  <a16:creationId xmlns:a16="http://schemas.microsoft.com/office/drawing/2014/main" id="{1E89763B-0D19-408C-809F-D6F738FBC8EA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89" y="553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sz="2400" dirty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8" name="Arc 21">
              <a:extLst>
                <a:ext uri="{FF2B5EF4-FFF2-40B4-BE49-F238E27FC236}">
                  <a16:creationId xmlns:a16="http://schemas.microsoft.com/office/drawing/2014/main" id="{E546B468-BE91-4CFD-92DE-791B7D393D4E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8" y="560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sz="2400" dirty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99" name="Arc 22">
              <a:extLst>
                <a:ext uri="{FF2B5EF4-FFF2-40B4-BE49-F238E27FC236}">
                  <a16:creationId xmlns:a16="http://schemas.microsoft.com/office/drawing/2014/main" id="{2346F9F4-3AE8-437A-89DF-B3961B5C0AEE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39" y="581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sz="2400" dirty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0" name="Arc 23">
              <a:extLst>
                <a:ext uri="{FF2B5EF4-FFF2-40B4-BE49-F238E27FC236}">
                  <a16:creationId xmlns:a16="http://schemas.microsoft.com/office/drawing/2014/main" id="{63BE8D14-902C-404A-A8FC-1E464F18D015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97" y="602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sz="2400" dirty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1" name="Arc 24">
              <a:extLst>
                <a:ext uri="{FF2B5EF4-FFF2-40B4-BE49-F238E27FC236}">
                  <a16:creationId xmlns:a16="http://schemas.microsoft.com/office/drawing/2014/main" id="{3CF5D51A-9485-4789-8BA7-A96E627DDE8D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89" y="672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sz="2400" dirty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2" name="Arc 25">
              <a:extLst>
                <a:ext uri="{FF2B5EF4-FFF2-40B4-BE49-F238E27FC236}">
                  <a16:creationId xmlns:a16="http://schemas.microsoft.com/office/drawing/2014/main" id="{E9337BAB-1CEF-4070-A0F2-6388833A3F57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5" y="1335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sz="2400" dirty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3" name="Arc 26">
              <a:extLst>
                <a:ext uri="{FF2B5EF4-FFF2-40B4-BE49-F238E27FC236}">
                  <a16:creationId xmlns:a16="http://schemas.microsoft.com/office/drawing/2014/main" id="{0846F6B6-0A38-47A5-AD22-B6A369B6EB72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04" y="1342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sz="2400" dirty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4" name="Arc 27">
              <a:extLst>
                <a:ext uri="{FF2B5EF4-FFF2-40B4-BE49-F238E27FC236}">
                  <a16:creationId xmlns:a16="http://schemas.microsoft.com/office/drawing/2014/main" id="{F30A379A-9499-4CE1-B196-2F1466E929A6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5" y="1363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sz="2400" dirty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5" name="Arc 28">
              <a:extLst>
                <a:ext uri="{FF2B5EF4-FFF2-40B4-BE49-F238E27FC236}">
                  <a16:creationId xmlns:a16="http://schemas.microsoft.com/office/drawing/2014/main" id="{021E1954-CF69-461A-B9A2-56C65557E8F6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00" y="1384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sz="2400" dirty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6" name="Arc 29">
              <a:extLst>
                <a:ext uri="{FF2B5EF4-FFF2-40B4-BE49-F238E27FC236}">
                  <a16:creationId xmlns:a16="http://schemas.microsoft.com/office/drawing/2014/main" id="{6165D846-05D2-4BF8-8125-9905C5106B20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89" y="1454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sz="2400" dirty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7" name="Arc 30">
              <a:extLst>
                <a:ext uri="{FF2B5EF4-FFF2-40B4-BE49-F238E27FC236}">
                  <a16:creationId xmlns:a16="http://schemas.microsoft.com/office/drawing/2014/main" id="{2D718904-DF86-4C84-B499-21AF9C5663A3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1733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sz="2400" dirty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8" name="Arc 31">
              <a:extLst>
                <a:ext uri="{FF2B5EF4-FFF2-40B4-BE49-F238E27FC236}">
                  <a16:creationId xmlns:a16="http://schemas.microsoft.com/office/drawing/2014/main" id="{2CDC69E7-765A-4AC5-8545-E960117705B9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1758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sz="2400" dirty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09" name="Arc 32">
              <a:extLst>
                <a:ext uri="{FF2B5EF4-FFF2-40B4-BE49-F238E27FC236}">
                  <a16:creationId xmlns:a16="http://schemas.microsoft.com/office/drawing/2014/main" id="{37495D40-B19C-4B61-B2D3-15003007E2AD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7" y="1776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sz="2400" dirty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0" name="Arc 33">
              <a:extLst>
                <a:ext uri="{FF2B5EF4-FFF2-40B4-BE49-F238E27FC236}">
                  <a16:creationId xmlns:a16="http://schemas.microsoft.com/office/drawing/2014/main" id="{D0BF1936-9219-4988-B795-9666C1E2D1B6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3" y="1844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sz="2400" dirty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1" name="Arc 34">
              <a:extLst>
                <a:ext uri="{FF2B5EF4-FFF2-40B4-BE49-F238E27FC236}">
                  <a16:creationId xmlns:a16="http://schemas.microsoft.com/office/drawing/2014/main" id="{D7996BCC-6CA2-4D3F-B528-D9F0D9CA79D8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8" y="2123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sz="2400" dirty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2" name="Arc 35">
              <a:extLst>
                <a:ext uri="{FF2B5EF4-FFF2-40B4-BE49-F238E27FC236}">
                  <a16:creationId xmlns:a16="http://schemas.microsoft.com/office/drawing/2014/main" id="{94F72197-6602-47B9-8D37-33D972BBFC16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13" y="2130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sz="2400" dirty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3" name="Arc 36">
              <a:extLst>
                <a:ext uri="{FF2B5EF4-FFF2-40B4-BE49-F238E27FC236}">
                  <a16:creationId xmlns:a16="http://schemas.microsoft.com/office/drawing/2014/main" id="{6738562E-9B86-46BD-97CC-B0AE46A688D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8" y="2151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sz="2400" dirty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4" name="Arc 37">
              <a:extLst>
                <a:ext uri="{FF2B5EF4-FFF2-40B4-BE49-F238E27FC236}">
                  <a16:creationId xmlns:a16="http://schemas.microsoft.com/office/drawing/2014/main" id="{0DD8C1E0-359D-4DD7-959C-33DD9F4CFC6A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03" y="2172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sz="2400" dirty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5" name="Arc 38">
              <a:extLst>
                <a:ext uri="{FF2B5EF4-FFF2-40B4-BE49-F238E27FC236}">
                  <a16:creationId xmlns:a16="http://schemas.microsoft.com/office/drawing/2014/main" id="{189A2708-D9E3-4F1F-9AB2-89D55814D4E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92" y="2242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sz="2400" dirty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6" name="Arc 39">
              <a:extLst>
                <a:ext uri="{FF2B5EF4-FFF2-40B4-BE49-F238E27FC236}">
                  <a16:creationId xmlns:a16="http://schemas.microsoft.com/office/drawing/2014/main" id="{0009D417-0D5F-47D6-8E3E-602D1798124D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5" y="2914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sz="2400" dirty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7" name="Arc 40">
              <a:extLst>
                <a:ext uri="{FF2B5EF4-FFF2-40B4-BE49-F238E27FC236}">
                  <a16:creationId xmlns:a16="http://schemas.microsoft.com/office/drawing/2014/main" id="{4639FBEC-3D72-4519-AA65-524BDA446929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04" y="2921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sz="2400" dirty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8" name="Arc 41">
              <a:extLst>
                <a:ext uri="{FF2B5EF4-FFF2-40B4-BE49-F238E27FC236}">
                  <a16:creationId xmlns:a16="http://schemas.microsoft.com/office/drawing/2014/main" id="{F95B6F31-3818-4AC9-8138-68E33E6E4F30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5" y="2942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sz="2400" dirty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19" name="Arc 42">
              <a:extLst>
                <a:ext uri="{FF2B5EF4-FFF2-40B4-BE49-F238E27FC236}">
                  <a16:creationId xmlns:a16="http://schemas.microsoft.com/office/drawing/2014/main" id="{090CC90C-9F6F-4BED-BD6B-9B3BFC698252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03" y="2963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sz="2400" dirty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0" name="Arc 43">
              <a:extLst>
                <a:ext uri="{FF2B5EF4-FFF2-40B4-BE49-F238E27FC236}">
                  <a16:creationId xmlns:a16="http://schemas.microsoft.com/office/drawing/2014/main" id="{02BE48F3-C861-426A-8913-686DF3086878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89" y="3033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sz="2400" dirty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1" name="Arc 44">
              <a:extLst>
                <a:ext uri="{FF2B5EF4-FFF2-40B4-BE49-F238E27FC236}">
                  <a16:creationId xmlns:a16="http://schemas.microsoft.com/office/drawing/2014/main" id="{03B727A9-D8C2-42D3-8E7B-1160FB63EACC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3309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sz="2400" dirty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2" name="Arc 45">
              <a:extLst>
                <a:ext uri="{FF2B5EF4-FFF2-40B4-BE49-F238E27FC236}">
                  <a16:creationId xmlns:a16="http://schemas.microsoft.com/office/drawing/2014/main" id="{12DA44BC-A5DD-4BD0-89DE-AE8718D56B7B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3334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sz="2400" dirty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3" name="Arc 46">
              <a:extLst>
                <a:ext uri="{FF2B5EF4-FFF2-40B4-BE49-F238E27FC236}">
                  <a16:creationId xmlns:a16="http://schemas.microsoft.com/office/drawing/2014/main" id="{7C0A0768-A3BF-4E7F-B0C2-D97497DC75DB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4" y="3352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sz="2400" dirty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4" name="Arc 47">
              <a:extLst>
                <a:ext uri="{FF2B5EF4-FFF2-40B4-BE49-F238E27FC236}">
                  <a16:creationId xmlns:a16="http://schemas.microsoft.com/office/drawing/2014/main" id="{48AD40D0-26F0-45AA-A834-77E94ABD50C7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3" y="3420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sz="2400" dirty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5" name="Arc 48">
              <a:extLst>
                <a:ext uri="{FF2B5EF4-FFF2-40B4-BE49-F238E27FC236}">
                  <a16:creationId xmlns:a16="http://schemas.microsoft.com/office/drawing/2014/main" id="{DCC6DEDD-DA15-4EC2-B052-966739F4FF7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5" y="3699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sz="2400" dirty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6" name="Arc 49">
              <a:extLst>
                <a:ext uri="{FF2B5EF4-FFF2-40B4-BE49-F238E27FC236}">
                  <a16:creationId xmlns:a16="http://schemas.microsoft.com/office/drawing/2014/main" id="{C1F35014-5DB7-4AE6-84DB-CCD6DA9542B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04" y="3706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sz="2400" dirty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7" name="Arc 50">
              <a:extLst>
                <a:ext uri="{FF2B5EF4-FFF2-40B4-BE49-F238E27FC236}">
                  <a16:creationId xmlns:a16="http://schemas.microsoft.com/office/drawing/2014/main" id="{BFD5F248-4402-4165-9135-03521D9CF04B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5" y="3727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sz="2400" dirty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8" name="Arc 51">
              <a:extLst>
                <a:ext uri="{FF2B5EF4-FFF2-40B4-BE49-F238E27FC236}">
                  <a16:creationId xmlns:a16="http://schemas.microsoft.com/office/drawing/2014/main" id="{32611202-62DB-4709-BD84-07C0732F9143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00" y="3748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sz="2400" dirty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129" name="Arc 52">
              <a:extLst>
                <a:ext uri="{FF2B5EF4-FFF2-40B4-BE49-F238E27FC236}">
                  <a16:creationId xmlns:a16="http://schemas.microsoft.com/office/drawing/2014/main" id="{B2E16B39-6353-4298-BC98-B7D5BC15CB48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89" y="3818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sz="2400" dirty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3075" name="Rectangle 53">
            <a:extLst>
              <a:ext uri="{FF2B5EF4-FFF2-40B4-BE49-F238E27FC236}">
                <a16:creationId xmlns:a16="http://schemas.microsoft.com/office/drawing/2014/main" id="{1A9243F1-16BA-4BBF-8ADA-7C4B3E41136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252538" y="381000"/>
            <a:ext cx="77724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CA" altLang="cs-CZ"/>
              <a:t>Klepnutím upravíte styl předlohy nadpisu.</a:t>
            </a:r>
          </a:p>
        </p:txBody>
      </p:sp>
      <p:sp>
        <p:nvSpPr>
          <p:cNvPr id="3076" name="Rectangle 54">
            <a:extLst>
              <a:ext uri="{FF2B5EF4-FFF2-40B4-BE49-F238E27FC236}">
                <a16:creationId xmlns:a16="http://schemas.microsoft.com/office/drawing/2014/main" id="{B76DC1E7-62B3-40F0-81C1-AF70E9DFAB2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252538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CA" altLang="cs-CZ"/>
              <a:t>Klepnutím upravíte styly předlohy textu.</a:t>
            </a:r>
          </a:p>
          <a:p>
            <a:pPr lvl="1"/>
            <a:r>
              <a:rPr lang="en-CA" altLang="cs-CZ"/>
              <a:t>Druhá úroveň</a:t>
            </a:r>
          </a:p>
          <a:p>
            <a:pPr lvl="2"/>
            <a:r>
              <a:rPr lang="en-CA" altLang="cs-CZ"/>
              <a:t>Třetí úroveň</a:t>
            </a:r>
          </a:p>
          <a:p>
            <a:pPr lvl="3"/>
            <a:r>
              <a:rPr lang="en-CA" altLang="cs-CZ"/>
              <a:t>Čtvrtá úroveň</a:t>
            </a:r>
          </a:p>
          <a:p>
            <a:pPr lvl="4"/>
            <a:r>
              <a:rPr lang="en-CA" altLang="cs-CZ"/>
              <a:t>Pátá úroveň</a:t>
            </a:r>
          </a:p>
        </p:txBody>
      </p:sp>
      <p:sp>
        <p:nvSpPr>
          <p:cNvPr id="33847" name="Rectangle 55">
            <a:extLst>
              <a:ext uri="{FF2B5EF4-FFF2-40B4-BE49-F238E27FC236}">
                <a16:creationId xmlns:a16="http://schemas.microsoft.com/office/drawing/2014/main" id="{A33B4B53-7E41-4D1C-BE20-D4EB34F1C838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252538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FFFFCC"/>
                </a:solidFill>
              </a:defRPr>
            </a:lvl1pPr>
          </a:lstStyle>
          <a:p>
            <a:pPr eaLnBrk="1" hangingPunct="1">
              <a:defRPr/>
            </a:pPr>
            <a:endParaRPr lang="en-CA" dirty="0">
              <a:cs typeface="Arial" panose="020B0604020202020204" pitchFamily="34" charset="0"/>
            </a:endParaRPr>
          </a:p>
        </p:txBody>
      </p:sp>
      <p:sp>
        <p:nvSpPr>
          <p:cNvPr id="33848" name="Rectangle 56">
            <a:extLst>
              <a:ext uri="{FF2B5EF4-FFF2-40B4-BE49-F238E27FC236}">
                <a16:creationId xmlns:a16="http://schemas.microsoft.com/office/drawing/2014/main" id="{1898D3A8-F54A-4591-819A-034DDB7BAF31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690938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FFFFCC"/>
                </a:solidFill>
              </a:defRPr>
            </a:lvl1pPr>
          </a:lstStyle>
          <a:p>
            <a:pPr eaLnBrk="1" hangingPunct="1">
              <a:defRPr/>
            </a:pPr>
            <a:endParaRPr lang="en-CA" dirty="0">
              <a:cs typeface="Arial" panose="020B0604020202020204" pitchFamily="34" charset="0"/>
            </a:endParaRPr>
          </a:p>
        </p:txBody>
      </p:sp>
      <p:sp>
        <p:nvSpPr>
          <p:cNvPr id="33849" name="Rectangle 57">
            <a:extLst>
              <a:ext uri="{FF2B5EF4-FFF2-40B4-BE49-F238E27FC236}">
                <a16:creationId xmlns:a16="http://schemas.microsoft.com/office/drawing/2014/main" id="{21F1E72D-3BC0-4A43-ACD7-AA44ADA2E7A2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119938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FFFFCC"/>
                </a:solidFill>
              </a:defRPr>
            </a:lvl1pPr>
          </a:lstStyle>
          <a:p>
            <a:pPr eaLnBrk="1" hangingPunct="1">
              <a:defRPr/>
            </a:pPr>
            <a:fld id="{5A283C65-93D8-413F-9D46-E06453266810}" type="slidenum">
              <a:rPr lang="en-CA" altLang="cs-CZ">
                <a:cs typeface="Arial" panose="020B0604020202020204" pitchFamily="34" charset="0"/>
              </a:rPr>
              <a:pPr eaLnBrk="1" hangingPunct="1">
                <a:defRPr/>
              </a:pPr>
              <a:t>‹#›</a:t>
            </a:fld>
            <a:endParaRPr lang="en-CA" altLang="cs-CZ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1609629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Monotype Sorts" pitchFamily="2" charset="2"/>
        <a:buChar char="w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•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Group 2">
            <a:extLst>
              <a:ext uri="{FF2B5EF4-FFF2-40B4-BE49-F238E27FC236}">
                <a16:creationId xmlns:a16="http://schemas.microsoft.com/office/drawing/2014/main" id="{8FD2F0EB-B623-4220-8415-9909DB0E0AE1}"/>
              </a:ext>
            </a:extLst>
          </p:cNvPr>
          <p:cNvGrpSpPr>
            <a:grpSpLocks/>
          </p:cNvGrpSpPr>
          <p:nvPr/>
        </p:nvGrpSpPr>
        <p:grpSpPr bwMode="auto">
          <a:xfrm>
            <a:off x="141288" y="249238"/>
            <a:ext cx="1131887" cy="6345237"/>
            <a:chOff x="89" y="157"/>
            <a:chExt cx="713" cy="3997"/>
          </a:xfrm>
        </p:grpSpPr>
        <p:sp>
          <p:nvSpPr>
            <p:cNvPr id="4104" name="Arc 3">
              <a:extLst>
                <a:ext uri="{FF2B5EF4-FFF2-40B4-BE49-F238E27FC236}">
                  <a16:creationId xmlns:a16="http://schemas.microsoft.com/office/drawing/2014/main" id="{498C4682-8162-4976-BC9B-867408B1F3FE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157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sz="2400" dirty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05" name="Arc 4">
              <a:extLst>
                <a:ext uri="{FF2B5EF4-FFF2-40B4-BE49-F238E27FC236}">
                  <a16:creationId xmlns:a16="http://schemas.microsoft.com/office/drawing/2014/main" id="{99EB0651-E6DD-40FA-9C9D-7307FF39E0D7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163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sz="2400" dirty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06" name="Arc 5">
              <a:extLst>
                <a:ext uri="{FF2B5EF4-FFF2-40B4-BE49-F238E27FC236}">
                  <a16:creationId xmlns:a16="http://schemas.microsoft.com/office/drawing/2014/main" id="{D807B751-694B-4D7B-9044-657140570BB1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188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sz="2400" dirty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07" name="Arc 6">
              <a:extLst>
                <a:ext uri="{FF2B5EF4-FFF2-40B4-BE49-F238E27FC236}">
                  <a16:creationId xmlns:a16="http://schemas.microsoft.com/office/drawing/2014/main" id="{298753C1-E429-497F-A287-9EA77B2BD99A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4" y="206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sz="2400" dirty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08" name="Arc 7">
              <a:extLst>
                <a:ext uri="{FF2B5EF4-FFF2-40B4-BE49-F238E27FC236}">
                  <a16:creationId xmlns:a16="http://schemas.microsoft.com/office/drawing/2014/main" id="{7043D331-5262-4EBF-888E-C8EB508E5304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4" y="270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sz="2400" dirty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09" name="Arc 8">
              <a:extLst>
                <a:ext uri="{FF2B5EF4-FFF2-40B4-BE49-F238E27FC236}">
                  <a16:creationId xmlns:a16="http://schemas.microsoft.com/office/drawing/2014/main" id="{9D1C5020-A7EC-46E9-B4C1-EA44EC51F71C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939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sz="2400" dirty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10" name="Arc 9">
              <a:extLst>
                <a:ext uri="{FF2B5EF4-FFF2-40B4-BE49-F238E27FC236}">
                  <a16:creationId xmlns:a16="http://schemas.microsoft.com/office/drawing/2014/main" id="{B804792B-CF64-43E2-B547-E1EDB0DE0C43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945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sz="2400" dirty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11" name="Arc 10">
              <a:extLst>
                <a:ext uri="{FF2B5EF4-FFF2-40B4-BE49-F238E27FC236}">
                  <a16:creationId xmlns:a16="http://schemas.microsoft.com/office/drawing/2014/main" id="{05509880-C21B-4417-B20C-906BC3CB32F1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970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sz="2400" dirty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12" name="Arc 11">
              <a:extLst>
                <a:ext uri="{FF2B5EF4-FFF2-40B4-BE49-F238E27FC236}">
                  <a16:creationId xmlns:a16="http://schemas.microsoft.com/office/drawing/2014/main" id="{199F866D-7041-46A8-89F2-5247FCAFE1A8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4" y="988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sz="2400" dirty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13" name="Arc 12">
              <a:extLst>
                <a:ext uri="{FF2B5EF4-FFF2-40B4-BE49-F238E27FC236}">
                  <a16:creationId xmlns:a16="http://schemas.microsoft.com/office/drawing/2014/main" id="{B4729B21-A852-435D-AE4C-28AFD1F3668E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3" y="1056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sz="2400" dirty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14" name="Arc 13">
              <a:extLst>
                <a:ext uri="{FF2B5EF4-FFF2-40B4-BE49-F238E27FC236}">
                  <a16:creationId xmlns:a16="http://schemas.microsoft.com/office/drawing/2014/main" id="{E51DC898-799E-4B5C-AF62-25025E0D4BDC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1727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sz="2400" dirty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15" name="Arc 14">
              <a:extLst>
                <a:ext uri="{FF2B5EF4-FFF2-40B4-BE49-F238E27FC236}">
                  <a16:creationId xmlns:a16="http://schemas.microsoft.com/office/drawing/2014/main" id="{9C78DB54-83B3-4352-B828-3CEDDD270586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2518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sz="2400" dirty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16" name="Arc 15">
              <a:extLst>
                <a:ext uri="{FF2B5EF4-FFF2-40B4-BE49-F238E27FC236}">
                  <a16:creationId xmlns:a16="http://schemas.microsoft.com/office/drawing/2014/main" id="{8D4ED04F-685A-4D9B-8021-0795FB33E86D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2524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sz="2400" dirty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17" name="Arc 16">
              <a:extLst>
                <a:ext uri="{FF2B5EF4-FFF2-40B4-BE49-F238E27FC236}">
                  <a16:creationId xmlns:a16="http://schemas.microsoft.com/office/drawing/2014/main" id="{6BC57E01-005B-4F25-8484-C12631275A09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2549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sz="2400" dirty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18" name="Arc 17">
              <a:extLst>
                <a:ext uri="{FF2B5EF4-FFF2-40B4-BE49-F238E27FC236}">
                  <a16:creationId xmlns:a16="http://schemas.microsoft.com/office/drawing/2014/main" id="{B1969C47-EB01-4257-BE9E-A0ADCF592C55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4" y="2567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sz="2400" dirty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19" name="Arc 18">
              <a:extLst>
                <a:ext uri="{FF2B5EF4-FFF2-40B4-BE49-F238E27FC236}">
                  <a16:creationId xmlns:a16="http://schemas.microsoft.com/office/drawing/2014/main" id="{B5578978-94E1-4158-B01F-F8048D67A0F7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3" y="2632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sz="2400" dirty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20" name="Arc 19">
              <a:extLst>
                <a:ext uri="{FF2B5EF4-FFF2-40B4-BE49-F238E27FC236}">
                  <a16:creationId xmlns:a16="http://schemas.microsoft.com/office/drawing/2014/main" id="{1B78EE75-811C-4DC2-952D-422E4D50EF68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3303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sz="2400" dirty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21" name="Arc 20">
              <a:extLst>
                <a:ext uri="{FF2B5EF4-FFF2-40B4-BE49-F238E27FC236}">
                  <a16:creationId xmlns:a16="http://schemas.microsoft.com/office/drawing/2014/main" id="{8D5A7CFE-43CC-4E33-AC48-1CFC8F4DBCE4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89" y="553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sz="2400" dirty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22" name="Arc 21">
              <a:extLst>
                <a:ext uri="{FF2B5EF4-FFF2-40B4-BE49-F238E27FC236}">
                  <a16:creationId xmlns:a16="http://schemas.microsoft.com/office/drawing/2014/main" id="{5F557F44-696B-4959-B5E0-1A2F8C2F5BDF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8" y="560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sz="2400" dirty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23" name="Arc 22">
              <a:extLst>
                <a:ext uri="{FF2B5EF4-FFF2-40B4-BE49-F238E27FC236}">
                  <a16:creationId xmlns:a16="http://schemas.microsoft.com/office/drawing/2014/main" id="{83645EFF-F0C8-40F0-80DA-509CAA7CD65F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39" y="581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sz="2400" dirty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24" name="Arc 23">
              <a:extLst>
                <a:ext uri="{FF2B5EF4-FFF2-40B4-BE49-F238E27FC236}">
                  <a16:creationId xmlns:a16="http://schemas.microsoft.com/office/drawing/2014/main" id="{40984E4B-67FF-4F81-B7E4-65826D198541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97" y="602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sz="2400" dirty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25" name="Arc 24">
              <a:extLst>
                <a:ext uri="{FF2B5EF4-FFF2-40B4-BE49-F238E27FC236}">
                  <a16:creationId xmlns:a16="http://schemas.microsoft.com/office/drawing/2014/main" id="{1114E15E-FA96-49F0-A6AD-7A7794F866ED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89" y="672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sz="2400" dirty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26" name="Arc 25">
              <a:extLst>
                <a:ext uri="{FF2B5EF4-FFF2-40B4-BE49-F238E27FC236}">
                  <a16:creationId xmlns:a16="http://schemas.microsoft.com/office/drawing/2014/main" id="{80E32AF0-18E6-4B76-B543-1E4121A644C7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5" y="1335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sz="2400" dirty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27" name="Arc 26">
              <a:extLst>
                <a:ext uri="{FF2B5EF4-FFF2-40B4-BE49-F238E27FC236}">
                  <a16:creationId xmlns:a16="http://schemas.microsoft.com/office/drawing/2014/main" id="{6562A159-9113-4A49-9089-17DA053230BE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04" y="1342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sz="2400" dirty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28" name="Arc 27">
              <a:extLst>
                <a:ext uri="{FF2B5EF4-FFF2-40B4-BE49-F238E27FC236}">
                  <a16:creationId xmlns:a16="http://schemas.microsoft.com/office/drawing/2014/main" id="{B4961263-8F91-444C-9E4B-63DFA4AB2A9D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5" y="1363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sz="2400" dirty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29" name="Arc 28">
              <a:extLst>
                <a:ext uri="{FF2B5EF4-FFF2-40B4-BE49-F238E27FC236}">
                  <a16:creationId xmlns:a16="http://schemas.microsoft.com/office/drawing/2014/main" id="{B9A36E78-CC96-4203-BC2A-AB895BA96896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00" y="1384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sz="2400" dirty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30" name="Arc 29">
              <a:extLst>
                <a:ext uri="{FF2B5EF4-FFF2-40B4-BE49-F238E27FC236}">
                  <a16:creationId xmlns:a16="http://schemas.microsoft.com/office/drawing/2014/main" id="{E28CAFA4-1841-4B0D-8A42-3ACB84209DB6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89" y="1454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sz="2400" dirty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31" name="Arc 30">
              <a:extLst>
                <a:ext uri="{FF2B5EF4-FFF2-40B4-BE49-F238E27FC236}">
                  <a16:creationId xmlns:a16="http://schemas.microsoft.com/office/drawing/2014/main" id="{3975755B-FF13-4E86-9C5D-D8ECAE0A47E9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1733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sz="2400" dirty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32" name="Arc 31">
              <a:extLst>
                <a:ext uri="{FF2B5EF4-FFF2-40B4-BE49-F238E27FC236}">
                  <a16:creationId xmlns:a16="http://schemas.microsoft.com/office/drawing/2014/main" id="{B5CD288F-87DC-4DAD-8DF1-912291E83E1B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1758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sz="2400" dirty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33" name="Arc 32">
              <a:extLst>
                <a:ext uri="{FF2B5EF4-FFF2-40B4-BE49-F238E27FC236}">
                  <a16:creationId xmlns:a16="http://schemas.microsoft.com/office/drawing/2014/main" id="{03D3F6FE-DD53-4997-93E9-1099A520C864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7" y="1776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sz="2400" dirty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34" name="Arc 33">
              <a:extLst>
                <a:ext uri="{FF2B5EF4-FFF2-40B4-BE49-F238E27FC236}">
                  <a16:creationId xmlns:a16="http://schemas.microsoft.com/office/drawing/2014/main" id="{230AE28C-268F-4E91-A19A-9D3F77BB4F86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3" y="1844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sz="2400" dirty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35" name="Arc 34">
              <a:extLst>
                <a:ext uri="{FF2B5EF4-FFF2-40B4-BE49-F238E27FC236}">
                  <a16:creationId xmlns:a16="http://schemas.microsoft.com/office/drawing/2014/main" id="{BF9B24F7-FDEA-47FB-9E5D-8C39635A8C4E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8" y="2123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sz="2400" dirty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36" name="Arc 35">
              <a:extLst>
                <a:ext uri="{FF2B5EF4-FFF2-40B4-BE49-F238E27FC236}">
                  <a16:creationId xmlns:a16="http://schemas.microsoft.com/office/drawing/2014/main" id="{E613A197-32C7-4623-A644-5D41C7D4FA3D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13" y="2130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sz="2400" dirty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37" name="Arc 36">
              <a:extLst>
                <a:ext uri="{FF2B5EF4-FFF2-40B4-BE49-F238E27FC236}">
                  <a16:creationId xmlns:a16="http://schemas.microsoft.com/office/drawing/2014/main" id="{986FBA50-D2F6-48C9-805E-89B8FC07EE64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8" y="2151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sz="2400" dirty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38" name="Arc 37">
              <a:extLst>
                <a:ext uri="{FF2B5EF4-FFF2-40B4-BE49-F238E27FC236}">
                  <a16:creationId xmlns:a16="http://schemas.microsoft.com/office/drawing/2014/main" id="{1F106E34-AC79-4A84-944F-FFA45DE7F640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03" y="2172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sz="2400" dirty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39" name="Arc 38">
              <a:extLst>
                <a:ext uri="{FF2B5EF4-FFF2-40B4-BE49-F238E27FC236}">
                  <a16:creationId xmlns:a16="http://schemas.microsoft.com/office/drawing/2014/main" id="{EBC8E522-4A3E-4DAE-9B01-5693CAD3B324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92" y="2242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sz="2400" dirty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40" name="Arc 39">
              <a:extLst>
                <a:ext uri="{FF2B5EF4-FFF2-40B4-BE49-F238E27FC236}">
                  <a16:creationId xmlns:a16="http://schemas.microsoft.com/office/drawing/2014/main" id="{36DA53C7-2BE4-4E39-96BD-51A3AF29FB38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5" y="2914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sz="2400" dirty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41" name="Arc 40">
              <a:extLst>
                <a:ext uri="{FF2B5EF4-FFF2-40B4-BE49-F238E27FC236}">
                  <a16:creationId xmlns:a16="http://schemas.microsoft.com/office/drawing/2014/main" id="{6133A8DD-3C1B-4BE4-ACB4-A7286771CE87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04" y="2921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sz="2400" dirty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42" name="Arc 41">
              <a:extLst>
                <a:ext uri="{FF2B5EF4-FFF2-40B4-BE49-F238E27FC236}">
                  <a16:creationId xmlns:a16="http://schemas.microsoft.com/office/drawing/2014/main" id="{18C18DAF-99FC-4168-B56F-7D633A82AE5C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5" y="2942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sz="2400" dirty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43" name="Arc 42">
              <a:extLst>
                <a:ext uri="{FF2B5EF4-FFF2-40B4-BE49-F238E27FC236}">
                  <a16:creationId xmlns:a16="http://schemas.microsoft.com/office/drawing/2014/main" id="{B93992C5-51DF-41CA-BA57-0FD949701271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03" y="2963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sz="2400" dirty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44" name="Arc 43">
              <a:extLst>
                <a:ext uri="{FF2B5EF4-FFF2-40B4-BE49-F238E27FC236}">
                  <a16:creationId xmlns:a16="http://schemas.microsoft.com/office/drawing/2014/main" id="{E4BB5EF7-0D74-44B8-ADF7-E152B851E2E4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89" y="3033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sz="2400" dirty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45" name="Arc 44">
              <a:extLst>
                <a:ext uri="{FF2B5EF4-FFF2-40B4-BE49-F238E27FC236}">
                  <a16:creationId xmlns:a16="http://schemas.microsoft.com/office/drawing/2014/main" id="{E86FB1E9-51EA-43DB-BD7E-CC177B845C85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3309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sz="2400" dirty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46" name="Arc 45">
              <a:extLst>
                <a:ext uri="{FF2B5EF4-FFF2-40B4-BE49-F238E27FC236}">
                  <a16:creationId xmlns:a16="http://schemas.microsoft.com/office/drawing/2014/main" id="{18BF997F-9FC1-4504-84C4-88A08AC25D0A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3334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sz="2400" dirty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47" name="Arc 46">
              <a:extLst>
                <a:ext uri="{FF2B5EF4-FFF2-40B4-BE49-F238E27FC236}">
                  <a16:creationId xmlns:a16="http://schemas.microsoft.com/office/drawing/2014/main" id="{BE68CEC3-066E-458C-92C6-4F58D6C956A1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4" y="3352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sz="2400" dirty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48" name="Arc 47">
              <a:extLst>
                <a:ext uri="{FF2B5EF4-FFF2-40B4-BE49-F238E27FC236}">
                  <a16:creationId xmlns:a16="http://schemas.microsoft.com/office/drawing/2014/main" id="{373F5404-7841-44E8-BE5F-8F767C89E260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3" y="3420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sz="2400" dirty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49" name="Arc 48">
              <a:extLst>
                <a:ext uri="{FF2B5EF4-FFF2-40B4-BE49-F238E27FC236}">
                  <a16:creationId xmlns:a16="http://schemas.microsoft.com/office/drawing/2014/main" id="{0E2D54E8-44BA-465B-9551-E0392BFB1545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5" y="3699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sz="2400" dirty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50" name="Arc 49">
              <a:extLst>
                <a:ext uri="{FF2B5EF4-FFF2-40B4-BE49-F238E27FC236}">
                  <a16:creationId xmlns:a16="http://schemas.microsoft.com/office/drawing/2014/main" id="{448A05F7-C78F-4ABA-9F1F-8AA338259C27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04" y="3706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sz="2400" dirty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51" name="Arc 50">
              <a:extLst>
                <a:ext uri="{FF2B5EF4-FFF2-40B4-BE49-F238E27FC236}">
                  <a16:creationId xmlns:a16="http://schemas.microsoft.com/office/drawing/2014/main" id="{084ACC5D-1501-4343-BF9B-8A5FC005E99F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5" y="3727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sz="2400" dirty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52" name="Arc 51">
              <a:extLst>
                <a:ext uri="{FF2B5EF4-FFF2-40B4-BE49-F238E27FC236}">
                  <a16:creationId xmlns:a16="http://schemas.microsoft.com/office/drawing/2014/main" id="{7C43978F-A147-4201-9FD4-0E948FF15CB9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00" y="3748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sz="2400" dirty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53" name="Arc 52">
              <a:extLst>
                <a:ext uri="{FF2B5EF4-FFF2-40B4-BE49-F238E27FC236}">
                  <a16:creationId xmlns:a16="http://schemas.microsoft.com/office/drawing/2014/main" id="{084AC7AD-BA9C-43FA-8FDB-76FD4AC64F3E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89" y="3818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sz="2400" dirty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4099" name="Rectangle 53">
            <a:extLst>
              <a:ext uri="{FF2B5EF4-FFF2-40B4-BE49-F238E27FC236}">
                <a16:creationId xmlns:a16="http://schemas.microsoft.com/office/drawing/2014/main" id="{3BC8DABC-6195-4966-9C8A-032689C2CC8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252538" y="381000"/>
            <a:ext cx="77724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CA" altLang="cs-CZ"/>
              <a:t>Klepnutím upravíte styl předlohy nadpisu.</a:t>
            </a:r>
          </a:p>
        </p:txBody>
      </p:sp>
      <p:sp>
        <p:nvSpPr>
          <p:cNvPr id="4100" name="Rectangle 54">
            <a:extLst>
              <a:ext uri="{FF2B5EF4-FFF2-40B4-BE49-F238E27FC236}">
                <a16:creationId xmlns:a16="http://schemas.microsoft.com/office/drawing/2014/main" id="{24AE2B26-6189-4AC1-B220-A1E0B77F6BB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252538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CA" altLang="cs-CZ"/>
              <a:t>Klepnutím upravíte styly předlohy textu.</a:t>
            </a:r>
          </a:p>
          <a:p>
            <a:pPr lvl="1"/>
            <a:r>
              <a:rPr lang="en-CA" altLang="cs-CZ"/>
              <a:t>Druhá úroveň</a:t>
            </a:r>
          </a:p>
          <a:p>
            <a:pPr lvl="2"/>
            <a:r>
              <a:rPr lang="en-CA" altLang="cs-CZ"/>
              <a:t>Třetí úroveň</a:t>
            </a:r>
          </a:p>
          <a:p>
            <a:pPr lvl="3"/>
            <a:r>
              <a:rPr lang="en-CA" altLang="cs-CZ"/>
              <a:t>Čtvrtá úroveň</a:t>
            </a:r>
          </a:p>
          <a:p>
            <a:pPr lvl="4"/>
            <a:r>
              <a:rPr lang="en-CA" altLang="cs-CZ"/>
              <a:t>Pátá úroveň</a:t>
            </a:r>
          </a:p>
        </p:txBody>
      </p:sp>
      <p:sp>
        <p:nvSpPr>
          <p:cNvPr id="33847" name="Rectangle 55">
            <a:extLst>
              <a:ext uri="{FF2B5EF4-FFF2-40B4-BE49-F238E27FC236}">
                <a16:creationId xmlns:a16="http://schemas.microsoft.com/office/drawing/2014/main" id="{E010AD4D-A712-4E96-92D3-379771CB74C9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252538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FFFFCC"/>
                </a:solidFill>
              </a:defRPr>
            </a:lvl1pPr>
          </a:lstStyle>
          <a:p>
            <a:pPr eaLnBrk="1" hangingPunct="1">
              <a:defRPr/>
            </a:pPr>
            <a:endParaRPr lang="en-CA" dirty="0">
              <a:cs typeface="Arial" panose="020B0604020202020204" pitchFamily="34" charset="0"/>
            </a:endParaRPr>
          </a:p>
        </p:txBody>
      </p:sp>
      <p:sp>
        <p:nvSpPr>
          <p:cNvPr id="33848" name="Rectangle 56">
            <a:extLst>
              <a:ext uri="{FF2B5EF4-FFF2-40B4-BE49-F238E27FC236}">
                <a16:creationId xmlns:a16="http://schemas.microsoft.com/office/drawing/2014/main" id="{66929B78-AD9F-4C8A-8F18-90FA52DFE50E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690938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FFFFCC"/>
                </a:solidFill>
              </a:defRPr>
            </a:lvl1pPr>
          </a:lstStyle>
          <a:p>
            <a:pPr eaLnBrk="1" hangingPunct="1">
              <a:defRPr/>
            </a:pPr>
            <a:endParaRPr lang="en-CA" dirty="0">
              <a:cs typeface="Arial" panose="020B0604020202020204" pitchFamily="34" charset="0"/>
            </a:endParaRPr>
          </a:p>
        </p:txBody>
      </p:sp>
      <p:sp>
        <p:nvSpPr>
          <p:cNvPr id="33849" name="Rectangle 57">
            <a:extLst>
              <a:ext uri="{FF2B5EF4-FFF2-40B4-BE49-F238E27FC236}">
                <a16:creationId xmlns:a16="http://schemas.microsoft.com/office/drawing/2014/main" id="{CB9EC605-BA55-4315-8AB2-550DF75D624B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119938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FFFFCC"/>
                </a:solidFill>
              </a:defRPr>
            </a:lvl1pPr>
          </a:lstStyle>
          <a:p>
            <a:pPr eaLnBrk="1" hangingPunct="1">
              <a:defRPr/>
            </a:pPr>
            <a:fld id="{6BE6414F-A1F6-4AEB-B635-AB40EDCC8C10}" type="slidenum">
              <a:rPr lang="en-CA" altLang="cs-CZ">
                <a:cs typeface="Arial" panose="020B0604020202020204" pitchFamily="34" charset="0"/>
              </a:rPr>
              <a:pPr eaLnBrk="1" hangingPunct="1">
                <a:defRPr/>
              </a:pPr>
              <a:t>‹#›</a:t>
            </a:fld>
            <a:endParaRPr lang="en-CA" altLang="cs-CZ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9625439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Monotype Sorts" pitchFamily="2" charset="2"/>
        <a:buChar char="w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•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2" name="Group 2">
            <a:extLst>
              <a:ext uri="{FF2B5EF4-FFF2-40B4-BE49-F238E27FC236}">
                <a16:creationId xmlns:a16="http://schemas.microsoft.com/office/drawing/2014/main" id="{A8603F12-8A3F-4FEA-8860-1E18BD4FEE68}"/>
              </a:ext>
            </a:extLst>
          </p:cNvPr>
          <p:cNvGrpSpPr>
            <a:grpSpLocks/>
          </p:cNvGrpSpPr>
          <p:nvPr/>
        </p:nvGrpSpPr>
        <p:grpSpPr bwMode="auto">
          <a:xfrm>
            <a:off x="141288" y="249238"/>
            <a:ext cx="1131887" cy="6345237"/>
            <a:chOff x="89" y="157"/>
            <a:chExt cx="713" cy="3997"/>
          </a:xfrm>
        </p:grpSpPr>
        <p:sp>
          <p:nvSpPr>
            <p:cNvPr id="5128" name="Arc 3">
              <a:extLst>
                <a:ext uri="{FF2B5EF4-FFF2-40B4-BE49-F238E27FC236}">
                  <a16:creationId xmlns:a16="http://schemas.microsoft.com/office/drawing/2014/main" id="{5B446665-1D2C-45D0-8E41-FC9D035EBEC0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157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sz="2400" dirty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129" name="Arc 4">
              <a:extLst>
                <a:ext uri="{FF2B5EF4-FFF2-40B4-BE49-F238E27FC236}">
                  <a16:creationId xmlns:a16="http://schemas.microsoft.com/office/drawing/2014/main" id="{E53CD140-8438-4F40-BC8E-158E11EDCDBE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163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sz="2400" dirty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130" name="Arc 5">
              <a:extLst>
                <a:ext uri="{FF2B5EF4-FFF2-40B4-BE49-F238E27FC236}">
                  <a16:creationId xmlns:a16="http://schemas.microsoft.com/office/drawing/2014/main" id="{7C11B583-D648-4E88-9D14-0C16E4F8005D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188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sz="2400" dirty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131" name="Arc 6">
              <a:extLst>
                <a:ext uri="{FF2B5EF4-FFF2-40B4-BE49-F238E27FC236}">
                  <a16:creationId xmlns:a16="http://schemas.microsoft.com/office/drawing/2014/main" id="{6029BD6C-FDDA-4C11-9C15-DB430F816205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4" y="206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sz="2400" dirty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132" name="Arc 7">
              <a:extLst>
                <a:ext uri="{FF2B5EF4-FFF2-40B4-BE49-F238E27FC236}">
                  <a16:creationId xmlns:a16="http://schemas.microsoft.com/office/drawing/2014/main" id="{F61076CB-8C65-4FDF-A161-6AF86D305ECB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4" y="270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sz="2400" dirty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133" name="Arc 8">
              <a:extLst>
                <a:ext uri="{FF2B5EF4-FFF2-40B4-BE49-F238E27FC236}">
                  <a16:creationId xmlns:a16="http://schemas.microsoft.com/office/drawing/2014/main" id="{38F0303D-4D8B-4252-B8B0-243A8E6193A4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939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sz="2400" dirty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134" name="Arc 9">
              <a:extLst>
                <a:ext uri="{FF2B5EF4-FFF2-40B4-BE49-F238E27FC236}">
                  <a16:creationId xmlns:a16="http://schemas.microsoft.com/office/drawing/2014/main" id="{7DC99369-7C2F-416E-9A2C-67404FFE4A01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945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sz="2400" dirty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135" name="Arc 10">
              <a:extLst>
                <a:ext uri="{FF2B5EF4-FFF2-40B4-BE49-F238E27FC236}">
                  <a16:creationId xmlns:a16="http://schemas.microsoft.com/office/drawing/2014/main" id="{AF084AC6-2AE5-4ECF-AD34-025C5D0D02DB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970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sz="2400" dirty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136" name="Arc 11">
              <a:extLst>
                <a:ext uri="{FF2B5EF4-FFF2-40B4-BE49-F238E27FC236}">
                  <a16:creationId xmlns:a16="http://schemas.microsoft.com/office/drawing/2014/main" id="{97364FC8-EFCE-4ED7-820D-5395DF365BD7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4" y="988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sz="2400" dirty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137" name="Arc 12">
              <a:extLst>
                <a:ext uri="{FF2B5EF4-FFF2-40B4-BE49-F238E27FC236}">
                  <a16:creationId xmlns:a16="http://schemas.microsoft.com/office/drawing/2014/main" id="{225B161B-DFF3-458C-9B04-0FD1F8D18A27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3" y="1056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sz="2400" dirty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138" name="Arc 13">
              <a:extLst>
                <a:ext uri="{FF2B5EF4-FFF2-40B4-BE49-F238E27FC236}">
                  <a16:creationId xmlns:a16="http://schemas.microsoft.com/office/drawing/2014/main" id="{57C11E8B-B168-44FD-97E3-B57CFC9B6A10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1727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sz="2400" dirty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139" name="Arc 14">
              <a:extLst>
                <a:ext uri="{FF2B5EF4-FFF2-40B4-BE49-F238E27FC236}">
                  <a16:creationId xmlns:a16="http://schemas.microsoft.com/office/drawing/2014/main" id="{97F51D23-BC73-4A63-95B8-CBB8152BBF32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2518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sz="2400" dirty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140" name="Arc 15">
              <a:extLst>
                <a:ext uri="{FF2B5EF4-FFF2-40B4-BE49-F238E27FC236}">
                  <a16:creationId xmlns:a16="http://schemas.microsoft.com/office/drawing/2014/main" id="{269ECD2C-0DBD-4195-BFCC-D8D320F1363B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2524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sz="2400" dirty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141" name="Arc 16">
              <a:extLst>
                <a:ext uri="{FF2B5EF4-FFF2-40B4-BE49-F238E27FC236}">
                  <a16:creationId xmlns:a16="http://schemas.microsoft.com/office/drawing/2014/main" id="{8B77E193-D418-4A11-8F1C-986D61C76681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2549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sz="2400" dirty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142" name="Arc 17">
              <a:extLst>
                <a:ext uri="{FF2B5EF4-FFF2-40B4-BE49-F238E27FC236}">
                  <a16:creationId xmlns:a16="http://schemas.microsoft.com/office/drawing/2014/main" id="{BD27CEFB-75D4-4D78-9083-8D2CAF2FDFC7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4" y="2567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sz="2400" dirty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143" name="Arc 18">
              <a:extLst>
                <a:ext uri="{FF2B5EF4-FFF2-40B4-BE49-F238E27FC236}">
                  <a16:creationId xmlns:a16="http://schemas.microsoft.com/office/drawing/2014/main" id="{85BC0C6C-83B1-4237-96E7-BAF5EB18A7F6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3" y="2632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sz="2400" dirty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144" name="Arc 19">
              <a:extLst>
                <a:ext uri="{FF2B5EF4-FFF2-40B4-BE49-F238E27FC236}">
                  <a16:creationId xmlns:a16="http://schemas.microsoft.com/office/drawing/2014/main" id="{22C0D028-541E-499E-A543-468A334FFA71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7" y="3303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sz="2400" dirty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145" name="Arc 20">
              <a:extLst>
                <a:ext uri="{FF2B5EF4-FFF2-40B4-BE49-F238E27FC236}">
                  <a16:creationId xmlns:a16="http://schemas.microsoft.com/office/drawing/2014/main" id="{2876C8A0-80FD-4068-8AB1-FB1CBEFC9AB8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89" y="553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sz="2400" dirty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146" name="Arc 21">
              <a:extLst>
                <a:ext uri="{FF2B5EF4-FFF2-40B4-BE49-F238E27FC236}">
                  <a16:creationId xmlns:a16="http://schemas.microsoft.com/office/drawing/2014/main" id="{37141A7A-12E4-4ED2-93B9-63474E948CE7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8" y="560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sz="2400" dirty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147" name="Arc 22">
              <a:extLst>
                <a:ext uri="{FF2B5EF4-FFF2-40B4-BE49-F238E27FC236}">
                  <a16:creationId xmlns:a16="http://schemas.microsoft.com/office/drawing/2014/main" id="{C09BB79F-0043-4EDE-9E2C-9BE8F09A7A54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39" y="581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sz="2400" dirty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148" name="Arc 23">
              <a:extLst>
                <a:ext uri="{FF2B5EF4-FFF2-40B4-BE49-F238E27FC236}">
                  <a16:creationId xmlns:a16="http://schemas.microsoft.com/office/drawing/2014/main" id="{F39BCA2F-60F3-4427-A623-B8A4EA8C3D6E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97" y="602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sz="2400" dirty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149" name="Arc 24">
              <a:extLst>
                <a:ext uri="{FF2B5EF4-FFF2-40B4-BE49-F238E27FC236}">
                  <a16:creationId xmlns:a16="http://schemas.microsoft.com/office/drawing/2014/main" id="{87C79648-6E52-4D1A-B5B4-D017143FF03A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89" y="672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sz="2400" dirty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150" name="Arc 25">
              <a:extLst>
                <a:ext uri="{FF2B5EF4-FFF2-40B4-BE49-F238E27FC236}">
                  <a16:creationId xmlns:a16="http://schemas.microsoft.com/office/drawing/2014/main" id="{C392CE6F-E332-4087-8CD3-A246F0B11CDE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5" y="1335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sz="2400" dirty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151" name="Arc 26">
              <a:extLst>
                <a:ext uri="{FF2B5EF4-FFF2-40B4-BE49-F238E27FC236}">
                  <a16:creationId xmlns:a16="http://schemas.microsoft.com/office/drawing/2014/main" id="{E33075EC-F151-48E4-B555-73898A6EA5CD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04" y="1342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sz="2400" dirty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152" name="Arc 27">
              <a:extLst>
                <a:ext uri="{FF2B5EF4-FFF2-40B4-BE49-F238E27FC236}">
                  <a16:creationId xmlns:a16="http://schemas.microsoft.com/office/drawing/2014/main" id="{9C6476DF-15B5-4212-8A41-B7B5931DD015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5" y="1363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sz="2400" dirty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153" name="Arc 28">
              <a:extLst>
                <a:ext uri="{FF2B5EF4-FFF2-40B4-BE49-F238E27FC236}">
                  <a16:creationId xmlns:a16="http://schemas.microsoft.com/office/drawing/2014/main" id="{FE767618-20F6-41C8-ACA1-738EF6561777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00" y="1384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sz="2400" dirty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154" name="Arc 29">
              <a:extLst>
                <a:ext uri="{FF2B5EF4-FFF2-40B4-BE49-F238E27FC236}">
                  <a16:creationId xmlns:a16="http://schemas.microsoft.com/office/drawing/2014/main" id="{1E0E243E-127B-4AB8-877B-02D903BF610D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89" y="1454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sz="2400" dirty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155" name="Arc 30">
              <a:extLst>
                <a:ext uri="{FF2B5EF4-FFF2-40B4-BE49-F238E27FC236}">
                  <a16:creationId xmlns:a16="http://schemas.microsoft.com/office/drawing/2014/main" id="{2354A1C6-AB44-4BA5-9340-14E4EC1520DF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1733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sz="2400" dirty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156" name="Arc 31">
              <a:extLst>
                <a:ext uri="{FF2B5EF4-FFF2-40B4-BE49-F238E27FC236}">
                  <a16:creationId xmlns:a16="http://schemas.microsoft.com/office/drawing/2014/main" id="{E602501B-FD85-407E-A17D-D096C86D61E5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1758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sz="2400" dirty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157" name="Arc 32">
              <a:extLst>
                <a:ext uri="{FF2B5EF4-FFF2-40B4-BE49-F238E27FC236}">
                  <a16:creationId xmlns:a16="http://schemas.microsoft.com/office/drawing/2014/main" id="{A317A094-39D1-4D7B-B5A9-0F67AFA11F3E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7" y="1776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sz="2400" dirty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158" name="Arc 33">
              <a:extLst>
                <a:ext uri="{FF2B5EF4-FFF2-40B4-BE49-F238E27FC236}">
                  <a16:creationId xmlns:a16="http://schemas.microsoft.com/office/drawing/2014/main" id="{59EB98ED-A3CD-448B-B621-AA3ADA3C523B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3" y="1844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sz="2400" dirty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159" name="Arc 34">
              <a:extLst>
                <a:ext uri="{FF2B5EF4-FFF2-40B4-BE49-F238E27FC236}">
                  <a16:creationId xmlns:a16="http://schemas.microsoft.com/office/drawing/2014/main" id="{1DCEB4FF-5837-4013-B1E8-8A1B6AB01721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8" y="2123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sz="2400" dirty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160" name="Arc 35">
              <a:extLst>
                <a:ext uri="{FF2B5EF4-FFF2-40B4-BE49-F238E27FC236}">
                  <a16:creationId xmlns:a16="http://schemas.microsoft.com/office/drawing/2014/main" id="{E38E19AF-A81B-43C8-B9AE-9C77E4F18854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13" y="2130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sz="2400" dirty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161" name="Arc 36">
              <a:extLst>
                <a:ext uri="{FF2B5EF4-FFF2-40B4-BE49-F238E27FC236}">
                  <a16:creationId xmlns:a16="http://schemas.microsoft.com/office/drawing/2014/main" id="{80BE438F-EB41-4991-91C2-9EBF2F2D8931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8" y="2151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sz="2400" dirty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162" name="Arc 37">
              <a:extLst>
                <a:ext uri="{FF2B5EF4-FFF2-40B4-BE49-F238E27FC236}">
                  <a16:creationId xmlns:a16="http://schemas.microsoft.com/office/drawing/2014/main" id="{AF962A58-7C73-4420-A35E-DBDE94A9D412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03" y="2172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sz="2400" dirty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163" name="Arc 38">
              <a:extLst>
                <a:ext uri="{FF2B5EF4-FFF2-40B4-BE49-F238E27FC236}">
                  <a16:creationId xmlns:a16="http://schemas.microsoft.com/office/drawing/2014/main" id="{4174D996-9792-493D-B5BF-E91CB83F6174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92" y="2242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sz="2400" dirty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164" name="Arc 39">
              <a:extLst>
                <a:ext uri="{FF2B5EF4-FFF2-40B4-BE49-F238E27FC236}">
                  <a16:creationId xmlns:a16="http://schemas.microsoft.com/office/drawing/2014/main" id="{3042E880-AF82-4948-9710-A98D7DA0E8D3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5" y="2914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sz="2400" dirty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165" name="Arc 40">
              <a:extLst>
                <a:ext uri="{FF2B5EF4-FFF2-40B4-BE49-F238E27FC236}">
                  <a16:creationId xmlns:a16="http://schemas.microsoft.com/office/drawing/2014/main" id="{6EECB259-0970-4A86-BB2B-B6B42B9B62F3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04" y="2921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sz="2400" dirty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166" name="Arc 41">
              <a:extLst>
                <a:ext uri="{FF2B5EF4-FFF2-40B4-BE49-F238E27FC236}">
                  <a16:creationId xmlns:a16="http://schemas.microsoft.com/office/drawing/2014/main" id="{42E16A24-9118-4AFE-B7B8-35476BAE817A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5" y="2942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sz="2400" dirty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167" name="Arc 42">
              <a:extLst>
                <a:ext uri="{FF2B5EF4-FFF2-40B4-BE49-F238E27FC236}">
                  <a16:creationId xmlns:a16="http://schemas.microsoft.com/office/drawing/2014/main" id="{CC38F638-A0C5-4FFE-8369-AE5E2C03452C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03" y="2963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sz="2400" dirty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168" name="Arc 43">
              <a:extLst>
                <a:ext uri="{FF2B5EF4-FFF2-40B4-BE49-F238E27FC236}">
                  <a16:creationId xmlns:a16="http://schemas.microsoft.com/office/drawing/2014/main" id="{D3A18C04-0F68-4969-BB19-586F8C1C41A3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89" y="3033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sz="2400" dirty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169" name="Arc 44">
              <a:extLst>
                <a:ext uri="{FF2B5EF4-FFF2-40B4-BE49-F238E27FC236}">
                  <a16:creationId xmlns:a16="http://schemas.microsoft.com/office/drawing/2014/main" id="{9E50826E-B68F-493D-BCA1-0C4DCCECB6E5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41" y="3309"/>
              <a:ext cx="438" cy="435"/>
            </a:xfrm>
            <a:custGeom>
              <a:avLst/>
              <a:gdLst>
                <a:gd name="T0" fmla="*/ 0 w 20808"/>
                <a:gd name="T1" fmla="*/ 0 h 20673"/>
                <a:gd name="T2" fmla="*/ 0 w 20808"/>
                <a:gd name="T3" fmla="*/ 0 h 20673"/>
                <a:gd name="T4" fmla="*/ 0 w 20808"/>
                <a:gd name="T5" fmla="*/ 0 h 2067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808" h="20673" fill="none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</a:path>
                <a:path w="20808" h="20673" stroke="0" extrusionOk="0">
                  <a:moveTo>
                    <a:pt x="6259" y="-1"/>
                  </a:moveTo>
                  <a:cubicBezTo>
                    <a:pt x="13335" y="2142"/>
                    <a:pt x="18823" y="7754"/>
                    <a:pt x="20807" y="14877"/>
                  </a:cubicBezTo>
                  <a:lnTo>
                    <a:pt x="0" y="20673"/>
                  </a:lnTo>
                  <a:lnTo>
                    <a:pt x="6259" y="-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sz="2400" dirty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170" name="Arc 45">
              <a:extLst>
                <a:ext uri="{FF2B5EF4-FFF2-40B4-BE49-F238E27FC236}">
                  <a16:creationId xmlns:a16="http://schemas.microsoft.com/office/drawing/2014/main" id="{9D02F2A2-2B1F-4E61-AE2A-D81C1E05FCB1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9" y="3334"/>
              <a:ext cx="410" cy="400"/>
            </a:xfrm>
            <a:custGeom>
              <a:avLst/>
              <a:gdLst>
                <a:gd name="T0" fmla="*/ 0 w 19469"/>
                <a:gd name="T1" fmla="*/ 0 h 18986"/>
                <a:gd name="T2" fmla="*/ 0 w 19469"/>
                <a:gd name="T3" fmla="*/ 0 h 18986"/>
                <a:gd name="T4" fmla="*/ 0 w 19469"/>
                <a:gd name="T5" fmla="*/ 0 h 1898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469" h="18986" fill="none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</a:path>
                <a:path w="19469" h="18986" stroke="0" extrusionOk="0">
                  <a:moveTo>
                    <a:pt x="10300" y="-1"/>
                  </a:moveTo>
                  <a:cubicBezTo>
                    <a:pt x="14293" y="2166"/>
                    <a:pt x="17501" y="5536"/>
                    <a:pt x="19469" y="9630"/>
                  </a:cubicBezTo>
                  <a:lnTo>
                    <a:pt x="0" y="18986"/>
                  </a:lnTo>
                  <a:lnTo>
                    <a:pt x="10300" y="-1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sz="2400" dirty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171" name="Arc 46">
              <a:extLst>
                <a:ext uri="{FF2B5EF4-FFF2-40B4-BE49-F238E27FC236}">
                  <a16:creationId xmlns:a16="http://schemas.microsoft.com/office/drawing/2014/main" id="{D4A74C5F-835B-4933-B70B-67CABCD4CC71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334" y="3352"/>
              <a:ext cx="361" cy="357"/>
            </a:xfrm>
            <a:custGeom>
              <a:avLst/>
              <a:gdLst>
                <a:gd name="T0" fmla="*/ 0 w 17119"/>
                <a:gd name="T1" fmla="*/ 0 h 16950"/>
                <a:gd name="T2" fmla="*/ 0 w 17119"/>
                <a:gd name="T3" fmla="*/ 0 h 16950"/>
                <a:gd name="T4" fmla="*/ 0 w 17119"/>
                <a:gd name="T5" fmla="*/ 0 h 1695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19" h="16950" fill="none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</a:path>
                <a:path w="17119" h="16950" stroke="0" extrusionOk="0">
                  <a:moveTo>
                    <a:pt x="13388" y="0"/>
                  </a:moveTo>
                  <a:cubicBezTo>
                    <a:pt x="14782" y="1101"/>
                    <a:pt x="16035" y="2370"/>
                    <a:pt x="17118" y="3778"/>
                  </a:cubicBezTo>
                  <a:lnTo>
                    <a:pt x="0" y="16950"/>
                  </a:lnTo>
                  <a:lnTo>
                    <a:pt x="133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sz="2400" dirty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172" name="Arc 47">
              <a:extLst>
                <a:ext uri="{FF2B5EF4-FFF2-40B4-BE49-F238E27FC236}">
                  <a16:creationId xmlns:a16="http://schemas.microsoft.com/office/drawing/2014/main" id="{F5B94C00-41C3-4AC1-AD6C-8AFF3DB8E296}"/>
                </a:ext>
              </a:extLst>
            </p:cNvPr>
            <p:cNvSpPr>
              <a:spLocks/>
            </p:cNvSpPr>
            <p:nvPr/>
          </p:nvSpPr>
          <p:spPr bwMode="ltGray">
            <a:xfrm rot="2700000">
              <a:off x="293" y="3420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890" y="0"/>
                    <a:pt x="21544" y="9609"/>
                    <a:pt x="21599" y="215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sz="2400" dirty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173" name="Arc 48">
              <a:extLst>
                <a:ext uri="{FF2B5EF4-FFF2-40B4-BE49-F238E27FC236}">
                  <a16:creationId xmlns:a16="http://schemas.microsoft.com/office/drawing/2014/main" id="{55C9C8D5-758C-4558-A50F-2962B890103A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95" y="3699"/>
              <a:ext cx="455" cy="4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</a:path>
                <a:path w="21600" h="21600" stroke="0" extrusionOk="0">
                  <a:moveTo>
                    <a:pt x="0" y="21553"/>
                  </a:moveTo>
                  <a:cubicBezTo>
                    <a:pt x="25" y="9642"/>
                    <a:pt x="9688" y="0"/>
                    <a:pt x="21599" y="0"/>
                  </a:cubicBezTo>
                  <a:lnTo>
                    <a:pt x="21600" y="21600"/>
                  </a:lnTo>
                  <a:lnTo>
                    <a:pt x="0" y="2155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sz="2400" dirty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174" name="Arc 49">
              <a:extLst>
                <a:ext uri="{FF2B5EF4-FFF2-40B4-BE49-F238E27FC236}">
                  <a16:creationId xmlns:a16="http://schemas.microsoft.com/office/drawing/2014/main" id="{9858801C-BABC-4BA4-9AF1-348210ACCFA0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04" y="3706"/>
              <a:ext cx="443" cy="442"/>
            </a:xfrm>
            <a:custGeom>
              <a:avLst/>
              <a:gdLst>
                <a:gd name="T0" fmla="*/ 0 w 21031"/>
                <a:gd name="T1" fmla="*/ 0 h 20972"/>
                <a:gd name="T2" fmla="*/ 0 w 21031"/>
                <a:gd name="T3" fmla="*/ 0 h 20972"/>
                <a:gd name="T4" fmla="*/ 0 w 21031"/>
                <a:gd name="T5" fmla="*/ 0 h 2097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031" h="20972" fill="none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</a:path>
                <a:path w="21031" h="20972" stroke="0" extrusionOk="0">
                  <a:moveTo>
                    <a:pt x="0" y="16046"/>
                  </a:moveTo>
                  <a:cubicBezTo>
                    <a:pt x="1851" y="8142"/>
                    <a:pt x="7977" y="1943"/>
                    <a:pt x="15859" y="0"/>
                  </a:cubicBezTo>
                  <a:lnTo>
                    <a:pt x="21031" y="20972"/>
                  </a:lnTo>
                  <a:lnTo>
                    <a:pt x="0" y="1604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sz="2400" dirty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175" name="Arc 50">
              <a:extLst>
                <a:ext uri="{FF2B5EF4-FFF2-40B4-BE49-F238E27FC236}">
                  <a16:creationId xmlns:a16="http://schemas.microsoft.com/office/drawing/2014/main" id="{4DA3B309-33EC-4E57-9ED0-FEC37D2C092D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145" y="3727"/>
              <a:ext cx="414" cy="404"/>
            </a:xfrm>
            <a:custGeom>
              <a:avLst/>
              <a:gdLst>
                <a:gd name="T0" fmla="*/ 0 w 19657"/>
                <a:gd name="T1" fmla="*/ 0 h 19195"/>
                <a:gd name="T2" fmla="*/ 0 w 19657"/>
                <a:gd name="T3" fmla="*/ 0 h 19195"/>
                <a:gd name="T4" fmla="*/ 0 w 19657"/>
                <a:gd name="T5" fmla="*/ 0 h 191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657" h="19195" fill="none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</a:path>
                <a:path w="19657" h="19195" stroke="0" extrusionOk="0">
                  <a:moveTo>
                    <a:pt x="-1" y="10242"/>
                  </a:moveTo>
                  <a:cubicBezTo>
                    <a:pt x="2008" y="5830"/>
                    <a:pt x="5443" y="2223"/>
                    <a:pt x="9751" y="-1"/>
                  </a:cubicBezTo>
                  <a:lnTo>
                    <a:pt x="19657" y="19195"/>
                  </a:lnTo>
                  <a:lnTo>
                    <a:pt x="-1" y="1024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sz="2400" dirty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176" name="Arc 51">
              <a:extLst>
                <a:ext uri="{FF2B5EF4-FFF2-40B4-BE49-F238E27FC236}">
                  <a16:creationId xmlns:a16="http://schemas.microsoft.com/office/drawing/2014/main" id="{DD511DE5-D3EA-43CA-95C9-E19871871F64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200" y="3748"/>
              <a:ext cx="361" cy="359"/>
            </a:xfrm>
            <a:custGeom>
              <a:avLst/>
              <a:gdLst>
                <a:gd name="T0" fmla="*/ 0 w 17137"/>
                <a:gd name="T1" fmla="*/ 0 h 17032"/>
                <a:gd name="T2" fmla="*/ 0 w 17137"/>
                <a:gd name="T3" fmla="*/ 0 h 17032"/>
                <a:gd name="T4" fmla="*/ 0 w 17137"/>
                <a:gd name="T5" fmla="*/ 0 h 170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137" h="17032" fill="none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</a:path>
                <a:path w="17137" h="17032" stroke="0" extrusionOk="0">
                  <a:moveTo>
                    <a:pt x="0" y="3883"/>
                  </a:moveTo>
                  <a:cubicBezTo>
                    <a:pt x="1114" y="2430"/>
                    <a:pt x="2409" y="1125"/>
                    <a:pt x="3852" y="-1"/>
                  </a:cubicBezTo>
                  <a:lnTo>
                    <a:pt x="17137" y="17032"/>
                  </a:lnTo>
                  <a:lnTo>
                    <a:pt x="0" y="38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sz="2400" dirty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177" name="Arc 52">
              <a:extLst>
                <a:ext uri="{FF2B5EF4-FFF2-40B4-BE49-F238E27FC236}">
                  <a16:creationId xmlns:a16="http://schemas.microsoft.com/office/drawing/2014/main" id="{C7D84E80-F1FA-43CE-BD94-F90A0645E8E3}"/>
                </a:ext>
              </a:extLst>
            </p:cNvPr>
            <p:cNvSpPr>
              <a:spLocks/>
            </p:cNvSpPr>
            <p:nvPr/>
          </p:nvSpPr>
          <p:spPr bwMode="ltGray">
            <a:xfrm rot="-2700000">
              <a:off x="389" y="3818"/>
              <a:ext cx="215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</a:path>
                <a:path w="21600" h="21600" stroke="0" extrusionOk="0">
                  <a:moveTo>
                    <a:pt x="0" y="21500"/>
                  </a:moveTo>
                  <a:cubicBezTo>
                    <a:pt x="55" y="9609"/>
                    <a:pt x="9709" y="0"/>
                    <a:pt x="21599" y="0"/>
                  </a:cubicBezTo>
                  <a:lnTo>
                    <a:pt x="21600" y="21600"/>
                  </a:lnTo>
                  <a:lnTo>
                    <a:pt x="0" y="2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/>
            <a:p>
              <a:pPr eaLnBrk="1" hangingPunct="1"/>
              <a:endParaRPr lang="en-GB" sz="2400" dirty="0">
                <a:solidFill>
                  <a:srgbClr val="FFFFCC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5123" name="Rectangle 53">
            <a:extLst>
              <a:ext uri="{FF2B5EF4-FFF2-40B4-BE49-F238E27FC236}">
                <a16:creationId xmlns:a16="http://schemas.microsoft.com/office/drawing/2014/main" id="{121A4091-DBA2-48B5-927F-A3F23F3A3C4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252538" y="381000"/>
            <a:ext cx="77724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CA" altLang="cs-CZ"/>
              <a:t>Klepnutím upravíte styl předlohy nadpisu.</a:t>
            </a:r>
          </a:p>
        </p:txBody>
      </p:sp>
      <p:sp>
        <p:nvSpPr>
          <p:cNvPr id="5124" name="Rectangle 54">
            <a:extLst>
              <a:ext uri="{FF2B5EF4-FFF2-40B4-BE49-F238E27FC236}">
                <a16:creationId xmlns:a16="http://schemas.microsoft.com/office/drawing/2014/main" id="{4549ED03-4976-4033-8422-D287C46B70D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252538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CA" altLang="cs-CZ"/>
              <a:t>Klepnutím upravíte styly předlohy textu.</a:t>
            </a:r>
          </a:p>
          <a:p>
            <a:pPr lvl="1"/>
            <a:r>
              <a:rPr lang="en-CA" altLang="cs-CZ"/>
              <a:t>Druhá úroveň</a:t>
            </a:r>
          </a:p>
          <a:p>
            <a:pPr lvl="2"/>
            <a:r>
              <a:rPr lang="en-CA" altLang="cs-CZ"/>
              <a:t>Třetí úroveň</a:t>
            </a:r>
          </a:p>
          <a:p>
            <a:pPr lvl="3"/>
            <a:r>
              <a:rPr lang="en-CA" altLang="cs-CZ"/>
              <a:t>Čtvrtá úroveň</a:t>
            </a:r>
          </a:p>
          <a:p>
            <a:pPr lvl="4"/>
            <a:r>
              <a:rPr lang="en-CA" altLang="cs-CZ"/>
              <a:t>Pátá úroveň</a:t>
            </a:r>
          </a:p>
        </p:txBody>
      </p:sp>
      <p:sp>
        <p:nvSpPr>
          <p:cNvPr id="33847" name="Rectangle 55">
            <a:extLst>
              <a:ext uri="{FF2B5EF4-FFF2-40B4-BE49-F238E27FC236}">
                <a16:creationId xmlns:a16="http://schemas.microsoft.com/office/drawing/2014/main" id="{B5D2FAD8-422F-4840-8604-266C051A00D3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252538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FFFFCC"/>
                </a:solidFill>
              </a:defRPr>
            </a:lvl1pPr>
          </a:lstStyle>
          <a:p>
            <a:pPr eaLnBrk="1" hangingPunct="1">
              <a:defRPr/>
            </a:pPr>
            <a:endParaRPr lang="en-CA" dirty="0">
              <a:cs typeface="Arial" panose="020B0604020202020204" pitchFamily="34" charset="0"/>
            </a:endParaRPr>
          </a:p>
        </p:txBody>
      </p:sp>
      <p:sp>
        <p:nvSpPr>
          <p:cNvPr id="33848" name="Rectangle 56">
            <a:extLst>
              <a:ext uri="{FF2B5EF4-FFF2-40B4-BE49-F238E27FC236}">
                <a16:creationId xmlns:a16="http://schemas.microsoft.com/office/drawing/2014/main" id="{B5268492-F66B-4AB7-BD93-B6990DAC01F8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690938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FFFFCC"/>
                </a:solidFill>
              </a:defRPr>
            </a:lvl1pPr>
          </a:lstStyle>
          <a:p>
            <a:pPr eaLnBrk="1" hangingPunct="1">
              <a:defRPr/>
            </a:pPr>
            <a:endParaRPr lang="en-CA" dirty="0">
              <a:cs typeface="Arial" panose="020B0604020202020204" pitchFamily="34" charset="0"/>
            </a:endParaRPr>
          </a:p>
        </p:txBody>
      </p:sp>
      <p:sp>
        <p:nvSpPr>
          <p:cNvPr id="33849" name="Rectangle 57">
            <a:extLst>
              <a:ext uri="{FF2B5EF4-FFF2-40B4-BE49-F238E27FC236}">
                <a16:creationId xmlns:a16="http://schemas.microsoft.com/office/drawing/2014/main" id="{B7D4BB7F-EA8E-4F64-ADA3-49766A2B9CE1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119938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FFFFCC"/>
                </a:solidFill>
              </a:defRPr>
            </a:lvl1pPr>
          </a:lstStyle>
          <a:p>
            <a:pPr eaLnBrk="1" hangingPunct="1">
              <a:defRPr/>
            </a:pPr>
            <a:fld id="{FC629506-E691-492B-97C2-B52DD83B1D01}" type="slidenum">
              <a:rPr lang="en-CA" altLang="cs-CZ">
                <a:cs typeface="Arial" panose="020B0604020202020204" pitchFamily="34" charset="0"/>
              </a:rPr>
              <a:pPr eaLnBrk="1" hangingPunct="1">
                <a:defRPr/>
              </a:pPr>
              <a:t>‹#›</a:t>
            </a:fld>
            <a:endParaRPr lang="en-CA" altLang="cs-CZ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7889887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  <p:sldLayoutId id="2147483739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Monotype Sorts" pitchFamily="2" charset="2"/>
        <a:buChar char="w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•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9.gif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.jpeg"/><Relationship Id="rId5" Type="http://schemas.openxmlformats.org/officeDocument/2006/relationships/hyperlink" Target="http://www.google.cz/url?sa=i&amp;rct=j&amp;q=&amp;esrc=s&amp;source=images&amp;cd=&amp;cad=rja&amp;uact=8&amp;ved=0ahUKEwj3jIXZkdTXAhVInRQKHR39AgkQjRwIBw&amp;url=http%3A%2F%2Fwww.bylinky.jecool.net%2Fproskurnik-lekarsky%2F&amp;psig=AOvVaw2otQWypn_sb17cr5JIcfxX&amp;ust=1511507272977629" TargetMode="Externa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32.emf"/><Relationship Id="rId4" Type="http://schemas.openxmlformats.org/officeDocument/2006/relationships/image" Target="../media/image3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8.jpeg"/><Relationship Id="rId5" Type="http://schemas.openxmlformats.org/officeDocument/2006/relationships/image" Target="../media/image20.png"/><Relationship Id="rId4" Type="http://schemas.openxmlformats.org/officeDocument/2006/relationships/image" Target="../media/image3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6.jpeg"/><Relationship Id="rId5" Type="http://schemas.openxmlformats.org/officeDocument/2006/relationships/image" Target="../media/image45.png"/><Relationship Id="rId4" Type="http://schemas.openxmlformats.org/officeDocument/2006/relationships/image" Target="../media/image44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upload.wikimedia.org/wikipedia/commons/thumb/4/43/Mini_marshmallows_in_bowl.JPG/640px-Mini_marshmallows_in_bowl.JPG" TargetMode="External"/><Relationship Id="rId3" Type="http://schemas.openxmlformats.org/officeDocument/2006/relationships/image" Target="../media/image2.pn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hyperlink" Target="http://www.google.cz/url?sa=i&amp;rct=j&amp;q=&amp;esrc=s&amp;source=images&amp;cd=&amp;cad=rja&amp;uact=8&amp;ved=0ahUKEwjyopWJktTXAhUI7BQKHbGFBLMQjRwIBw&amp;url=http%3A%2F%2Ffarmacie2008.rajce.idnes.cz%2FFGN_7_makro%2F&amp;psig=AOvVaw0zI4Lv-oEdh8jaxlR796Ho&amp;ust=1511507412378477" TargetMode="External"/><Relationship Id="rId9" Type="http://schemas.openxmlformats.org/officeDocument/2006/relationships/hyperlink" Target="https://en.wikipedia.org/wiki/Marshmallow#/media/File:RoastingMarshmallow.jpg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48.png"/><Relationship Id="rId4" Type="http://schemas.openxmlformats.org/officeDocument/2006/relationships/image" Target="../media/image4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50.png"/><Relationship Id="rId4" Type="http://schemas.openxmlformats.org/officeDocument/2006/relationships/image" Target="../media/image49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51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53.png"/><Relationship Id="rId4" Type="http://schemas.openxmlformats.org/officeDocument/2006/relationships/image" Target="../media/image52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55.png"/><Relationship Id="rId4" Type="http://schemas.openxmlformats.org/officeDocument/2006/relationships/image" Target="../media/image54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57.png"/><Relationship Id="rId4" Type="http://schemas.openxmlformats.org/officeDocument/2006/relationships/image" Target="../media/image56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58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6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63.png"/><Relationship Id="rId4" Type="http://schemas.openxmlformats.org/officeDocument/2006/relationships/image" Target="../media/image62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70.png"/><Relationship Id="rId4" Type="http://schemas.openxmlformats.org/officeDocument/2006/relationships/image" Target="../media/image69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75.png"/><Relationship Id="rId4" Type="http://schemas.openxmlformats.org/officeDocument/2006/relationships/image" Target="../media/image74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76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80.png"/><Relationship Id="rId4" Type="http://schemas.openxmlformats.org/officeDocument/2006/relationships/image" Target="../media/image79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8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>
            <a:extLst>
              <a:ext uri="{FF2B5EF4-FFF2-40B4-BE49-F238E27FC236}">
                <a16:creationId xmlns:a16="http://schemas.microsoft.com/office/drawing/2014/main" id="{5D1E83AC-0CAA-4FDE-8640-2C000FC93F8B}"/>
              </a:ext>
            </a:extLst>
          </p:cNvPr>
          <p:cNvSpPr>
            <a:spLocks noGrp="1" noChangeArrowheads="1"/>
          </p:cNvSpPr>
          <p:nvPr>
            <p:ph type="ctrTitle" idx="4294967295"/>
          </p:nvPr>
        </p:nvSpPr>
        <p:spPr>
          <a:xfrm>
            <a:off x="684213" y="506413"/>
            <a:ext cx="7772400" cy="955675"/>
          </a:xfrm>
        </p:spPr>
        <p:txBody>
          <a:bodyPr lIns="92075" tIns="46038" rIns="92075" bIns="46038" anchor="b"/>
          <a:lstStyle/>
          <a:p>
            <a:pPr eaLnBrk="1" hangingPunct="1"/>
            <a:r>
              <a:rPr lang="en-GB" altLang="cs-CZ" b="1" i="1" noProof="0" dirty="0">
                <a:solidFill>
                  <a:srgbClr val="008000"/>
                </a:solidFill>
                <a:latin typeface="Calibri" panose="020F0502020204030204" pitchFamily="34" charset="0"/>
              </a:rPr>
              <a:t>Pharmacognosy </a:t>
            </a:r>
            <a:br>
              <a:rPr lang="en-GB" altLang="cs-CZ" b="1" i="1" noProof="0" dirty="0">
                <a:solidFill>
                  <a:srgbClr val="008000"/>
                </a:solidFill>
                <a:latin typeface="Calibri" panose="020F0502020204030204" pitchFamily="34" charset="0"/>
              </a:rPr>
            </a:br>
            <a:r>
              <a:rPr lang="en-GB" altLang="cs-CZ" b="1" i="1" noProof="0" dirty="0">
                <a:solidFill>
                  <a:srgbClr val="008000"/>
                </a:solidFill>
                <a:latin typeface="Calibri" panose="020F0502020204030204" pitchFamily="34" charset="0"/>
              </a:rPr>
              <a:t>lab exercise 7</a:t>
            </a:r>
            <a:endParaRPr lang="en-GB" altLang="cs-CZ" b="1" i="1" noProof="0" dirty="0">
              <a:latin typeface="Calibri" panose="020F0502020204030204" pitchFamily="34" charset="0"/>
            </a:endParaRPr>
          </a:p>
        </p:txBody>
      </p:sp>
      <p:sp>
        <p:nvSpPr>
          <p:cNvPr id="38915" name="Rectangle 3">
            <a:extLst>
              <a:ext uri="{FF2B5EF4-FFF2-40B4-BE49-F238E27FC236}">
                <a16:creationId xmlns:a16="http://schemas.microsoft.com/office/drawing/2014/main" id="{9BAA3299-50CF-48C0-89DA-3B9599C9899F}"/>
              </a:ext>
            </a:extLst>
          </p:cNvPr>
          <p:cNvSpPr>
            <a:spLocks noGrp="1" noChangeArrowheads="1"/>
          </p:cNvSpPr>
          <p:nvPr>
            <p:ph type="subTitle" idx="4294967295"/>
          </p:nvPr>
        </p:nvSpPr>
        <p:spPr>
          <a:xfrm>
            <a:off x="829905" y="4000854"/>
            <a:ext cx="7593012" cy="1512093"/>
          </a:xfrm>
        </p:spPr>
        <p:txBody>
          <a:bodyPr lIns="92075" tIns="46038" rIns="92075" bIns="46038" anchor="b"/>
          <a:lstStyle/>
          <a:p>
            <a:pPr algn="ctr">
              <a:buNone/>
            </a:pPr>
            <a:r>
              <a:rPr lang="en-GB" altLang="en-US" sz="3600" b="1" noProof="0" dirty="0">
                <a:solidFill>
                  <a:srgbClr val="800000"/>
                </a:solidFill>
                <a:latin typeface="Calibri" panose="020F0502020204030204" pitchFamily="34" charset="0"/>
              </a:rPr>
              <a:t>Drugs – leaves, herbs</a:t>
            </a:r>
            <a:endParaRPr lang="en-GB" altLang="en-US" sz="4000" b="1" noProof="0" dirty="0">
              <a:solidFill>
                <a:srgbClr val="800000"/>
              </a:solidFill>
              <a:latin typeface="Calibri" panose="020F0502020204030204" pitchFamily="34" charset="0"/>
            </a:endParaRPr>
          </a:p>
        </p:txBody>
      </p:sp>
      <p:pic>
        <p:nvPicPr>
          <p:cNvPr id="38916" name="Picture 4">
            <a:extLst>
              <a:ext uri="{FF2B5EF4-FFF2-40B4-BE49-F238E27FC236}">
                <a16:creationId xmlns:a16="http://schemas.microsoft.com/office/drawing/2014/main" id="{2C0429C0-440B-4E08-9BF0-944D25EDA4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0063" y="1693863"/>
            <a:ext cx="3060700" cy="2295525"/>
          </a:xfrm>
          <a:prstGeom prst="rect">
            <a:avLst/>
          </a:prstGeom>
          <a:noFill/>
          <a:ln w="9525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1928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F8F8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>
            <a:extLst>
              <a:ext uri="{FF2B5EF4-FFF2-40B4-BE49-F238E27FC236}">
                <a16:creationId xmlns:a16="http://schemas.microsoft.com/office/drawing/2014/main" id="{36770B77-D361-46A2-87D5-810808731BF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8121" y="286544"/>
            <a:ext cx="6883400" cy="952500"/>
          </a:xfrm>
        </p:spPr>
        <p:txBody>
          <a:bodyPr/>
          <a:lstStyle/>
          <a:p>
            <a:r>
              <a:rPr lang="en-GB" altLang="sk-SK" b="1" dirty="0">
                <a:solidFill>
                  <a:srgbClr val="8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Theae folium</a:t>
            </a:r>
            <a:r>
              <a:rPr lang="en-GB" altLang="sk-SK" b="1" dirty="0">
                <a:solidFill>
                  <a:srgbClr val="800000"/>
                </a:solidFill>
                <a:latin typeface="Calibri" panose="020F0502020204030204" pitchFamily="34" charset="0"/>
              </a:rPr>
              <a:t> </a:t>
            </a:r>
            <a:endParaRPr lang="en-GB" altLang="cs-CZ" b="1" i="0" noProof="0" dirty="0">
              <a:solidFill>
                <a:srgbClr val="8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C337CB17-B425-4413-A131-0BD28EFB1AD7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68275" y="1505914"/>
            <a:ext cx="8830689" cy="1008064"/>
          </a:xfrm>
        </p:spPr>
        <p:txBody>
          <a:bodyPr/>
          <a:lstStyle/>
          <a:p>
            <a:pPr algn="just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r>
              <a:rPr lang="en-GB" altLang="cs-CZ" sz="2400" u="sng" noProof="0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Mother plant: </a:t>
            </a:r>
            <a:r>
              <a:rPr lang="en-GB" altLang="sk-SK" sz="2400" b="1" i="1" dirty="0">
                <a:solidFill>
                  <a:srgbClr val="8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Thea sinensis </a:t>
            </a:r>
            <a:r>
              <a:rPr lang="en-GB" altLang="sk-SK" sz="2400" b="1" dirty="0">
                <a:solidFill>
                  <a:srgbClr val="8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syn.</a:t>
            </a:r>
            <a:r>
              <a:rPr lang="en-GB" altLang="sk-SK" sz="2400" b="1" i="1" dirty="0">
                <a:solidFill>
                  <a:srgbClr val="8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Camellia sinensis</a:t>
            </a:r>
            <a:r>
              <a:rPr lang="en-GB" altLang="sk-SK" sz="2400" b="1" i="1" dirty="0">
                <a:solidFill>
                  <a:srgbClr val="800000"/>
                </a:solidFill>
                <a:latin typeface="Calibri" panose="020F0502020204030204" pitchFamily="34" charset="0"/>
              </a:rPr>
              <a:t>, </a:t>
            </a:r>
            <a:r>
              <a:rPr lang="en-GB" altLang="sk-SK" sz="2400" b="1" dirty="0">
                <a:solidFill>
                  <a:srgbClr val="8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Theaceae</a:t>
            </a:r>
          </a:p>
          <a:p>
            <a:pPr marL="0" indent="0" algn="just">
              <a:lnSpc>
                <a:spcPct val="90000"/>
              </a:lnSpc>
              <a:buClr>
                <a:srgbClr val="006600"/>
              </a:buClr>
              <a:buNone/>
              <a:defRPr/>
            </a:pPr>
            <a:r>
              <a:rPr lang="en-GB" altLang="en-US" sz="2400" noProof="0" dirty="0">
                <a:solidFill>
                  <a:srgbClr val="000000"/>
                </a:solidFill>
                <a:latin typeface="Calibri"/>
                <a:cs typeface="Times New Roman"/>
              </a:rPr>
              <a:t>(tea plant, tea-tree </a:t>
            </a:r>
            <a:r>
              <a:rPr lang="en-GB" altLang="en-US" sz="1600" noProof="0" dirty="0">
                <a:solidFill>
                  <a:srgbClr val="000000"/>
                </a:solidFill>
                <a:latin typeface="Calibri"/>
                <a:cs typeface="Times New Roman"/>
              </a:rPr>
              <a:t>(do not confuse with </a:t>
            </a:r>
            <a:r>
              <a:rPr lang="en-GB" altLang="en-US" sz="1600" i="1" noProof="0" dirty="0">
                <a:solidFill>
                  <a:srgbClr val="000000"/>
                </a:solidFill>
                <a:latin typeface="Calibri"/>
                <a:cs typeface="Times New Roman"/>
              </a:rPr>
              <a:t>Melaleuca alternifolia</a:t>
            </a:r>
            <a:r>
              <a:rPr lang="en-GB" altLang="en-US" sz="1600" noProof="0" dirty="0">
                <a:solidFill>
                  <a:srgbClr val="000000"/>
                </a:solidFill>
                <a:latin typeface="Calibri"/>
                <a:cs typeface="Times New Roman"/>
              </a:rPr>
              <a:t>, the source of tea tree oil)</a:t>
            </a:r>
            <a:r>
              <a:rPr lang="en-GB" altLang="en-US" sz="1600" dirty="0">
                <a:solidFill>
                  <a:srgbClr val="000000"/>
                </a:solidFill>
                <a:latin typeface="Calibri"/>
                <a:cs typeface="Times New Roman"/>
              </a:rPr>
              <a:t>)</a:t>
            </a:r>
            <a:endParaRPr lang="en-GB" altLang="en-US" sz="1600" noProof="0">
              <a:solidFill>
                <a:srgbClr val="000000"/>
              </a:solidFill>
              <a:latin typeface="Calibri"/>
              <a:cs typeface="Times New Roman"/>
            </a:endParaRPr>
          </a:p>
        </p:txBody>
      </p:sp>
      <p:pic>
        <p:nvPicPr>
          <p:cNvPr id="39940" name="Picture 3">
            <a:extLst>
              <a:ext uri="{FF2B5EF4-FFF2-40B4-BE49-F238E27FC236}">
                <a16:creationId xmlns:a16="http://schemas.microsoft.com/office/drawing/2014/main" id="{9A24942C-867D-4327-A041-F67B52A5D0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139700"/>
            <a:ext cx="1512888" cy="1246188"/>
          </a:xfrm>
          <a:prstGeom prst="rect">
            <a:avLst/>
          </a:prstGeom>
          <a:noFill/>
          <a:ln w="9525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9941" name="Straight Connector 4">
            <a:extLst>
              <a:ext uri="{FF2B5EF4-FFF2-40B4-BE49-F238E27FC236}">
                <a16:creationId xmlns:a16="http://schemas.microsoft.com/office/drawing/2014/main" id="{CA548D04-EBF1-4035-962D-9079E5CD387C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47650" y="1385888"/>
            <a:ext cx="8661400" cy="0"/>
          </a:xfrm>
          <a:prstGeom prst="line">
            <a:avLst/>
          </a:prstGeom>
          <a:noFill/>
          <a:ln w="38100" algn="ctr">
            <a:solidFill>
              <a:srgbClr val="008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9942" name="AutoShape 2" descr="Výsledek obrázku pro petroselini radix">
            <a:extLst>
              <a:ext uri="{FF2B5EF4-FFF2-40B4-BE49-F238E27FC236}">
                <a16:creationId xmlns:a16="http://schemas.microsoft.com/office/drawing/2014/main" id="{F8C22976-D68A-4C86-B761-494B2331570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8275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Monotype Sorts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2400" b="0" i="0" u="none" strike="noStrike" kern="1200" cap="none" spc="0" normalizeH="0" baseline="0" noProof="0" dirty="0">
              <a:ln>
                <a:noFill/>
              </a:ln>
              <a:solidFill>
                <a:srgbClr val="FFFF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9" name="Picture 19" descr="camellia-sinensis-1">
            <a:extLst>
              <a:ext uri="{FF2B5EF4-FFF2-40B4-BE49-F238E27FC236}">
                <a16:creationId xmlns:a16="http://schemas.microsoft.com/office/drawing/2014/main" id="{AA96A818-CD50-467E-B872-E595649DFF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70" r="7416"/>
          <a:stretch>
            <a:fillRect/>
          </a:stretch>
        </p:blipFill>
        <p:spPr bwMode="auto">
          <a:xfrm>
            <a:off x="1267869" y="2612232"/>
            <a:ext cx="3054100" cy="4106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7" descr="rost27">
            <a:extLst>
              <a:ext uri="{FF2B5EF4-FFF2-40B4-BE49-F238E27FC236}">
                <a16:creationId xmlns:a16="http://schemas.microsoft.com/office/drawing/2014/main" id="{0ADA8503-A0D1-482B-BB5A-9B8AE18C94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1755" y="2606328"/>
            <a:ext cx="3126495" cy="4086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700898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F8F8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>
            <a:extLst>
              <a:ext uri="{FF2B5EF4-FFF2-40B4-BE49-F238E27FC236}">
                <a16:creationId xmlns:a16="http://schemas.microsoft.com/office/drawing/2014/main" id="{36770B77-D361-46A2-87D5-810808731BF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8121" y="286544"/>
            <a:ext cx="6883400" cy="952500"/>
          </a:xfrm>
        </p:spPr>
        <p:txBody>
          <a:bodyPr/>
          <a:lstStyle/>
          <a:p>
            <a:r>
              <a:rPr lang="en-GB" altLang="sk-SK" b="1" dirty="0">
                <a:solidFill>
                  <a:srgbClr val="8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Theae folium</a:t>
            </a:r>
            <a:r>
              <a:rPr lang="en-GB" altLang="sk-SK" b="1" dirty="0">
                <a:solidFill>
                  <a:srgbClr val="800000"/>
                </a:solidFill>
                <a:latin typeface="Calibri" panose="020F0502020204030204" pitchFamily="34" charset="0"/>
              </a:rPr>
              <a:t> </a:t>
            </a:r>
            <a:endParaRPr lang="en-GB" altLang="cs-CZ" b="1" i="0" noProof="0" dirty="0">
              <a:solidFill>
                <a:srgbClr val="8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C337CB17-B425-4413-A131-0BD28EFB1AD7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320675" y="1611791"/>
            <a:ext cx="8427789" cy="1552826"/>
          </a:xfrm>
        </p:spPr>
        <p:txBody>
          <a:bodyPr/>
          <a:lstStyle/>
          <a:p>
            <a:pPr algn="just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r>
              <a:rPr lang="en-GB" altLang="cs-CZ" sz="2400" u="sng" noProof="0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Macroscopy:</a:t>
            </a:r>
            <a:r>
              <a:rPr lang="en-GB" altLang="cs-CZ" sz="2400" noProof="0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</a:rPr>
              <a:t>fresh leaves are leaf stalked</a:t>
            </a: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, green, shiny, from lanceolate to oval shape with serrate margin, leaves of black tea are tubularly curled, black</a:t>
            </a: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</a:rPr>
              <a:t>, aromatic odour, aromatic taste, astringent</a:t>
            </a:r>
            <a:endParaRPr lang="cs-CZ" altLang="sk-SK" sz="24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just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endParaRPr lang="en-GB" altLang="cs-CZ" sz="2400" noProof="0" dirty="0">
              <a:solidFill>
                <a:srgbClr val="0066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 algn="just">
              <a:lnSpc>
                <a:spcPct val="90000"/>
              </a:lnSpc>
              <a:spcAft>
                <a:spcPts val="600"/>
              </a:spcAft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endParaRPr lang="en-GB" altLang="cs-CZ" sz="2000" noProof="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9940" name="Picture 3">
            <a:extLst>
              <a:ext uri="{FF2B5EF4-FFF2-40B4-BE49-F238E27FC236}">
                <a16:creationId xmlns:a16="http://schemas.microsoft.com/office/drawing/2014/main" id="{9A24942C-867D-4327-A041-F67B52A5D0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139700"/>
            <a:ext cx="1512888" cy="1246188"/>
          </a:xfrm>
          <a:prstGeom prst="rect">
            <a:avLst/>
          </a:prstGeom>
          <a:noFill/>
          <a:ln w="9525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9941" name="Straight Connector 4">
            <a:extLst>
              <a:ext uri="{FF2B5EF4-FFF2-40B4-BE49-F238E27FC236}">
                <a16:creationId xmlns:a16="http://schemas.microsoft.com/office/drawing/2014/main" id="{CA548D04-EBF1-4035-962D-9079E5CD387C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47650" y="1385888"/>
            <a:ext cx="8661400" cy="0"/>
          </a:xfrm>
          <a:prstGeom prst="line">
            <a:avLst/>
          </a:prstGeom>
          <a:noFill/>
          <a:ln w="38100" algn="ctr">
            <a:solidFill>
              <a:srgbClr val="008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9942" name="AutoShape 2" descr="Výsledek obrázku pro petroselini radix">
            <a:extLst>
              <a:ext uri="{FF2B5EF4-FFF2-40B4-BE49-F238E27FC236}">
                <a16:creationId xmlns:a16="http://schemas.microsoft.com/office/drawing/2014/main" id="{F8C22976-D68A-4C86-B761-494B2331570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8275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Monotype Sorts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2400" b="0" i="0" u="none" strike="noStrike" kern="1200" cap="none" spc="0" normalizeH="0" baseline="0" noProof="0" dirty="0">
              <a:ln>
                <a:noFill/>
              </a:ln>
              <a:solidFill>
                <a:srgbClr val="FFFF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1" name="Picture 6" descr="rost27mk">
            <a:extLst>
              <a:ext uri="{FF2B5EF4-FFF2-40B4-BE49-F238E27FC236}">
                <a16:creationId xmlns:a16="http://schemas.microsoft.com/office/drawing/2014/main" id="{707D6027-A57D-43DE-92F4-679F1C3B37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00" t="9111" r="12666" b="16222"/>
          <a:stretch>
            <a:fillRect/>
          </a:stretch>
        </p:blipFill>
        <p:spPr bwMode="auto">
          <a:xfrm>
            <a:off x="4898773" y="3133502"/>
            <a:ext cx="3771967" cy="2880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Obrázek 2">
            <a:extLst>
              <a:ext uri="{FF2B5EF4-FFF2-40B4-BE49-F238E27FC236}">
                <a16:creationId xmlns:a16="http://schemas.microsoft.com/office/drawing/2014/main" id="{C1E30FA6-0019-4586-A977-770922A4E0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9316" y="3135313"/>
            <a:ext cx="3590121" cy="2914689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EB189EC7-B03C-45D6-AD63-B6A5238C9154}"/>
              </a:ext>
            </a:extLst>
          </p:cNvPr>
          <p:cNvSpPr txBox="1"/>
          <p:nvPr/>
        </p:nvSpPr>
        <p:spPr>
          <a:xfrm>
            <a:off x="680290" y="6243810"/>
            <a:ext cx="6791897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1800">
                <a:solidFill>
                  <a:schemeClr val="bg1"/>
                </a:solidFill>
                <a:latin typeface="Times New Roman"/>
                <a:cs typeface="Times New Roman"/>
              </a:rPr>
              <a:t>Red tea = rooibos, </a:t>
            </a:r>
            <a:r>
              <a:rPr lang="cs-CZ" sz="1800" i="1">
                <a:solidFill>
                  <a:schemeClr val="bg1"/>
                </a:solidFill>
                <a:latin typeface="Times New Roman"/>
                <a:cs typeface="Times New Roman"/>
              </a:rPr>
              <a:t>Aspalathus linearis, </a:t>
            </a:r>
            <a:r>
              <a:rPr lang="cs-CZ" sz="1800">
                <a:solidFill>
                  <a:schemeClr val="bg1"/>
                </a:solidFill>
                <a:latin typeface="Times New Roman"/>
                <a:cs typeface="Times New Roman"/>
              </a:rPr>
              <a:t>(Fabaceae), also called</a:t>
            </a:r>
            <a:r>
              <a:rPr lang="cs-CZ" sz="1800" i="1" dirty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cs-CZ" sz="1800" dirty="0">
                <a:solidFill>
                  <a:schemeClr val="bg1"/>
                </a:solidFill>
                <a:latin typeface="Times New Roman"/>
                <a:cs typeface="Times New Roman"/>
              </a:rPr>
              <a:t>bushtea</a:t>
            </a:r>
            <a:endParaRPr lang="cs-CZ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91144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F8F8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>
            <a:extLst>
              <a:ext uri="{FF2B5EF4-FFF2-40B4-BE49-F238E27FC236}">
                <a16:creationId xmlns:a16="http://schemas.microsoft.com/office/drawing/2014/main" id="{36770B77-D361-46A2-87D5-810808731BF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8121" y="286544"/>
            <a:ext cx="6883400" cy="952500"/>
          </a:xfrm>
        </p:spPr>
        <p:txBody>
          <a:bodyPr/>
          <a:lstStyle/>
          <a:p>
            <a:r>
              <a:rPr lang="en-GB" altLang="sk-SK" b="1" dirty="0">
                <a:solidFill>
                  <a:srgbClr val="8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Theae folium</a:t>
            </a:r>
            <a:r>
              <a:rPr lang="en-GB" altLang="sk-SK" b="1" dirty="0">
                <a:solidFill>
                  <a:srgbClr val="800000"/>
                </a:solidFill>
                <a:latin typeface="Calibri" panose="020F0502020204030204" pitchFamily="34" charset="0"/>
              </a:rPr>
              <a:t> </a:t>
            </a:r>
            <a:endParaRPr lang="en-GB" altLang="cs-CZ" b="1" i="0" noProof="0" dirty="0">
              <a:solidFill>
                <a:srgbClr val="8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C337CB17-B425-4413-A131-0BD28EFB1AD7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348549" y="1622843"/>
            <a:ext cx="7995741" cy="5057566"/>
          </a:xfrm>
        </p:spPr>
        <p:txBody>
          <a:bodyPr/>
          <a:lstStyle/>
          <a:p>
            <a:pPr algn="just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r>
              <a:rPr lang="en-GB" altLang="cs-CZ" sz="2400" u="sng" noProof="0" dirty="0">
                <a:solidFill>
                  <a:srgbClr val="00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Content compounds:</a:t>
            </a:r>
            <a:r>
              <a:rPr lang="en-GB" altLang="cs-CZ" sz="2400" noProof="0" dirty="0">
                <a:solidFill>
                  <a:srgbClr val="00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sk-SK" sz="2400" b="1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purine alkaloids</a:t>
            </a:r>
            <a:r>
              <a:rPr lang="cs-CZ" altLang="sk-SK" sz="2400" b="1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(caffeine 1-5</a:t>
            </a:r>
            <a:r>
              <a:rPr lang="en-US" altLang="sk-SK" sz="2400" b="1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%)</a:t>
            </a: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, tannins, essential oils</a:t>
            </a: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endParaRPr lang="en-GB" altLang="cs-CZ" sz="2400" u="sng" noProof="0" dirty="0">
              <a:solidFill>
                <a:srgbClr val="0066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endParaRPr lang="en-GB" altLang="cs-CZ" sz="2400" noProof="0" dirty="0">
              <a:solidFill>
                <a:srgbClr val="00000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>
                <a:srgbClr val="006600"/>
              </a:buClr>
              <a:buFont typeface="Wingdings" panose="05000000000000000000" pitchFamily="2" charset="2"/>
              <a:buChar char="§"/>
            </a:pPr>
            <a:r>
              <a:rPr lang="en-GB" altLang="cs-CZ" sz="2400" u="sng" noProof="0" dirty="0">
                <a:solidFill>
                  <a:srgbClr val="00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Usage</a:t>
            </a:r>
            <a:r>
              <a:rPr lang="en-GB" altLang="cs-CZ" sz="2400" noProof="0" dirty="0">
                <a:solidFill>
                  <a:srgbClr val="00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</a:rPr>
              <a:t>refreshing beverages</a:t>
            </a: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, diuretic, obstipative, stimulans</a:t>
            </a:r>
          </a:p>
          <a:p>
            <a:pPr>
              <a:buClr>
                <a:srgbClr val="006600"/>
              </a:buClr>
              <a:buFont typeface="Wingdings" panose="05000000000000000000" pitchFamily="2" charset="2"/>
              <a:buChar char="§"/>
            </a:pPr>
            <a:endParaRPr lang="en-US" altLang="cs-CZ" sz="2400" noProof="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buClr>
                <a:srgbClr val="006600"/>
              </a:buClr>
              <a:buFont typeface="Wingdings" panose="05000000000000000000" pitchFamily="2" charset="2"/>
              <a:buChar char="§"/>
            </a:pPr>
            <a:r>
              <a:rPr lang="en-US" altLang="cs-CZ" sz="2400" u="sng" dirty="0">
                <a:solidFill>
                  <a:srgbClr val="0066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Interactions</a:t>
            </a:r>
            <a:r>
              <a:rPr lang="en-US" altLang="cs-CZ" sz="2400" b="1" u="sng" dirty="0">
                <a:solidFill>
                  <a:srgbClr val="0066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en-US" altLang="cs-CZ" sz="24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cs-CZ" sz="2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influence on iron absorption</a:t>
            </a:r>
            <a:endParaRPr lang="en-GB" altLang="cs-CZ" sz="2400" noProof="0" dirty="0">
              <a:solidFill>
                <a:srgbClr val="00000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9940" name="Picture 3">
            <a:extLst>
              <a:ext uri="{FF2B5EF4-FFF2-40B4-BE49-F238E27FC236}">
                <a16:creationId xmlns:a16="http://schemas.microsoft.com/office/drawing/2014/main" id="{9A24942C-867D-4327-A041-F67B52A5D0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139700"/>
            <a:ext cx="1512888" cy="1246188"/>
          </a:xfrm>
          <a:prstGeom prst="rect">
            <a:avLst/>
          </a:prstGeom>
          <a:noFill/>
          <a:ln w="9525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9941" name="Straight Connector 4">
            <a:extLst>
              <a:ext uri="{FF2B5EF4-FFF2-40B4-BE49-F238E27FC236}">
                <a16:creationId xmlns:a16="http://schemas.microsoft.com/office/drawing/2014/main" id="{CA548D04-EBF1-4035-962D-9079E5CD387C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47650" y="1385888"/>
            <a:ext cx="8661400" cy="0"/>
          </a:xfrm>
          <a:prstGeom prst="line">
            <a:avLst/>
          </a:prstGeom>
          <a:noFill/>
          <a:ln w="38100" algn="ctr">
            <a:solidFill>
              <a:srgbClr val="008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9942" name="AutoShape 2" descr="Výsledek obrázku pro petroselini radix">
            <a:extLst>
              <a:ext uri="{FF2B5EF4-FFF2-40B4-BE49-F238E27FC236}">
                <a16:creationId xmlns:a16="http://schemas.microsoft.com/office/drawing/2014/main" id="{F8C22976-D68A-4C86-B761-494B2331570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8275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Monotype Sorts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2400" b="0" i="0" u="none" strike="noStrike" kern="1200" cap="none" spc="0" normalizeH="0" baseline="0" noProof="0" dirty="0">
              <a:ln>
                <a:noFill/>
              </a:ln>
              <a:solidFill>
                <a:srgbClr val="FFFF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8094" y="4293096"/>
            <a:ext cx="5876925" cy="1579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ovéPole 1"/>
          <p:cNvSpPr txBox="1">
            <a:spLocks noChangeArrowheads="1"/>
          </p:cNvSpPr>
          <p:nvPr/>
        </p:nvSpPr>
        <p:spPr bwMode="auto">
          <a:xfrm>
            <a:off x="1988121" y="6054398"/>
            <a:ext cx="547669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Monotype Sorts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cs-CZ" sz="18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caffeine</a:t>
            </a:r>
            <a:r>
              <a:rPr lang="cs-CZ" altLang="cs-CZ" sz="18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		t</a:t>
            </a:r>
            <a:r>
              <a:rPr lang="en-US" altLang="cs-CZ" sz="18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h</a:t>
            </a:r>
            <a:r>
              <a:rPr lang="en-GB" altLang="cs-CZ" sz="18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eobromin</a:t>
            </a:r>
            <a:r>
              <a:rPr lang="en-US" altLang="cs-CZ" sz="18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e</a:t>
            </a:r>
            <a:r>
              <a:rPr lang="cs-CZ" altLang="cs-CZ" sz="18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	        t</a:t>
            </a:r>
            <a:r>
              <a:rPr lang="en-US" altLang="cs-CZ" sz="18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heophyll</a:t>
            </a:r>
            <a:r>
              <a:rPr lang="cs-CZ" altLang="cs-CZ" sz="18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in</a:t>
            </a:r>
            <a:r>
              <a:rPr lang="en-US" altLang="cs-CZ" sz="18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e</a:t>
            </a:r>
            <a:endParaRPr lang="cs-CZ" altLang="cs-CZ" sz="1800" dirty="0">
              <a:solidFill>
                <a:srgbClr val="00000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93656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F8F8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>
            <a:extLst>
              <a:ext uri="{FF2B5EF4-FFF2-40B4-BE49-F238E27FC236}">
                <a16:creationId xmlns:a16="http://schemas.microsoft.com/office/drawing/2014/main" id="{AC77E26B-373E-452A-A246-5B448A9AB7F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51050" y="231775"/>
            <a:ext cx="6883400" cy="952500"/>
          </a:xfrm>
        </p:spPr>
        <p:txBody>
          <a:bodyPr/>
          <a:lstStyle/>
          <a:p>
            <a:r>
              <a:rPr lang="en-GB" altLang="sk-SK" b="1" dirty="0">
                <a:solidFill>
                  <a:srgbClr val="8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Theae folium</a:t>
            </a:r>
            <a:r>
              <a:rPr lang="en-GB" altLang="sk-SK" b="1" dirty="0">
                <a:solidFill>
                  <a:srgbClr val="800000"/>
                </a:solidFill>
                <a:latin typeface="Calibri" panose="020F0502020204030204" pitchFamily="34" charset="0"/>
              </a:rPr>
              <a:t> </a:t>
            </a:r>
            <a:endParaRPr lang="en-GB" altLang="cs-CZ" b="1" i="0" noProof="0" dirty="0">
              <a:solidFill>
                <a:srgbClr val="8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4035" name="Rectangle 3">
            <a:extLst>
              <a:ext uri="{FF2B5EF4-FFF2-40B4-BE49-F238E27FC236}">
                <a16:creationId xmlns:a16="http://schemas.microsoft.com/office/drawing/2014/main" id="{2BDF7644-5D27-45E5-9CED-AE79B3BC0D5A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68275" y="1504950"/>
            <a:ext cx="8617677" cy="1676916"/>
          </a:xfrm>
        </p:spPr>
        <p:txBody>
          <a:bodyPr/>
          <a:lstStyle/>
          <a:p>
            <a:pPr>
              <a:buClr>
                <a:srgbClr val="0066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altLang="cs-CZ" sz="2000" u="sng" noProof="0">
                <a:solidFill>
                  <a:srgbClr val="006600"/>
                </a:solidFill>
                <a:latin typeface="Calibri"/>
                <a:cs typeface="Calibri"/>
              </a:rPr>
              <a:t>Microscopy</a:t>
            </a:r>
            <a:r>
              <a:rPr lang="en-GB" altLang="cs-CZ" sz="2000" noProof="0">
                <a:solidFill>
                  <a:srgbClr val="006600"/>
                </a:solidFill>
                <a:latin typeface="Calibri"/>
                <a:cs typeface="Calibri"/>
              </a:rPr>
              <a:t>: </a:t>
            </a:r>
            <a:r>
              <a:rPr lang="en-GB" sz="2000" b="1">
                <a:solidFill>
                  <a:srgbClr val="000000"/>
                </a:solidFill>
                <a:latin typeface="Calibri"/>
                <a:cs typeface="Calibri"/>
              </a:rPr>
              <a:t>bifacial leaf, </a:t>
            </a:r>
            <a:r>
              <a:rPr lang="en-GB" altLang="sk-SK" sz="2000">
                <a:solidFill>
                  <a:srgbClr val="000000"/>
                </a:solidFill>
                <a:latin typeface="Calibri"/>
                <a:cs typeface="Calibri"/>
              </a:rPr>
              <a:t>upper epidermis</a:t>
            </a:r>
            <a:r>
              <a:rPr lang="en-GB" altLang="sk-SK" sz="2000" dirty="0">
                <a:solidFill>
                  <a:srgbClr val="000000"/>
                </a:solidFill>
                <a:latin typeface="Calibri"/>
                <a:cs typeface="Times New Roman"/>
              </a:rPr>
              <a:t>, palisade parenchyma, spongeous parenchyma with crystal aggregates </a:t>
            </a:r>
            <a:r>
              <a:rPr lang="en-GB" altLang="sk-SK" sz="2000">
                <a:solidFill>
                  <a:srgbClr val="000000"/>
                </a:solidFill>
                <a:latin typeface="Calibri"/>
                <a:cs typeface="Times New Roman"/>
              </a:rPr>
              <a:t>and </a:t>
            </a:r>
            <a:r>
              <a:rPr lang="en-GB" altLang="sk-SK" sz="2000" b="1">
                <a:solidFill>
                  <a:srgbClr val="000000"/>
                </a:solidFill>
                <a:latin typeface="Calibri"/>
                <a:cs typeface="Times New Roman"/>
              </a:rPr>
              <a:t>asterosclereids (star-shaped sclerenchymatic cells)</a:t>
            </a:r>
            <a:r>
              <a:rPr lang="en-GB" altLang="sk-SK" sz="2000">
                <a:solidFill>
                  <a:srgbClr val="000000"/>
                </a:solidFill>
                <a:latin typeface="Calibri"/>
                <a:cs typeface="Times New Roman"/>
              </a:rPr>
              <a:t>, </a:t>
            </a:r>
            <a:r>
              <a:rPr lang="en-GB" altLang="sk-SK" sz="2000" b="1">
                <a:solidFill>
                  <a:srgbClr val="000000"/>
                </a:solidFill>
                <a:latin typeface="Calibri"/>
                <a:cs typeface="Times New Roman"/>
              </a:rPr>
              <a:t>collateral vascular bundle with sclerenchyma sheath,</a:t>
            </a:r>
            <a:r>
              <a:rPr lang="en-GB" altLang="sk-SK" sz="2000">
                <a:solidFill>
                  <a:srgbClr val="000000"/>
                </a:solidFill>
                <a:latin typeface="Calibri"/>
                <a:cs typeface="Times New Roman"/>
              </a:rPr>
              <a:t> lower epidermis with</a:t>
            </a:r>
            <a:r>
              <a:rPr lang="en-GB" altLang="sk-SK" sz="2000" b="1">
                <a:solidFill>
                  <a:srgbClr val="000000"/>
                </a:solidFill>
                <a:latin typeface="Calibri"/>
                <a:cs typeface="Times New Roman"/>
              </a:rPr>
              <a:t> covering trichomes</a:t>
            </a:r>
            <a:endParaRPr lang="en-GB" altLang="cs-CZ" sz="2000" b="1" noProof="0">
              <a:solidFill>
                <a:srgbClr val="000008"/>
              </a:solidFill>
              <a:latin typeface="Calibri"/>
              <a:cs typeface="Times New Roman"/>
            </a:endParaRPr>
          </a:p>
          <a:p>
            <a:pPr>
              <a:buClr>
                <a:srgbClr val="006600"/>
              </a:buClr>
              <a:buSzPct val="100000"/>
              <a:buFont typeface="Wingdings" panose="05000000000000000000" pitchFamily="2" charset="2"/>
              <a:buChar char="§"/>
            </a:pPr>
            <a:endParaRPr lang="en-GB" altLang="sk-SK" sz="2000" noProof="0" dirty="0">
              <a:solidFill>
                <a:srgbClr val="000000"/>
              </a:solidFill>
              <a:latin typeface="Calibri" panose="020F0502020204030204" pitchFamily="34" charset="0"/>
              <a:cs typeface="Times New Roman"/>
            </a:endParaRPr>
          </a:p>
          <a:p>
            <a:pPr>
              <a:spcAft>
                <a:spcPts val="1200"/>
              </a:spcAft>
              <a:buClr>
                <a:srgbClr val="006600"/>
              </a:buClr>
              <a:buSzPct val="100000"/>
              <a:buNone/>
            </a:pPr>
            <a:endParaRPr lang="en-GB" altLang="cs-CZ" sz="2000" dirty="0">
              <a:solidFill>
                <a:srgbClr val="00000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4036" name="Picture 3">
            <a:extLst>
              <a:ext uri="{FF2B5EF4-FFF2-40B4-BE49-F238E27FC236}">
                <a16:creationId xmlns:a16="http://schemas.microsoft.com/office/drawing/2014/main" id="{DB156B1F-4DCF-43B7-B47E-B83E64C880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139700"/>
            <a:ext cx="1512888" cy="1246188"/>
          </a:xfrm>
          <a:prstGeom prst="rect">
            <a:avLst/>
          </a:prstGeom>
          <a:noFill/>
          <a:ln w="9525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4037" name="Straight Connector 4">
            <a:extLst>
              <a:ext uri="{FF2B5EF4-FFF2-40B4-BE49-F238E27FC236}">
                <a16:creationId xmlns:a16="http://schemas.microsoft.com/office/drawing/2014/main" id="{42ECAA12-8684-4B2D-8680-6EC6F9AC31FF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47650" y="1385888"/>
            <a:ext cx="8661400" cy="0"/>
          </a:xfrm>
          <a:prstGeom prst="line">
            <a:avLst/>
          </a:prstGeom>
          <a:noFill/>
          <a:ln w="38100" algn="ctr">
            <a:solidFill>
              <a:srgbClr val="008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4038" name="AutoShape 2" descr="Výsledek obrázku pro petroselini radix">
            <a:extLst>
              <a:ext uri="{FF2B5EF4-FFF2-40B4-BE49-F238E27FC236}">
                <a16:creationId xmlns:a16="http://schemas.microsoft.com/office/drawing/2014/main" id="{97C53CEA-D71F-4CCD-80FD-9E01339987F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8275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Monotype Sorts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2400" b="0" i="0" u="none" strike="noStrike" kern="1200" cap="none" spc="0" normalizeH="0" baseline="0" noProof="0" dirty="0">
              <a:ln>
                <a:noFill/>
              </a:ln>
              <a:solidFill>
                <a:srgbClr val="FFFF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Obrázok 1">
            <a:extLst>
              <a:ext uri="{FF2B5EF4-FFF2-40B4-BE49-F238E27FC236}">
                <a16:creationId xmlns:a16="http://schemas.microsoft.com/office/drawing/2014/main" id="{FDF53E83-6CB2-4231-9466-D3EF0B9246A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038" t="42997" r="20075" b="23387"/>
          <a:stretch/>
        </p:blipFill>
        <p:spPr>
          <a:xfrm>
            <a:off x="121708" y="2877008"/>
            <a:ext cx="8900583" cy="3747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9899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F8F8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1028" descr="thea">
            <a:extLst>
              <a:ext uri="{FF2B5EF4-FFF2-40B4-BE49-F238E27FC236}">
                <a16:creationId xmlns:a16="http://schemas.microsoft.com/office/drawing/2014/main" id="{A2EB2CD7-80B5-45F6-9729-24A58EECFB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4479" y="1504950"/>
            <a:ext cx="4397679" cy="5309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4" name="Rectangle 2">
            <a:extLst>
              <a:ext uri="{FF2B5EF4-FFF2-40B4-BE49-F238E27FC236}">
                <a16:creationId xmlns:a16="http://schemas.microsoft.com/office/drawing/2014/main" id="{AC77E26B-373E-452A-A246-5B448A9AB7F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51050" y="231775"/>
            <a:ext cx="6883400" cy="952500"/>
          </a:xfrm>
        </p:spPr>
        <p:txBody>
          <a:bodyPr/>
          <a:lstStyle/>
          <a:p>
            <a:r>
              <a:rPr lang="en-GB" altLang="sk-SK" b="1" dirty="0">
                <a:solidFill>
                  <a:srgbClr val="8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Theae folium</a:t>
            </a:r>
            <a:r>
              <a:rPr lang="en-GB" altLang="sk-SK" b="1" dirty="0">
                <a:solidFill>
                  <a:srgbClr val="800000"/>
                </a:solidFill>
                <a:latin typeface="Calibri" panose="020F0502020204030204" pitchFamily="34" charset="0"/>
              </a:rPr>
              <a:t> </a:t>
            </a:r>
            <a:endParaRPr lang="en-GB" altLang="cs-CZ" b="1" i="0" noProof="0" dirty="0">
              <a:solidFill>
                <a:srgbClr val="8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4035" name="Rectangle 3">
            <a:extLst>
              <a:ext uri="{FF2B5EF4-FFF2-40B4-BE49-F238E27FC236}">
                <a16:creationId xmlns:a16="http://schemas.microsoft.com/office/drawing/2014/main" id="{2BDF7644-5D27-45E5-9CED-AE79B3BC0D5A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68275" y="1504950"/>
            <a:ext cx="3755653" cy="5164410"/>
          </a:xfrm>
        </p:spPr>
        <p:txBody>
          <a:bodyPr/>
          <a:lstStyle/>
          <a:p>
            <a:pPr>
              <a:buClr>
                <a:srgbClr val="0066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altLang="cs-CZ" sz="2400" noProof="0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Microscopy:</a:t>
            </a:r>
            <a:endParaRPr lang="en-GB" altLang="en-US" sz="2400" noProof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>
              <a:lnSpc>
                <a:spcPct val="90000"/>
              </a:lnSpc>
              <a:buNone/>
            </a:pPr>
            <a:r>
              <a:rPr lang="en-GB" altLang="en-US" sz="2400" noProof="0" dirty="0">
                <a:solidFill>
                  <a:srgbClr val="000000"/>
                </a:solidFill>
                <a:latin typeface="Calibri" panose="020F0502020204030204" pitchFamily="34" charset="0"/>
              </a:rPr>
              <a:t>	</a:t>
            </a: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</a:rPr>
              <a:t>epidermis</a:t>
            </a:r>
          </a:p>
          <a:p>
            <a:pPr>
              <a:lnSpc>
                <a:spcPct val="90000"/>
              </a:lnSpc>
              <a:buNone/>
            </a:pP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</a:rPr>
              <a:t>	palisades</a:t>
            </a:r>
          </a:p>
          <a:p>
            <a:pPr>
              <a:lnSpc>
                <a:spcPct val="90000"/>
              </a:lnSpc>
              <a:buNone/>
            </a:pP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</a:rPr>
              <a:t>	</a:t>
            </a:r>
          </a:p>
          <a:p>
            <a:pPr>
              <a:lnSpc>
                <a:spcPct val="90000"/>
              </a:lnSpc>
              <a:buNone/>
            </a:pP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</a:rPr>
              <a:t>	spongeous parenchyma</a:t>
            </a:r>
          </a:p>
          <a:p>
            <a:pPr>
              <a:lnSpc>
                <a:spcPct val="90000"/>
              </a:lnSpc>
              <a:buNone/>
            </a:pP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</a:rPr>
              <a:t>	crystal aggregate				</a:t>
            </a:r>
          </a:p>
          <a:p>
            <a:pPr>
              <a:lnSpc>
                <a:spcPct val="90000"/>
              </a:lnSpc>
              <a:buNone/>
            </a:pP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</a:rPr>
              <a:t>	trichome</a:t>
            </a:r>
          </a:p>
          <a:p>
            <a:pPr>
              <a:lnSpc>
                <a:spcPct val="90000"/>
              </a:lnSpc>
              <a:buNone/>
            </a:pPr>
            <a:endParaRPr lang="en-GB" altLang="sk-SK" sz="24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>
              <a:lnSpc>
                <a:spcPct val="90000"/>
              </a:lnSpc>
              <a:buNone/>
            </a:pP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</a:rPr>
              <a:t>	asterosclereid cell</a:t>
            </a:r>
          </a:p>
          <a:p>
            <a:pPr>
              <a:lnSpc>
                <a:spcPct val="90000"/>
              </a:lnSpc>
              <a:buNone/>
            </a:pPr>
            <a:endParaRPr lang="en-GB" altLang="sk-SK" sz="24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>
              <a:lnSpc>
                <a:spcPct val="90000"/>
              </a:lnSpc>
              <a:buNone/>
            </a:pPr>
            <a:r>
              <a:rPr lang="en-GB" altLang="sk-SK" sz="2400" b="1" dirty="0">
                <a:solidFill>
                  <a:srgbClr val="000000"/>
                </a:solidFill>
                <a:latin typeface="Calibri" panose="020F0502020204030204" pitchFamily="34" charset="0"/>
              </a:rPr>
              <a:t>collateral vascular bundle</a:t>
            </a:r>
          </a:p>
          <a:p>
            <a:pPr>
              <a:buNone/>
            </a:pPr>
            <a:r>
              <a:rPr lang="en-GB" altLang="en-US" sz="2400" noProof="0" dirty="0">
                <a:solidFill>
                  <a:srgbClr val="000000"/>
                </a:solidFill>
                <a:latin typeface="Calibri" panose="020F0502020204030204" pitchFamily="34" charset="0"/>
              </a:rPr>
              <a:t>		</a:t>
            </a:r>
            <a:endParaRPr lang="en-GB" altLang="cs-CZ" sz="2400" noProof="0" dirty="0">
              <a:solidFill>
                <a:srgbClr val="00000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1200"/>
              </a:spcAft>
              <a:buClr>
                <a:srgbClr val="006600"/>
              </a:buClr>
              <a:buSzPct val="100000"/>
              <a:buFont typeface="Monotype Sorts" pitchFamily="2" charset="2"/>
              <a:buNone/>
            </a:pPr>
            <a:endParaRPr lang="en-GB" altLang="cs-CZ" sz="2400" noProof="0" dirty="0">
              <a:solidFill>
                <a:srgbClr val="00000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4036" name="Picture 3">
            <a:extLst>
              <a:ext uri="{FF2B5EF4-FFF2-40B4-BE49-F238E27FC236}">
                <a16:creationId xmlns:a16="http://schemas.microsoft.com/office/drawing/2014/main" id="{DB156B1F-4DCF-43B7-B47E-B83E64C880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139700"/>
            <a:ext cx="1512888" cy="1246188"/>
          </a:xfrm>
          <a:prstGeom prst="rect">
            <a:avLst/>
          </a:prstGeom>
          <a:noFill/>
          <a:ln w="9525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4037" name="Straight Connector 4">
            <a:extLst>
              <a:ext uri="{FF2B5EF4-FFF2-40B4-BE49-F238E27FC236}">
                <a16:creationId xmlns:a16="http://schemas.microsoft.com/office/drawing/2014/main" id="{42ECAA12-8684-4B2D-8680-6EC6F9AC31FF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47650" y="1385888"/>
            <a:ext cx="8661400" cy="0"/>
          </a:xfrm>
          <a:prstGeom prst="line">
            <a:avLst/>
          </a:prstGeom>
          <a:noFill/>
          <a:ln w="38100" algn="ctr">
            <a:solidFill>
              <a:srgbClr val="008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4038" name="AutoShape 2" descr="Výsledek obrázku pro petroselini radix">
            <a:extLst>
              <a:ext uri="{FF2B5EF4-FFF2-40B4-BE49-F238E27FC236}">
                <a16:creationId xmlns:a16="http://schemas.microsoft.com/office/drawing/2014/main" id="{97C53CEA-D71F-4CCD-80FD-9E01339987F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8275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Monotype Sorts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2400" b="0" i="0" u="none" strike="noStrike" kern="1200" cap="none" spc="0" normalizeH="0" baseline="0" noProof="0" dirty="0">
              <a:ln>
                <a:noFill/>
              </a:ln>
              <a:solidFill>
                <a:srgbClr val="FFFF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Line 5"/>
          <p:cNvSpPr>
            <a:spLocks noChangeShapeType="1"/>
          </p:cNvSpPr>
          <p:nvPr/>
        </p:nvSpPr>
        <p:spPr bwMode="auto">
          <a:xfrm flipV="1">
            <a:off x="2046100" y="2107900"/>
            <a:ext cx="3534011" cy="25882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2075" tIns="46038" rIns="92075" bIns="46038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FFFF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5" name="Line 5"/>
          <p:cNvSpPr>
            <a:spLocks noChangeShapeType="1"/>
          </p:cNvSpPr>
          <p:nvPr/>
        </p:nvSpPr>
        <p:spPr bwMode="auto">
          <a:xfrm flipV="1">
            <a:off x="3717920" y="3356346"/>
            <a:ext cx="3302351" cy="21264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2075" tIns="46038" rIns="92075" bIns="46038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FFFF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6" name="Line 5"/>
          <p:cNvSpPr>
            <a:spLocks noChangeShapeType="1"/>
          </p:cNvSpPr>
          <p:nvPr/>
        </p:nvSpPr>
        <p:spPr bwMode="auto">
          <a:xfrm flipV="1">
            <a:off x="1835698" y="2480414"/>
            <a:ext cx="4104454" cy="80949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2075" tIns="46038" rIns="92075" bIns="46038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FFFF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8" name="Line 5"/>
          <p:cNvSpPr>
            <a:spLocks noChangeShapeType="1"/>
          </p:cNvSpPr>
          <p:nvPr/>
        </p:nvSpPr>
        <p:spPr bwMode="auto">
          <a:xfrm flipV="1">
            <a:off x="2843808" y="3682696"/>
            <a:ext cx="4536504" cy="80949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2075" tIns="46038" rIns="92075" bIns="46038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FFFF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9" name="Line 5"/>
          <p:cNvSpPr>
            <a:spLocks noChangeShapeType="1"/>
          </p:cNvSpPr>
          <p:nvPr/>
        </p:nvSpPr>
        <p:spPr bwMode="auto">
          <a:xfrm flipV="1">
            <a:off x="1835698" y="4519129"/>
            <a:ext cx="532859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2075" tIns="46038" rIns="92075" bIns="46038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FFFF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1" name="Line 5"/>
          <p:cNvSpPr>
            <a:spLocks noChangeShapeType="1"/>
          </p:cNvSpPr>
          <p:nvPr/>
        </p:nvSpPr>
        <p:spPr bwMode="auto">
          <a:xfrm flipV="1">
            <a:off x="2999048" y="5235899"/>
            <a:ext cx="1788976" cy="1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2075" tIns="46038" rIns="92075" bIns="46038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FFFF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12807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F8F8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>
            <a:extLst>
              <a:ext uri="{FF2B5EF4-FFF2-40B4-BE49-F238E27FC236}">
                <a16:creationId xmlns:a16="http://schemas.microsoft.com/office/drawing/2014/main" id="{36770B77-D361-46A2-87D5-810808731BF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8121" y="286544"/>
            <a:ext cx="6883400" cy="952500"/>
          </a:xfrm>
        </p:spPr>
        <p:txBody>
          <a:bodyPr/>
          <a:lstStyle/>
          <a:p>
            <a:r>
              <a:rPr lang="en-GB" altLang="sk-SK" b="1" dirty="0">
                <a:solidFill>
                  <a:srgbClr val="8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Trifolii fibrini folium </a:t>
            </a:r>
            <a:br>
              <a:rPr lang="en-GB" altLang="sk-SK" b="1" dirty="0">
                <a:solidFill>
                  <a:srgbClr val="8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altLang="sk-SK" b="1" i="0" noProof="0" dirty="0">
                <a:solidFill>
                  <a:srgbClr val="800000"/>
                </a:solidFill>
                <a:latin typeface="Calibri" panose="020F0502020204030204" pitchFamily="34" charset="0"/>
              </a:rPr>
              <a:t>CzPh 2017</a:t>
            </a:r>
            <a:endParaRPr lang="en-GB" altLang="cs-CZ" b="1" i="0" noProof="0" dirty="0">
              <a:solidFill>
                <a:srgbClr val="8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C337CB17-B425-4413-A131-0BD28EFB1AD7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68275" y="1505914"/>
            <a:ext cx="8307388" cy="1008064"/>
          </a:xfrm>
        </p:spPr>
        <p:txBody>
          <a:bodyPr/>
          <a:lstStyle/>
          <a:p>
            <a:pPr algn="just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r>
              <a:rPr lang="en-GB" altLang="cs-CZ" sz="2400" u="sng" noProof="0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Mother plant:</a:t>
            </a:r>
            <a:r>
              <a:rPr lang="en-GB" altLang="sk-SK" sz="2400" b="1" i="1" dirty="0">
                <a:solidFill>
                  <a:srgbClr val="8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Menyanthes trifoliata</a:t>
            </a:r>
            <a:r>
              <a:rPr lang="en-GB" altLang="sk-SK" sz="2400" b="1" i="1" dirty="0">
                <a:solidFill>
                  <a:srgbClr val="800000"/>
                </a:solidFill>
                <a:latin typeface="Calibri" panose="020F0502020204030204" pitchFamily="34" charset="0"/>
              </a:rPr>
              <a:t>,</a:t>
            </a:r>
            <a:r>
              <a:rPr lang="en-GB" altLang="sk-SK" sz="2400" b="1" dirty="0">
                <a:solidFill>
                  <a:srgbClr val="8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Menyanthaceae </a:t>
            </a:r>
          </a:p>
          <a:p>
            <a:pPr marL="0" indent="0" algn="just">
              <a:lnSpc>
                <a:spcPct val="90000"/>
              </a:lnSpc>
              <a:buClr>
                <a:srgbClr val="006600"/>
              </a:buClr>
              <a:buNone/>
              <a:defRPr/>
            </a:pP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bog-bean, buckbean</a:t>
            </a:r>
            <a:endParaRPr lang="en-GB" altLang="en-US" sz="2400" noProof="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pic>
        <p:nvPicPr>
          <p:cNvPr id="39940" name="Picture 3">
            <a:extLst>
              <a:ext uri="{FF2B5EF4-FFF2-40B4-BE49-F238E27FC236}">
                <a16:creationId xmlns:a16="http://schemas.microsoft.com/office/drawing/2014/main" id="{9A24942C-867D-4327-A041-F67B52A5D0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139700"/>
            <a:ext cx="1512888" cy="1246188"/>
          </a:xfrm>
          <a:prstGeom prst="rect">
            <a:avLst/>
          </a:prstGeom>
          <a:noFill/>
          <a:ln w="9525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9941" name="Straight Connector 4">
            <a:extLst>
              <a:ext uri="{FF2B5EF4-FFF2-40B4-BE49-F238E27FC236}">
                <a16:creationId xmlns:a16="http://schemas.microsoft.com/office/drawing/2014/main" id="{CA548D04-EBF1-4035-962D-9079E5CD387C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47650" y="1385888"/>
            <a:ext cx="8661400" cy="0"/>
          </a:xfrm>
          <a:prstGeom prst="line">
            <a:avLst/>
          </a:prstGeom>
          <a:noFill/>
          <a:ln w="38100" algn="ctr">
            <a:solidFill>
              <a:srgbClr val="008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9942" name="AutoShape 2" descr="Výsledek obrázku pro petroselini radix">
            <a:extLst>
              <a:ext uri="{FF2B5EF4-FFF2-40B4-BE49-F238E27FC236}">
                <a16:creationId xmlns:a16="http://schemas.microsoft.com/office/drawing/2014/main" id="{F8C22976-D68A-4C86-B761-494B2331570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8275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Monotype Sorts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2400" b="0" i="0" u="none" strike="noStrike" kern="1200" cap="none" spc="0" normalizeH="0" baseline="0" noProof="0" dirty="0">
              <a:ln>
                <a:noFill/>
              </a:ln>
              <a:solidFill>
                <a:srgbClr val="FFFF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Picture 6" descr="rost29">
            <a:extLst>
              <a:ext uri="{FF2B5EF4-FFF2-40B4-BE49-F238E27FC236}">
                <a16:creationId xmlns:a16="http://schemas.microsoft.com/office/drawing/2014/main" id="{71C12756-83C2-4985-A58E-9F5FC20C26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821" y="2204864"/>
            <a:ext cx="3086083" cy="4416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224" y="2743622"/>
            <a:ext cx="4452937" cy="333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60882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F8F8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>
            <a:extLst>
              <a:ext uri="{FF2B5EF4-FFF2-40B4-BE49-F238E27FC236}">
                <a16:creationId xmlns:a16="http://schemas.microsoft.com/office/drawing/2014/main" id="{36770B77-D361-46A2-87D5-810808731BF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8121" y="286544"/>
            <a:ext cx="6883400" cy="952500"/>
          </a:xfrm>
        </p:spPr>
        <p:txBody>
          <a:bodyPr/>
          <a:lstStyle/>
          <a:p>
            <a:r>
              <a:rPr lang="en-GB" altLang="sk-SK" b="1" dirty="0">
                <a:solidFill>
                  <a:srgbClr val="8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Trifolii fibrini folium </a:t>
            </a:r>
            <a:br>
              <a:rPr lang="en-GB" altLang="sk-SK" b="1" dirty="0">
                <a:solidFill>
                  <a:srgbClr val="8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altLang="sk-SK" b="1" i="0" dirty="0">
                <a:solidFill>
                  <a:srgbClr val="800000"/>
                </a:solidFill>
                <a:latin typeface="Calibri" panose="020F0502020204030204" pitchFamily="34" charset="0"/>
              </a:rPr>
              <a:t>CzPh 2017</a:t>
            </a:r>
            <a:endParaRPr lang="en-GB" altLang="cs-CZ" b="1" i="0" noProof="0" dirty="0">
              <a:solidFill>
                <a:srgbClr val="8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C337CB17-B425-4413-A131-0BD28EFB1AD7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234950" y="1591730"/>
            <a:ext cx="4569401" cy="5057566"/>
          </a:xfrm>
        </p:spPr>
        <p:txBody>
          <a:bodyPr/>
          <a:lstStyle/>
          <a:p>
            <a:pPr algn="just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r>
              <a:rPr lang="en-GB" altLang="cs-CZ" sz="2400" u="sng" noProof="0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Macroscopy:</a:t>
            </a:r>
            <a:r>
              <a:rPr lang="en-GB" altLang="sk-SK" sz="20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</a:rPr>
              <a:t>leaves trifoliate</a:t>
            </a: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, lengthily leaf stalked, </a:t>
            </a: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</a:rPr>
              <a:t>integerrimum or slightly toothed</a:t>
            </a: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, upper side richly green, lower side lighter with a broad main vein, </a:t>
            </a: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</a:rPr>
              <a:t>without odour, very bitter taste</a:t>
            </a:r>
            <a:endParaRPr lang="en-GB" altLang="cs-CZ" sz="2400" noProof="0" dirty="0">
              <a:solidFill>
                <a:srgbClr val="0066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endParaRPr lang="en-GB" altLang="cs-CZ" sz="2400" u="sng" noProof="0" dirty="0">
              <a:solidFill>
                <a:srgbClr val="0066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r>
              <a:rPr lang="en-GB" altLang="cs-CZ" sz="2400" u="sng" noProof="0" dirty="0">
                <a:solidFill>
                  <a:srgbClr val="00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Content compounds:</a:t>
            </a: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altLang="sk-SK" sz="2400" b="1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glycosidic bitter substances</a:t>
            </a: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, tannins, flavonoids</a:t>
            </a: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endParaRPr lang="en-GB" altLang="cs-CZ" sz="2400" u="sng" noProof="0" dirty="0">
              <a:solidFill>
                <a:srgbClr val="0066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endParaRPr lang="en-GB" altLang="cs-CZ" sz="2400" noProof="0" dirty="0">
              <a:solidFill>
                <a:srgbClr val="00000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>
                <a:srgbClr val="006600"/>
              </a:buClr>
              <a:buFont typeface="Wingdings" panose="05000000000000000000" pitchFamily="2" charset="2"/>
              <a:buChar char="§"/>
            </a:pPr>
            <a:r>
              <a:rPr lang="en-GB" altLang="cs-CZ" sz="2400" u="sng" noProof="0" dirty="0">
                <a:solidFill>
                  <a:srgbClr val="00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Usage</a:t>
            </a:r>
            <a:r>
              <a:rPr lang="en-GB" altLang="cs-CZ" sz="2400" noProof="0" dirty="0">
                <a:solidFill>
                  <a:srgbClr val="00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amare, stomachic, mild cholagogue</a:t>
            </a:r>
            <a:endParaRPr lang="en-GB" altLang="cs-CZ" sz="2400" noProof="0" dirty="0">
              <a:solidFill>
                <a:srgbClr val="00000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9940" name="Picture 3">
            <a:extLst>
              <a:ext uri="{FF2B5EF4-FFF2-40B4-BE49-F238E27FC236}">
                <a16:creationId xmlns:a16="http://schemas.microsoft.com/office/drawing/2014/main" id="{9A24942C-867D-4327-A041-F67B52A5D0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139700"/>
            <a:ext cx="1512888" cy="1246188"/>
          </a:xfrm>
          <a:prstGeom prst="rect">
            <a:avLst/>
          </a:prstGeom>
          <a:noFill/>
          <a:ln w="9525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9941" name="Straight Connector 4">
            <a:extLst>
              <a:ext uri="{FF2B5EF4-FFF2-40B4-BE49-F238E27FC236}">
                <a16:creationId xmlns:a16="http://schemas.microsoft.com/office/drawing/2014/main" id="{CA548D04-EBF1-4035-962D-9079E5CD387C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47650" y="1385888"/>
            <a:ext cx="8661400" cy="0"/>
          </a:xfrm>
          <a:prstGeom prst="line">
            <a:avLst/>
          </a:prstGeom>
          <a:noFill/>
          <a:ln w="38100" algn="ctr">
            <a:solidFill>
              <a:srgbClr val="008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9942" name="AutoShape 2" descr="Výsledek obrázku pro petroselini radix">
            <a:extLst>
              <a:ext uri="{FF2B5EF4-FFF2-40B4-BE49-F238E27FC236}">
                <a16:creationId xmlns:a16="http://schemas.microsoft.com/office/drawing/2014/main" id="{F8C22976-D68A-4C86-B761-494B2331570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8275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Monotype Sorts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2400" b="0" i="0" u="none" strike="noStrike" kern="1200" cap="none" spc="0" normalizeH="0" baseline="0" noProof="0" dirty="0">
              <a:ln>
                <a:noFill/>
              </a:ln>
              <a:solidFill>
                <a:srgbClr val="FFFF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1" name="Picture 6" descr="rost29mk">
            <a:extLst>
              <a:ext uri="{FF2B5EF4-FFF2-40B4-BE49-F238E27FC236}">
                <a16:creationId xmlns:a16="http://schemas.microsoft.com/office/drawing/2014/main" id="{4116D507-469F-41A1-BE1E-1E6B43145C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3" t="12666" b="12666"/>
          <a:stretch>
            <a:fillRect/>
          </a:stretch>
        </p:blipFill>
        <p:spPr bwMode="auto">
          <a:xfrm>
            <a:off x="5027235" y="1611791"/>
            <a:ext cx="3881815" cy="2345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821" y="4207525"/>
            <a:ext cx="3023989" cy="1628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9" name="TextovéPole 1"/>
          <p:cNvSpPr txBox="1">
            <a:spLocks noChangeArrowheads="1"/>
          </p:cNvSpPr>
          <p:nvPr/>
        </p:nvSpPr>
        <p:spPr bwMode="auto">
          <a:xfrm>
            <a:off x="5435651" y="5916516"/>
            <a:ext cx="316835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Monotype Sorts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cs-CZ" sz="1600" dirty="0">
                <a:solidFill>
                  <a:srgbClr val="000000"/>
                </a:solidFill>
                <a:latin typeface="Calibri" panose="020F0502020204030204" pitchFamily="34" charset="0"/>
              </a:rPr>
              <a:t>f</a:t>
            </a:r>
            <a:r>
              <a:rPr lang="cs-CZ" altLang="cs-CZ" sz="1600" dirty="0">
                <a:solidFill>
                  <a:srgbClr val="000000"/>
                </a:solidFill>
                <a:latin typeface="Calibri" panose="020F0502020204030204" pitchFamily="34" charset="0"/>
              </a:rPr>
              <a:t>oliamentin</a:t>
            </a:r>
            <a:r>
              <a:rPr lang="en-US" altLang="cs-CZ" sz="1600" dirty="0">
                <a:solidFill>
                  <a:srgbClr val="000000"/>
                </a:solidFill>
                <a:latin typeface="Calibri" panose="020F0502020204030204" pitchFamily="34" charset="0"/>
              </a:rPr>
              <a:t>	</a:t>
            </a:r>
            <a:r>
              <a:rPr lang="cs-CZ" altLang="cs-CZ" sz="1600" dirty="0">
                <a:solidFill>
                  <a:srgbClr val="000000"/>
                </a:solidFill>
                <a:latin typeface="Calibri" panose="020F0502020204030204" pitchFamily="34" charset="0"/>
              </a:rPr>
              <a:t>mentiafolin</a:t>
            </a:r>
          </a:p>
        </p:txBody>
      </p:sp>
    </p:spTree>
    <p:extLst>
      <p:ext uri="{BB962C8B-B14F-4D97-AF65-F5344CB8AC3E}">
        <p14:creationId xmlns:p14="http://schemas.microsoft.com/office/powerpoint/2010/main" val="11807427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F8F8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>
            <a:extLst>
              <a:ext uri="{FF2B5EF4-FFF2-40B4-BE49-F238E27FC236}">
                <a16:creationId xmlns:a16="http://schemas.microsoft.com/office/drawing/2014/main" id="{AC77E26B-373E-452A-A246-5B448A9AB7F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51050" y="231775"/>
            <a:ext cx="6883400" cy="952500"/>
          </a:xfrm>
        </p:spPr>
        <p:txBody>
          <a:bodyPr/>
          <a:lstStyle/>
          <a:p>
            <a:r>
              <a:rPr lang="en-GB" altLang="sk-SK" b="1" dirty="0">
                <a:solidFill>
                  <a:srgbClr val="8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Trifolii fibrini folium </a:t>
            </a:r>
            <a:br>
              <a:rPr lang="en-GB" altLang="sk-SK" b="1" dirty="0">
                <a:solidFill>
                  <a:srgbClr val="8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altLang="sk-SK" b="1" i="0" dirty="0">
                <a:solidFill>
                  <a:srgbClr val="800000"/>
                </a:solidFill>
                <a:latin typeface="Calibri" panose="020F0502020204030204" pitchFamily="34" charset="0"/>
              </a:rPr>
              <a:t>CzPh 2017</a:t>
            </a:r>
            <a:endParaRPr lang="en-GB" altLang="cs-CZ" b="1" i="0" noProof="0" dirty="0">
              <a:solidFill>
                <a:srgbClr val="8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4035" name="Rectangle 3">
            <a:extLst>
              <a:ext uri="{FF2B5EF4-FFF2-40B4-BE49-F238E27FC236}">
                <a16:creationId xmlns:a16="http://schemas.microsoft.com/office/drawing/2014/main" id="{2BDF7644-5D27-45E5-9CED-AE79B3BC0D5A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68275" y="1504950"/>
            <a:ext cx="8975725" cy="1119188"/>
          </a:xfrm>
        </p:spPr>
        <p:txBody>
          <a:bodyPr/>
          <a:lstStyle/>
          <a:p>
            <a:pPr>
              <a:buClr>
                <a:srgbClr val="0066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altLang="cs-CZ" sz="2400" u="sng" noProof="0" dirty="0">
                <a:solidFill>
                  <a:srgbClr val="006600"/>
                </a:solidFill>
                <a:latin typeface="Calibri"/>
                <a:cs typeface="Calibri"/>
              </a:rPr>
              <a:t>Microscopy</a:t>
            </a:r>
            <a:r>
              <a:rPr lang="en-GB" altLang="cs-CZ" sz="2400" noProof="0" dirty="0">
                <a:solidFill>
                  <a:srgbClr val="006600"/>
                </a:solidFill>
                <a:latin typeface="Calibri"/>
                <a:cs typeface="Calibri"/>
              </a:rPr>
              <a:t>:</a:t>
            </a:r>
            <a:r>
              <a:rPr lang="en-GB" altLang="sk-SK" sz="2400" dirty="0">
                <a:solidFill>
                  <a:srgbClr val="000000"/>
                </a:solidFill>
                <a:latin typeface="Calibri"/>
                <a:cs typeface="Calibri"/>
              </a:rPr>
              <a:t> thin cuticle,</a:t>
            </a:r>
            <a:r>
              <a:rPr lang="en-GB" altLang="sk-SK" sz="2400" dirty="0">
                <a:solidFill>
                  <a:srgbClr val="000000"/>
                </a:solidFill>
                <a:latin typeface="Calibri"/>
                <a:cs typeface="Times New Roman"/>
              </a:rPr>
              <a:t> palisade parenchyma, typical spongeous parenchyma (</a:t>
            </a:r>
            <a:r>
              <a:rPr lang="en-GB" altLang="sk-SK" sz="2400" b="1">
                <a:solidFill>
                  <a:srgbClr val="000000"/>
                </a:solidFill>
                <a:latin typeface="Calibri"/>
                <a:cs typeface="Times New Roman"/>
              </a:rPr>
              <a:t>aerenchyma - cells in a chain-like manner</a:t>
            </a:r>
            <a:r>
              <a:rPr lang="en-GB" altLang="sk-SK" sz="2400">
                <a:solidFill>
                  <a:srgbClr val="000000"/>
                </a:solidFill>
                <a:latin typeface="Calibri"/>
                <a:cs typeface="Times New Roman"/>
              </a:rPr>
              <a:t>), </a:t>
            </a:r>
            <a:r>
              <a:rPr lang="en-GB" altLang="sk-SK" sz="2400" b="1">
                <a:solidFill>
                  <a:srgbClr val="000000"/>
                </a:solidFill>
                <a:latin typeface="Calibri"/>
                <a:cs typeface="Times New Roman"/>
              </a:rPr>
              <a:t>vascular bundle collateral</a:t>
            </a:r>
            <a:r>
              <a:rPr lang="en-GB" altLang="sk-SK" sz="2400">
                <a:solidFill>
                  <a:srgbClr val="000000"/>
                </a:solidFill>
                <a:latin typeface="Calibri"/>
                <a:cs typeface="Times New Roman"/>
              </a:rPr>
              <a:t> with </a:t>
            </a:r>
            <a:r>
              <a:rPr lang="en-GB" altLang="sk-SK" sz="2400" dirty="0">
                <a:solidFill>
                  <a:srgbClr val="000000"/>
                </a:solidFill>
                <a:latin typeface="Calibri"/>
                <a:cs typeface="Times New Roman"/>
              </a:rPr>
              <a:t>sclerenchymatic fibers</a:t>
            </a:r>
            <a:endParaRPr lang="en-GB" altLang="cs-CZ" sz="2400" noProof="0" dirty="0">
              <a:solidFill>
                <a:srgbClr val="000008"/>
              </a:solidFill>
              <a:latin typeface="Calibri"/>
              <a:cs typeface="Times New Roman"/>
            </a:endParaRPr>
          </a:p>
          <a:p>
            <a:pPr>
              <a:spcAft>
                <a:spcPts val="1200"/>
              </a:spcAft>
              <a:buClr>
                <a:srgbClr val="006600"/>
              </a:buClr>
              <a:buSzPct val="100000"/>
              <a:buFont typeface="Monotype Sorts" pitchFamily="2" charset="2"/>
              <a:buNone/>
            </a:pPr>
            <a:endParaRPr lang="en-GB" altLang="cs-CZ" sz="2400" noProof="0" dirty="0">
              <a:solidFill>
                <a:srgbClr val="00000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4036" name="Picture 3">
            <a:extLst>
              <a:ext uri="{FF2B5EF4-FFF2-40B4-BE49-F238E27FC236}">
                <a16:creationId xmlns:a16="http://schemas.microsoft.com/office/drawing/2014/main" id="{DB156B1F-4DCF-43B7-B47E-B83E64C880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139700"/>
            <a:ext cx="1512888" cy="1246188"/>
          </a:xfrm>
          <a:prstGeom prst="rect">
            <a:avLst/>
          </a:prstGeom>
          <a:noFill/>
          <a:ln w="9525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4037" name="Straight Connector 4">
            <a:extLst>
              <a:ext uri="{FF2B5EF4-FFF2-40B4-BE49-F238E27FC236}">
                <a16:creationId xmlns:a16="http://schemas.microsoft.com/office/drawing/2014/main" id="{42ECAA12-8684-4B2D-8680-6EC6F9AC31FF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47650" y="1385888"/>
            <a:ext cx="8661400" cy="0"/>
          </a:xfrm>
          <a:prstGeom prst="line">
            <a:avLst/>
          </a:prstGeom>
          <a:noFill/>
          <a:ln w="38100" algn="ctr">
            <a:solidFill>
              <a:srgbClr val="008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4038" name="AutoShape 2" descr="Výsledek obrázku pro petroselini radix">
            <a:extLst>
              <a:ext uri="{FF2B5EF4-FFF2-40B4-BE49-F238E27FC236}">
                <a16:creationId xmlns:a16="http://schemas.microsoft.com/office/drawing/2014/main" id="{97C53CEA-D71F-4CCD-80FD-9E01339987F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8275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Monotype Sorts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2400" b="0" i="0" u="none" strike="noStrike" kern="1200" cap="none" spc="0" normalizeH="0" baseline="0" noProof="0" dirty="0">
              <a:ln>
                <a:noFill/>
              </a:ln>
              <a:solidFill>
                <a:srgbClr val="FFFF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Obrázok 1">
            <a:extLst>
              <a:ext uri="{FF2B5EF4-FFF2-40B4-BE49-F238E27FC236}">
                <a16:creationId xmlns:a16="http://schemas.microsoft.com/office/drawing/2014/main" id="{15C48CF8-6AB1-4BA4-BB31-D94949BD1C4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8188" t="42998" r="21113" b="16383"/>
          <a:stretch/>
        </p:blipFill>
        <p:spPr>
          <a:xfrm>
            <a:off x="899592" y="2758555"/>
            <a:ext cx="7056783" cy="3959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2160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F8F8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1028" descr="trifolii">
            <a:extLst>
              <a:ext uri="{FF2B5EF4-FFF2-40B4-BE49-F238E27FC236}">
                <a16:creationId xmlns:a16="http://schemas.microsoft.com/office/drawing/2014/main" id="{F064B5F3-A7BF-42AF-9E8D-6DA908C493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3581" y="1740396"/>
            <a:ext cx="4295775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4" name="Rectangle 2">
            <a:extLst>
              <a:ext uri="{FF2B5EF4-FFF2-40B4-BE49-F238E27FC236}">
                <a16:creationId xmlns:a16="http://schemas.microsoft.com/office/drawing/2014/main" id="{AC77E26B-373E-452A-A246-5B448A9AB7F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51050" y="231775"/>
            <a:ext cx="6883400" cy="952500"/>
          </a:xfrm>
        </p:spPr>
        <p:txBody>
          <a:bodyPr/>
          <a:lstStyle/>
          <a:p>
            <a:r>
              <a:rPr lang="en-GB" altLang="sk-SK" b="1" dirty="0">
                <a:solidFill>
                  <a:srgbClr val="8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Trifolii fibrini folium </a:t>
            </a:r>
            <a:br>
              <a:rPr lang="en-GB" altLang="sk-SK" b="1" dirty="0">
                <a:solidFill>
                  <a:srgbClr val="8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altLang="sk-SK" b="1" i="0" dirty="0">
                <a:solidFill>
                  <a:srgbClr val="800000"/>
                </a:solidFill>
                <a:latin typeface="Calibri" panose="020F0502020204030204" pitchFamily="34" charset="0"/>
              </a:rPr>
              <a:t>CzPh 2017</a:t>
            </a:r>
            <a:endParaRPr lang="en-GB" altLang="cs-CZ" b="1" i="0" noProof="0" dirty="0">
              <a:solidFill>
                <a:srgbClr val="8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4035" name="Rectangle 3">
            <a:extLst>
              <a:ext uri="{FF2B5EF4-FFF2-40B4-BE49-F238E27FC236}">
                <a16:creationId xmlns:a16="http://schemas.microsoft.com/office/drawing/2014/main" id="{2BDF7644-5D27-45E5-9CED-AE79B3BC0D5A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68275" y="1504950"/>
            <a:ext cx="3755653" cy="5164410"/>
          </a:xfrm>
        </p:spPr>
        <p:txBody>
          <a:bodyPr/>
          <a:lstStyle/>
          <a:p>
            <a:pPr>
              <a:buClr>
                <a:srgbClr val="0066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altLang="cs-CZ" sz="2400" noProof="0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Microscopy:</a:t>
            </a:r>
            <a:endParaRPr lang="en-GB" altLang="en-US" sz="2400" noProof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>
              <a:buNone/>
            </a:pPr>
            <a:r>
              <a:rPr lang="en-GB" altLang="en-US" sz="2400" noProof="0" dirty="0">
                <a:solidFill>
                  <a:srgbClr val="000000"/>
                </a:solidFill>
                <a:latin typeface="Calibri" panose="020F0502020204030204" pitchFamily="34" charset="0"/>
              </a:rPr>
              <a:t>			</a:t>
            </a: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</a:rPr>
              <a:t>epidermis</a:t>
            </a:r>
          </a:p>
          <a:p>
            <a:pPr>
              <a:buNone/>
            </a:pP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</a:rPr>
              <a:t>			palisades</a:t>
            </a:r>
          </a:p>
          <a:p>
            <a:pPr>
              <a:buNone/>
            </a:pPr>
            <a:endParaRPr lang="en-GB" altLang="sk-SK" sz="24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>
              <a:buNone/>
            </a:pP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</a:rPr>
              <a:t>			xylem</a:t>
            </a:r>
          </a:p>
          <a:p>
            <a:pPr>
              <a:buNone/>
            </a:pPr>
            <a:endParaRPr lang="en-GB" altLang="sk-SK" sz="24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>
              <a:buNone/>
            </a:pP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</a:rPr>
              <a:t>			phloem</a:t>
            </a:r>
          </a:p>
          <a:p>
            <a:pPr>
              <a:buNone/>
            </a:pPr>
            <a:endParaRPr lang="en-GB" altLang="sk-SK" sz="24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>
              <a:buNone/>
            </a:pP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</a:rPr>
              <a:t>			aerenchyma</a:t>
            </a:r>
          </a:p>
          <a:p>
            <a:pPr>
              <a:buNone/>
            </a:pPr>
            <a:endParaRPr lang="en-GB" altLang="sk-SK" sz="24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>
              <a:buNone/>
            </a:pPr>
            <a:r>
              <a:rPr lang="en-GB" altLang="sk-SK" sz="2400" b="1" dirty="0">
                <a:solidFill>
                  <a:srgbClr val="000000"/>
                </a:solidFill>
                <a:latin typeface="Calibri" panose="020F0502020204030204" pitchFamily="34" charset="0"/>
              </a:rPr>
              <a:t>collateral vascular bundle</a:t>
            </a:r>
          </a:p>
          <a:p>
            <a:pPr>
              <a:buNone/>
            </a:pPr>
            <a:r>
              <a:rPr lang="en-GB" altLang="en-US" sz="2400" noProof="0" dirty="0">
                <a:solidFill>
                  <a:srgbClr val="000000"/>
                </a:solidFill>
                <a:latin typeface="Calibri" panose="020F0502020204030204" pitchFamily="34" charset="0"/>
              </a:rPr>
              <a:t>		</a:t>
            </a:r>
            <a:endParaRPr lang="en-GB" altLang="cs-CZ" sz="2400" noProof="0" dirty="0">
              <a:solidFill>
                <a:srgbClr val="00000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1200"/>
              </a:spcAft>
              <a:buClr>
                <a:srgbClr val="006600"/>
              </a:buClr>
              <a:buSzPct val="100000"/>
              <a:buFont typeface="Monotype Sorts" pitchFamily="2" charset="2"/>
              <a:buNone/>
            </a:pPr>
            <a:endParaRPr lang="en-GB" altLang="cs-CZ" sz="2400" noProof="0" dirty="0">
              <a:solidFill>
                <a:srgbClr val="00000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4036" name="Picture 3">
            <a:extLst>
              <a:ext uri="{FF2B5EF4-FFF2-40B4-BE49-F238E27FC236}">
                <a16:creationId xmlns:a16="http://schemas.microsoft.com/office/drawing/2014/main" id="{DB156B1F-4DCF-43B7-B47E-B83E64C880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139700"/>
            <a:ext cx="1512888" cy="1246188"/>
          </a:xfrm>
          <a:prstGeom prst="rect">
            <a:avLst/>
          </a:prstGeom>
          <a:noFill/>
          <a:ln w="9525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4037" name="Straight Connector 4">
            <a:extLst>
              <a:ext uri="{FF2B5EF4-FFF2-40B4-BE49-F238E27FC236}">
                <a16:creationId xmlns:a16="http://schemas.microsoft.com/office/drawing/2014/main" id="{42ECAA12-8684-4B2D-8680-6EC6F9AC31FF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47650" y="1385888"/>
            <a:ext cx="8661400" cy="0"/>
          </a:xfrm>
          <a:prstGeom prst="line">
            <a:avLst/>
          </a:prstGeom>
          <a:noFill/>
          <a:ln w="38100" algn="ctr">
            <a:solidFill>
              <a:srgbClr val="008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4038" name="AutoShape 2" descr="Výsledek obrázku pro petroselini radix">
            <a:extLst>
              <a:ext uri="{FF2B5EF4-FFF2-40B4-BE49-F238E27FC236}">
                <a16:creationId xmlns:a16="http://schemas.microsoft.com/office/drawing/2014/main" id="{97C53CEA-D71F-4CCD-80FD-9E01339987F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8275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Monotype Sorts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2400" b="0" i="0" u="none" strike="noStrike" kern="1200" cap="none" spc="0" normalizeH="0" baseline="0" noProof="0" dirty="0">
              <a:ln>
                <a:noFill/>
              </a:ln>
              <a:solidFill>
                <a:srgbClr val="FFFF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Line 5"/>
          <p:cNvSpPr>
            <a:spLocks noChangeShapeType="1"/>
          </p:cNvSpPr>
          <p:nvPr/>
        </p:nvSpPr>
        <p:spPr bwMode="auto">
          <a:xfrm flipV="1">
            <a:off x="3491880" y="2172442"/>
            <a:ext cx="1368152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2075" tIns="46038" rIns="92075" bIns="46038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FFFF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5" name="Line 5"/>
          <p:cNvSpPr>
            <a:spLocks noChangeShapeType="1"/>
          </p:cNvSpPr>
          <p:nvPr/>
        </p:nvSpPr>
        <p:spPr bwMode="auto">
          <a:xfrm flipV="1">
            <a:off x="3491880" y="2604484"/>
            <a:ext cx="2304256" cy="1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2075" tIns="46038" rIns="92075" bIns="46038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FFFF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7" name="Line 5"/>
          <p:cNvSpPr>
            <a:spLocks noChangeShapeType="1"/>
          </p:cNvSpPr>
          <p:nvPr/>
        </p:nvSpPr>
        <p:spPr bwMode="auto">
          <a:xfrm flipV="1">
            <a:off x="3059832" y="3429000"/>
            <a:ext cx="18002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2075" tIns="46038" rIns="92075" bIns="46038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FFFF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9" name="Line 5"/>
          <p:cNvSpPr>
            <a:spLocks noChangeShapeType="1"/>
          </p:cNvSpPr>
          <p:nvPr/>
        </p:nvSpPr>
        <p:spPr bwMode="auto">
          <a:xfrm flipV="1">
            <a:off x="3140899" y="4309325"/>
            <a:ext cx="1935157" cy="48454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2075" tIns="46038" rIns="92075" bIns="46038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FFFF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1" name="Line 5"/>
          <p:cNvSpPr>
            <a:spLocks noChangeShapeType="1"/>
          </p:cNvSpPr>
          <p:nvPr/>
        </p:nvSpPr>
        <p:spPr bwMode="auto">
          <a:xfrm flipV="1">
            <a:off x="3888402" y="5208794"/>
            <a:ext cx="1691709" cy="48454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2075" tIns="46038" rIns="92075" bIns="46038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FFFF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60495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F8F8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>
            <a:extLst>
              <a:ext uri="{FF2B5EF4-FFF2-40B4-BE49-F238E27FC236}">
                <a16:creationId xmlns:a16="http://schemas.microsoft.com/office/drawing/2014/main" id="{36770B77-D361-46A2-87D5-810808731BF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8121" y="286544"/>
            <a:ext cx="6883400" cy="952500"/>
          </a:xfrm>
        </p:spPr>
        <p:txBody>
          <a:bodyPr/>
          <a:lstStyle/>
          <a:p>
            <a:r>
              <a:rPr lang="en-GB" altLang="sk-SK" b="1" dirty="0">
                <a:solidFill>
                  <a:srgbClr val="8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Uvae ursi folium </a:t>
            </a:r>
            <a:r>
              <a:rPr lang="en-GB" altLang="sk-SK" b="1" i="0" noProof="0" dirty="0">
                <a:solidFill>
                  <a:srgbClr val="800000"/>
                </a:solidFill>
                <a:latin typeface="Calibri" panose="020F0502020204030204" pitchFamily="34" charset="0"/>
              </a:rPr>
              <a:t>CzPh 2017</a:t>
            </a:r>
            <a:endParaRPr lang="en-GB" altLang="cs-CZ" b="1" i="0" noProof="0" dirty="0">
              <a:solidFill>
                <a:srgbClr val="8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C337CB17-B425-4413-A131-0BD28EFB1AD7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68275" y="1505914"/>
            <a:ext cx="8307388" cy="1008064"/>
          </a:xfrm>
        </p:spPr>
        <p:txBody>
          <a:bodyPr/>
          <a:lstStyle/>
          <a:p>
            <a:pPr algn="just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r>
              <a:rPr lang="en-GB" altLang="cs-CZ" sz="2400" u="sng" noProof="0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Mother plant:</a:t>
            </a:r>
            <a:r>
              <a:rPr lang="en-GB" altLang="sk-SK" sz="2400" b="1" i="1" dirty="0">
                <a:solidFill>
                  <a:srgbClr val="8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Arctostaphylos uva-ursi</a:t>
            </a:r>
            <a:r>
              <a:rPr lang="en-GB" altLang="sk-SK" sz="2400" b="1" i="1" dirty="0">
                <a:solidFill>
                  <a:srgbClr val="800000"/>
                </a:solidFill>
                <a:latin typeface="Calibri" panose="020F0502020204030204" pitchFamily="34" charset="0"/>
              </a:rPr>
              <a:t>,</a:t>
            </a:r>
            <a:r>
              <a:rPr lang="en-GB" altLang="sk-SK" sz="2400" b="1" dirty="0">
                <a:solidFill>
                  <a:srgbClr val="800000"/>
                </a:solidFill>
                <a:latin typeface="Calibri" panose="020F0502020204030204" pitchFamily="34" charset="0"/>
              </a:rPr>
              <a:t> </a:t>
            </a:r>
            <a:r>
              <a:rPr lang="en-GB" altLang="sk-SK" sz="2400" b="1" dirty="0">
                <a:solidFill>
                  <a:srgbClr val="8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Ericaceae</a:t>
            </a:r>
          </a:p>
          <a:p>
            <a:pPr algn="just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</a:rPr>
              <a:t>Kinnikinnick, Pinemat manzanita, Bearberry</a:t>
            </a:r>
            <a:endParaRPr lang="en-GB" altLang="en-US" sz="2400" noProof="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pic>
        <p:nvPicPr>
          <p:cNvPr id="39940" name="Picture 3">
            <a:extLst>
              <a:ext uri="{FF2B5EF4-FFF2-40B4-BE49-F238E27FC236}">
                <a16:creationId xmlns:a16="http://schemas.microsoft.com/office/drawing/2014/main" id="{9A24942C-867D-4327-A041-F67B52A5D0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139700"/>
            <a:ext cx="1512888" cy="1246188"/>
          </a:xfrm>
          <a:prstGeom prst="rect">
            <a:avLst/>
          </a:prstGeom>
          <a:noFill/>
          <a:ln w="9525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9941" name="Straight Connector 4">
            <a:extLst>
              <a:ext uri="{FF2B5EF4-FFF2-40B4-BE49-F238E27FC236}">
                <a16:creationId xmlns:a16="http://schemas.microsoft.com/office/drawing/2014/main" id="{CA548D04-EBF1-4035-962D-9079E5CD387C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47650" y="1385888"/>
            <a:ext cx="8661400" cy="0"/>
          </a:xfrm>
          <a:prstGeom prst="line">
            <a:avLst/>
          </a:prstGeom>
          <a:noFill/>
          <a:ln w="38100" algn="ctr">
            <a:solidFill>
              <a:srgbClr val="008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9942" name="AutoShape 2" descr="Výsledek obrázku pro petroselini radix">
            <a:extLst>
              <a:ext uri="{FF2B5EF4-FFF2-40B4-BE49-F238E27FC236}">
                <a16:creationId xmlns:a16="http://schemas.microsoft.com/office/drawing/2014/main" id="{F8C22976-D68A-4C86-B761-494B2331570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8275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Monotype Sorts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2400" b="0" i="0" u="none" strike="noStrike" kern="1200" cap="none" spc="0" normalizeH="0" baseline="0" noProof="0" dirty="0">
              <a:ln>
                <a:noFill/>
              </a:ln>
              <a:solidFill>
                <a:srgbClr val="FFFF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Picture 11" descr="rost30">
            <a:extLst>
              <a:ext uri="{FF2B5EF4-FFF2-40B4-BE49-F238E27FC236}">
                <a16:creationId xmlns:a16="http://schemas.microsoft.com/office/drawing/2014/main" id="{801039F1-9B55-4FBE-A136-A57375A935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2447952"/>
            <a:ext cx="3423870" cy="4228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75" y="2797513"/>
            <a:ext cx="4641850" cy="3529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30986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F8F8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>
            <a:extLst>
              <a:ext uri="{FF2B5EF4-FFF2-40B4-BE49-F238E27FC236}">
                <a16:creationId xmlns:a16="http://schemas.microsoft.com/office/drawing/2014/main" id="{36770B77-D361-46A2-87D5-810808731BF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8121" y="286544"/>
            <a:ext cx="6883400" cy="952500"/>
          </a:xfrm>
        </p:spPr>
        <p:txBody>
          <a:bodyPr/>
          <a:lstStyle/>
          <a:p>
            <a:r>
              <a:rPr lang="en-GB" altLang="sk-SK" b="1" dirty="0">
                <a:solidFill>
                  <a:srgbClr val="8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Althaeae folium </a:t>
            </a:r>
            <a:r>
              <a:rPr lang="en-GB" altLang="sk-SK" b="1" i="0" noProof="0" dirty="0">
                <a:solidFill>
                  <a:srgbClr val="800000"/>
                </a:solidFill>
                <a:latin typeface="Calibri" panose="020F0502020204030204" pitchFamily="34" charset="0"/>
              </a:rPr>
              <a:t>CzPh 2017</a:t>
            </a:r>
            <a:endParaRPr lang="en-GB" altLang="cs-CZ" b="1" i="0" noProof="0" dirty="0">
              <a:solidFill>
                <a:srgbClr val="8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C337CB17-B425-4413-A131-0BD28EFB1AD7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68275" y="1505914"/>
            <a:ext cx="8307388" cy="698941"/>
          </a:xfrm>
        </p:spPr>
        <p:txBody>
          <a:bodyPr/>
          <a:lstStyle/>
          <a:p>
            <a:pPr algn="just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r>
              <a:rPr lang="en-GB" altLang="cs-CZ" sz="2400" u="sng" noProof="0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Mother plant:</a:t>
            </a:r>
            <a:r>
              <a:rPr lang="en-GB" altLang="cs-CZ" sz="2400" noProof="0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sk-SK" sz="2400" b="1" i="1" dirty="0">
                <a:solidFill>
                  <a:srgbClr val="800000"/>
                </a:solidFill>
                <a:latin typeface="Calibri" panose="020F0502020204030204" pitchFamily="34" charset="0"/>
              </a:rPr>
              <a:t>Althaea officinalis,</a:t>
            </a:r>
            <a:r>
              <a:rPr lang="en-GB" altLang="sk-SK" sz="2400" b="1" dirty="0">
                <a:solidFill>
                  <a:srgbClr val="800000"/>
                </a:solidFill>
                <a:latin typeface="Calibri" panose="020F0502020204030204" pitchFamily="34" charset="0"/>
              </a:rPr>
              <a:t> Malvaceae </a:t>
            </a: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</a:rPr>
              <a:t>(marsh-mallow)</a:t>
            </a:r>
            <a:endParaRPr lang="en-GB" altLang="cs-CZ" sz="2400" noProof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9940" name="Picture 3">
            <a:extLst>
              <a:ext uri="{FF2B5EF4-FFF2-40B4-BE49-F238E27FC236}">
                <a16:creationId xmlns:a16="http://schemas.microsoft.com/office/drawing/2014/main" id="{9A24942C-867D-4327-A041-F67B52A5D0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139700"/>
            <a:ext cx="1512888" cy="1246188"/>
          </a:xfrm>
          <a:prstGeom prst="rect">
            <a:avLst/>
          </a:prstGeom>
          <a:noFill/>
          <a:ln w="9525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9941" name="Straight Connector 4">
            <a:extLst>
              <a:ext uri="{FF2B5EF4-FFF2-40B4-BE49-F238E27FC236}">
                <a16:creationId xmlns:a16="http://schemas.microsoft.com/office/drawing/2014/main" id="{CA548D04-EBF1-4035-962D-9079E5CD387C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47650" y="1385888"/>
            <a:ext cx="8661400" cy="0"/>
          </a:xfrm>
          <a:prstGeom prst="line">
            <a:avLst/>
          </a:prstGeom>
          <a:noFill/>
          <a:ln w="38100" algn="ctr">
            <a:solidFill>
              <a:srgbClr val="008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9942" name="AutoShape 2" descr="Výsledek obrázku pro petroselini radix">
            <a:extLst>
              <a:ext uri="{FF2B5EF4-FFF2-40B4-BE49-F238E27FC236}">
                <a16:creationId xmlns:a16="http://schemas.microsoft.com/office/drawing/2014/main" id="{F8C22976-D68A-4C86-B761-494B2331570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8275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Monotype Sorts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2400" b="0" i="0" u="none" strike="noStrike" kern="1200" cap="none" spc="0" normalizeH="0" baseline="0" noProof="0" dirty="0">
              <a:ln>
                <a:noFill/>
              </a:ln>
              <a:solidFill>
                <a:srgbClr val="FFFF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9" name="Picture 6" descr="altheae">
            <a:extLst>
              <a:ext uri="{FF2B5EF4-FFF2-40B4-BE49-F238E27FC236}">
                <a16:creationId xmlns:a16="http://schemas.microsoft.com/office/drawing/2014/main" id="{7839B38E-266C-4A15-900F-E2420CF235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2060848"/>
            <a:ext cx="3111575" cy="44949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3" descr="Související obrázek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75" y="2632076"/>
            <a:ext cx="4438650" cy="331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290969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F8F8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>
            <a:extLst>
              <a:ext uri="{FF2B5EF4-FFF2-40B4-BE49-F238E27FC236}">
                <a16:creationId xmlns:a16="http://schemas.microsoft.com/office/drawing/2014/main" id="{36770B77-D361-46A2-87D5-810808731BF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8121" y="286544"/>
            <a:ext cx="6883400" cy="952500"/>
          </a:xfrm>
        </p:spPr>
        <p:txBody>
          <a:bodyPr/>
          <a:lstStyle/>
          <a:p>
            <a:r>
              <a:rPr lang="en-GB" altLang="sk-SK" b="1" dirty="0">
                <a:solidFill>
                  <a:srgbClr val="8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Uvae ursi folium </a:t>
            </a:r>
            <a:r>
              <a:rPr lang="en-GB" altLang="sk-SK" b="1" i="0" noProof="0" dirty="0">
                <a:solidFill>
                  <a:srgbClr val="800000"/>
                </a:solidFill>
                <a:latin typeface="Calibri" panose="020F0502020204030204" pitchFamily="34" charset="0"/>
              </a:rPr>
              <a:t>CzPh 2017</a:t>
            </a:r>
            <a:endParaRPr lang="en-GB" altLang="cs-CZ" b="1" i="0" noProof="0" dirty="0">
              <a:solidFill>
                <a:srgbClr val="8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C337CB17-B425-4413-A131-0BD28EFB1AD7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247650" y="1611791"/>
            <a:ext cx="4900413" cy="5057566"/>
          </a:xfrm>
        </p:spPr>
        <p:txBody>
          <a:bodyPr/>
          <a:lstStyle/>
          <a:p>
            <a:pPr algn="just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r>
              <a:rPr lang="en-GB" altLang="cs-CZ" sz="2400" u="sng" noProof="0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Macroscopy:</a:t>
            </a:r>
            <a:r>
              <a:rPr lang="en-GB" altLang="cs-CZ" sz="2400" noProof="0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</a:rPr>
              <a:t>leaf shiny</a:t>
            </a: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, leather like, opposite oval, </a:t>
            </a:r>
            <a:r>
              <a:rPr lang="en-GB" altLang="sk-SK" sz="2400" i="1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en-GB" altLang="sk-SK" sz="2400" i="1" dirty="0">
                <a:solidFill>
                  <a:srgbClr val="000000"/>
                </a:solidFill>
                <a:latin typeface="Calibri" panose="020F0502020204030204" pitchFamily="34" charset="0"/>
              </a:rPr>
              <a:t>ntegerrimum</a:t>
            </a:r>
            <a:r>
              <a:rPr lang="sk-SK" altLang="sk-SK" sz="2400" i="1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sk-SK" altLang="sk-SK" sz="2400" dirty="0">
                <a:solidFill>
                  <a:srgbClr val="000000"/>
                </a:solidFill>
                <a:latin typeface="Calibri" panose="020F0502020204030204" pitchFamily="34" charset="0"/>
              </a:rPr>
              <a:t>(</a:t>
            </a:r>
            <a:r>
              <a:rPr lang="en-US" altLang="sk-SK" sz="2400" dirty="0">
                <a:solidFill>
                  <a:srgbClr val="000000"/>
                </a:solidFill>
                <a:latin typeface="Calibri" panose="020F0502020204030204" pitchFamily="34" charset="0"/>
              </a:rPr>
              <a:t>whole</a:t>
            </a:r>
            <a:r>
              <a:rPr lang="sk-SK" altLang="sk-SK" sz="2400" dirty="0">
                <a:solidFill>
                  <a:srgbClr val="000000"/>
                </a:solidFill>
                <a:latin typeface="Calibri" panose="020F0502020204030204" pitchFamily="34" charset="0"/>
              </a:rPr>
              <a:t>)</a:t>
            </a: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with smooth underwinded blade, dark-green, on the reversed side brighter, netting veins</a:t>
            </a: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</a:rPr>
              <a:t>, without odour, bitter taste – astringent – later sweetish</a:t>
            </a:r>
          </a:p>
          <a:p>
            <a:pPr algn="just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endParaRPr lang="en-GB" altLang="cs-CZ" sz="2400" u="sng" noProof="0" dirty="0">
              <a:solidFill>
                <a:srgbClr val="0066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r>
              <a:rPr lang="en-GB" altLang="cs-CZ" sz="2400" u="sng" spc="-100" noProof="0" dirty="0">
                <a:solidFill>
                  <a:srgbClr val="00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Content compounds:</a:t>
            </a:r>
            <a:r>
              <a:rPr lang="en-GB" altLang="cs-CZ" sz="2400" spc="-100" noProof="0" dirty="0">
                <a:solidFill>
                  <a:srgbClr val="00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sk-SK" sz="2400" b="1" spc="-100" dirty="0">
                <a:solidFill>
                  <a:srgbClr val="000000"/>
                </a:solidFill>
                <a:latin typeface="Calibri" panose="020F0502020204030204" pitchFamily="34" charset="0"/>
              </a:rPr>
              <a:t>phenolic glycosides</a:t>
            </a:r>
            <a:r>
              <a:rPr lang="sk-SK" altLang="sk-SK" sz="2400" b="1" spc="-1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sk-SK" altLang="sk-SK" sz="2400" spc="-100" dirty="0">
                <a:solidFill>
                  <a:srgbClr val="000000"/>
                </a:solidFill>
                <a:latin typeface="Calibri" panose="020F0502020204030204" pitchFamily="34" charset="0"/>
              </a:rPr>
              <a:t>(</a:t>
            </a:r>
            <a:r>
              <a:rPr lang="sk-SK" altLang="sk-SK" sz="2400" spc="-100" dirty="0" err="1">
                <a:solidFill>
                  <a:srgbClr val="000000"/>
                </a:solidFill>
                <a:latin typeface="Calibri" panose="020F0502020204030204" pitchFamily="34" charset="0"/>
              </a:rPr>
              <a:t>arbutine</a:t>
            </a:r>
            <a:r>
              <a:rPr lang="sk-SK" altLang="sk-SK" sz="2400" spc="-100" dirty="0">
                <a:solidFill>
                  <a:srgbClr val="000000"/>
                </a:solidFill>
                <a:latin typeface="Calibri" panose="020F0502020204030204" pitchFamily="34" charset="0"/>
              </a:rPr>
              <a:t>, </a:t>
            </a:r>
            <a:r>
              <a:rPr lang="sk-SK" altLang="sk-SK" sz="2400" spc="-100" dirty="0" err="1">
                <a:solidFill>
                  <a:srgbClr val="000000"/>
                </a:solidFill>
                <a:latin typeface="Calibri" panose="020F0502020204030204" pitchFamily="34" charset="0"/>
              </a:rPr>
              <a:t>methylarbutine</a:t>
            </a:r>
            <a:r>
              <a:rPr lang="sk-SK" altLang="sk-SK" sz="2400" spc="-100" dirty="0">
                <a:solidFill>
                  <a:srgbClr val="000000"/>
                </a:solidFill>
                <a:latin typeface="Calibri" panose="020F0502020204030204" pitchFamily="34" charset="0"/>
              </a:rPr>
              <a:t>)</a:t>
            </a:r>
            <a:r>
              <a:rPr lang="en-GB" altLang="sk-SK" sz="2400" spc="-100" dirty="0">
                <a:solidFill>
                  <a:srgbClr val="000000"/>
                </a:solidFill>
                <a:latin typeface="Calibri" panose="020F0502020204030204" pitchFamily="34" charset="0"/>
              </a:rPr>
              <a:t>,</a:t>
            </a:r>
            <a:r>
              <a:rPr lang="en-GB" altLang="sk-SK" sz="2400" spc="-100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tannins, flavonoids</a:t>
            </a:r>
          </a:p>
          <a:p>
            <a:pPr marL="0" indent="0" algn="just">
              <a:lnSpc>
                <a:spcPct val="90000"/>
              </a:lnSpc>
              <a:buClr>
                <a:srgbClr val="006600"/>
              </a:buClr>
              <a:buNone/>
              <a:defRPr/>
            </a:pPr>
            <a:endParaRPr lang="en-GB" altLang="cs-CZ" sz="2400" noProof="0" dirty="0">
              <a:solidFill>
                <a:srgbClr val="00000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>
                <a:srgbClr val="006600"/>
              </a:buClr>
              <a:buFont typeface="Wingdings" panose="05000000000000000000" pitchFamily="2" charset="2"/>
              <a:buChar char="§"/>
            </a:pPr>
            <a:r>
              <a:rPr lang="en-GB" altLang="cs-CZ" sz="2400" u="sng" noProof="0" dirty="0">
                <a:solidFill>
                  <a:srgbClr val="00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Usage</a:t>
            </a:r>
            <a:r>
              <a:rPr lang="en-GB" altLang="cs-CZ" sz="2400" noProof="0" dirty="0">
                <a:solidFill>
                  <a:srgbClr val="00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desinficiens of urinary tract</a:t>
            </a:r>
            <a:endParaRPr lang="en-GB" altLang="cs-CZ" sz="2400" noProof="0" dirty="0">
              <a:solidFill>
                <a:srgbClr val="00000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9940" name="Picture 3">
            <a:extLst>
              <a:ext uri="{FF2B5EF4-FFF2-40B4-BE49-F238E27FC236}">
                <a16:creationId xmlns:a16="http://schemas.microsoft.com/office/drawing/2014/main" id="{9A24942C-867D-4327-A041-F67B52A5D0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139700"/>
            <a:ext cx="1512888" cy="1246188"/>
          </a:xfrm>
          <a:prstGeom prst="rect">
            <a:avLst/>
          </a:prstGeom>
          <a:noFill/>
          <a:ln w="9525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9941" name="Straight Connector 4">
            <a:extLst>
              <a:ext uri="{FF2B5EF4-FFF2-40B4-BE49-F238E27FC236}">
                <a16:creationId xmlns:a16="http://schemas.microsoft.com/office/drawing/2014/main" id="{CA548D04-EBF1-4035-962D-9079E5CD387C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47650" y="1385888"/>
            <a:ext cx="8661400" cy="0"/>
          </a:xfrm>
          <a:prstGeom prst="line">
            <a:avLst/>
          </a:prstGeom>
          <a:noFill/>
          <a:ln w="38100" algn="ctr">
            <a:solidFill>
              <a:srgbClr val="008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9942" name="AutoShape 2" descr="Výsledek obrázku pro petroselini radix">
            <a:extLst>
              <a:ext uri="{FF2B5EF4-FFF2-40B4-BE49-F238E27FC236}">
                <a16:creationId xmlns:a16="http://schemas.microsoft.com/office/drawing/2014/main" id="{F8C22976-D68A-4C86-B761-494B2331570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8275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Monotype Sorts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2400" b="0" i="0" u="none" strike="noStrike" kern="1200" cap="none" spc="0" normalizeH="0" baseline="0" noProof="0" dirty="0">
              <a:ln>
                <a:noFill/>
              </a:ln>
              <a:solidFill>
                <a:srgbClr val="FFFF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1" name="Picture 1030" descr="rost30mk">
            <a:extLst>
              <a:ext uri="{FF2B5EF4-FFF2-40B4-BE49-F238E27FC236}">
                <a16:creationId xmlns:a16="http://schemas.microsoft.com/office/drawing/2014/main" id="{78027CA3-7AAC-4E29-9661-79DB73E81A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33" t="9111" r="10001" b="21556"/>
          <a:stretch>
            <a:fillRect/>
          </a:stretch>
        </p:blipFill>
        <p:spPr bwMode="auto">
          <a:xfrm>
            <a:off x="5266178" y="1611791"/>
            <a:ext cx="3574336" cy="2362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4196736"/>
            <a:ext cx="1938303" cy="14478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ovéPole 7"/>
          <p:cNvSpPr txBox="1">
            <a:spLocks noChangeArrowheads="1"/>
          </p:cNvSpPr>
          <p:nvPr/>
        </p:nvSpPr>
        <p:spPr bwMode="auto">
          <a:xfrm>
            <a:off x="6682050" y="5863464"/>
            <a:ext cx="1268413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Monotype Sorts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600" dirty="0">
                <a:solidFill>
                  <a:srgbClr val="000008"/>
                </a:solidFill>
                <a:latin typeface="Calibri" panose="020F0502020204030204" pitchFamily="34" charset="0"/>
              </a:rPr>
              <a:t>arbutin</a:t>
            </a:r>
          </a:p>
        </p:txBody>
      </p:sp>
    </p:spTree>
    <p:extLst>
      <p:ext uri="{BB962C8B-B14F-4D97-AF65-F5344CB8AC3E}">
        <p14:creationId xmlns:p14="http://schemas.microsoft.com/office/powerpoint/2010/main" val="34833419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F8F8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>
            <a:extLst>
              <a:ext uri="{FF2B5EF4-FFF2-40B4-BE49-F238E27FC236}">
                <a16:creationId xmlns:a16="http://schemas.microsoft.com/office/drawing/2014/main" id="{AC77E26B-373E-452A-A246-5B448A9AB7F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51050" y="231775"/>
            <a:ext cx="6883400" cy="952500"/>
          </a:xfrm>
        </p:spPr>
        <p:txBody>
          <a:bodyPr/>
          <a:lstStyle/>
          <a:p>
            <a:r>
              <a:rPr lang="en-GB" altLang="sk-SK" b="1" dirty="0">
                <a:solidFill>
                  <a:srgbClr val="8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Uvae ursi folium </a:t>
            </a:r>
            <a:r>
              <a:rPr lang="en-GB" altLang="sk-SK" b="1" i="0" noProof="0" dirty="0">
                <a:solidFill>
                  <a:srgbClr val="800000"/>
                </a:solidFill>
                <a:latin typeface="Calibri" panose="020F0502020204030204" pitchFamily="34" charset="0"/>
              </a:rPr>
              <a:t>CzPh 2017</a:t>
            </a:r>
            <a:endParaRPr lang="en-GB" altLang="cs-CZ" b="1" i="0" noProof="0" dirty="0">
              <a:solidFill>
                <a:srgbClr val="8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4035" name="Rectangle 3">
            <a:extLst>
              <a:ext uri="{FF2B5EF4-FFF2-40B4-BE49-F238E27FC236}">
                <a16:creationId xmlns:a16="http://schemas.microsoft.com/office/drawing/2014/main" id="{2BDF7644-5D27-45E5-9CED-AE79B3BC0D5A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68275" y="1504950"/>
            <a:ext cx="8975725" cy="1119188"/>
          </a:xfrm>
        </p:spPr>
        <p:txBody>
          <a:bodyPr/>
          <a:lstStyle/>
          <a:p>
            <a:pPr>
              <a:buClr>
                <a:srgbClr val="0066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altLang="cs-CZ" sz="2000" u="sng" noProof="0" dirty="0">
                <a:solidFill>
                  <a:srgbClr val="006600"/>
                </a:solidFill>
                <a:latin typeface="Calibri"/>
                <a:cs typeface="Calibri"/>
              </a:rPr>
              <a:t>Microscopy</a:t>
            </a:r>
            <a:r>
              <a:rPr lang="en-GB" altLang="cs-CZ" sz="2000" noProof="0" dirty="0">
                <a:solidFill>
                  <a:srgbClr val="006600"/>
                </a:solidFill>
                <a:latin typeface="Calibri"/>
                <a:cs typeface="Calibri"/>
              </a:rPr>
              <a:t>:</a:t>
            </a:r>
            <a:r>
              <a:rPr lang="en-GB" altLang="sk-SK" sz="2000" dirty="0">
                <a:solidFill>
                  <a:srgbClr val="000000"/>
                </a:solidFill>
                <a:latin typeface="Calibri"/>
                <a:cs typeface="Times New Roman"/>
              </a:rPr>
              <a:t> </a:t>
            </a:r>
            <a:r>
              <a:rPr lang="en-GB" altLang="sk-SK" sz="2000" b="1">
                <a:solidFill>
                  <a:srgbClr val="000000"/>
                </a:solidFill>
                <a:latin typeface="Calibri"/>
                <a:cs typeface="Times New Roman"/>
              </a:rPr>
              <a:t>upper epidermis with anomocytic stomata</a:t>
            </a:r>
            <a:r>
              <a:rPr lang="en-GB" altLang="sk-SK" sz="2000">
                <a:solidFill>
                  <a:srgbClr val="000000"/>
                </a:solidFill>
                <a:latin typeface="Calibri"/>
                <a:cs typeface="Times New Roman"/>
              </a:rPr>
              <a:t> (air ducts), thick cuticle, palisades, spongeous </a:t>
            </a:r>
            <a:r>
              <a:rPr lang="en-GB" altLang="sk-SK" sz="2000" dirty="0">
                <a:solidFill>
                  <a:srgbClr val="000000"/>
                </a:solidFill>
                <a:latin typeface="Calibri"/>
                <a:cs typeface="Times New Roman"/>
              </a:rPr>
              <a:t>p</a:t>
            </a:r>
            <a:r>
              <a:rPr lang="en-GB" altLang="sk-SK" sz="2000" dirty="0">
                <a:solidFill>
                  <a:srgbClr val="000000"/>
                </a:solidFill>
                <a:latin typeface="Calibri"/>
                <a:cs typeface="Calibri"/>
              </a:rPr>
              <a:t>arenchym</a:t>
            </a:r>
            <a:r>
              <a:rPr lang="en-GB" altLang="sk-SK" sz="2000" dirty="0">
                <a:solidFill>
                  <a:srgbClr val="000000"/>
                </a:solidFill>
                <a:latin typeface="Calibri"/>
                <a:cs typeface="Times New Roman"/>
              </a:rPr>
              <a:t>a,  </a:t>
            </a:r>
            <a:r>
              <a:rPr lang="en-GB" altLang="sk-SK" sz="2000" b="1" dirty="0">
                <a:solidFill>
                  <a:srgbClr val="000000"/>
                </a:solidFill>
                <a:latin typeface="Calibri"/>
                <a:cs typeface="Times New Roman"/>
              </a:rPr>
              <a:t>crystals of  calcium oxalate</a:t>
            </a:r>
            <a:r>
              <a:rPr lang="en-GB" altLang="sk-SK" sz="2000" dirty="0">
                <a:solidFill>
                  <a:srgbClr val="000000"/>
                </a:solidFill>
                <a:latin typeface="Calibri"/>
                <a:cs typeface="Times New Roman"/>
              </a:rPr>
              <a:t>, lower epidermis </a:t>
            </a:r>
            <a:r>
              <a:rPr lang="en-GB" altLang="sk-SK" sz="2000">
                <a:solidFill>
                  <a:srgbClr val="000000"/>
                </a:solidFill>
                <a:latin typeface="Calibri"/>
                <a:cs typeface="Times New Roman"/>
              </a:rPr>
              <a:t>with stomata, </a:t>
            </a:r>
            <a:r>
              <a:rPr lang="en-GB" altLang="sk-SK" sz="2000" b="1">
                <a:solidFill>
                  <a:srgbClr val="000000"/>
                </a:solidFill>
                <a:latin typeface="Calibri"/>
                <a:cs typeface="Times New Roman"/>
              </a:rPr>
              <a:t>collateral vascular bundle with collenchyma</a:t>
            </a:r>
            <a:endParaRPr lang="en-GB" altLang="cs-CZ" sz="2000" b="1" noProof="0">
              <a:solidFill>
                <a:srgbClr val="000008"/>
              </a:solidFill>
              <a:latin typeface="Calibri"/>
              <a:cs typeface="Times New Roman"/>
            </a:endParaRPr>
          </a:p>
          <a:p>
            <a:pPr>
              <a:spcAft>
                <a:spcPts val="1200"/>
              </a:spcAft>
              <a:buClr>
                <a:srgbClr val="006600"/>
              </a:buClr>
              <a:buSzPct val="100000"/>
              <a:buFont typeface="Monotype Sorts" pitchFamily="2" charset="2"/>
              <a:buNone/>
            </a:pPr>
            <a:endParaRPr lang="en-GB" altLang="cs-CZ" sz="2000" noProof="0" dirty="0">
              <a:solidFill>
                <a:srgbClr val="00000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4036" name="Picture 3">
            <a:extLst>
              <a:ext uri="{FF2B5EF4-FFF2-40B4-BE49-F238E27FC236}">
                <a16:creationId xmlns:a16="http://schemas.microsoft.com/office/drawing/2014/main" id="{DB156B1F-4DCF-43B7-B47E-B83E64C880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139700"/>
            <a:ext cx="1512888" cy="1246188"/>
          </a:xfrm>
          <a:prstGeom prst="rect">
            <a:avLst/>
          </a:prstGeom>
          <a:noFill/>
          <a:ln w="9525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4037" name="Straight Connector 4">
            <a:extLst>
              <a:ext uri="{FF2B5EF4-FFF2-40B4-BE49-F238E27FC236}">
                <a16:creationId xmlns:a16="http://schemas.microsoft.com/office/drawing/2014/main" id="{42ECAA12-8684-4B2D-8680-6EC6F9AC31FF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47650" y="1385888"/>
            <a:ext cx="8661400" cy="0"/>
          </a:xfrm>
          <a:prstGeom prst="line">
            <a:avLst/>
          </a:prstGeom>
          <a:noFill/>
          <a:ln w="38100" algn="ctr">
            <a:solidFill>
              <a:srgbClr val="008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4038" name="AutoShape 2" descr="Výsledek obrázku pro petroselini radix">
            <a:extLst>
              <a:ext uri="{FF2B5EF4-FFF2-40B4-BE49-F238E27FC236}">
                <a16:creationId xmlns:a16="http://schemas.microsoft.com/office/drawing/2014/main" id="{97C53CEA-D71F-4CCD-80FD-9E01339987F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8275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Monotype Sorts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2400" b="0" i="0" u="none" strike="noStrike" kern="1200" cap="none" spc="0" normalizeH="0" baseline="0" noProof="0" dirty="0">
              <a:ln>
                <a:noFill/>
              </a:ln>
              <a:solidFill>
                <a:srgbClr val="FFFF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Obrázok 1">
            <a:extLst>
              <a:ext uri="{FF2B5EF4-FFF2-40B4-BE49-F238E27FC236}">
                <a16:creationId xmlns:a16="http://schemas.microsoft.com/office/drawing/2014/main" id="{72BE8BBD-CC62-48B5-9C83-655729B4E14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826" t="39820" r="22265" b="27274"/>
          <a:stretch/>
        </p:blipFill>
        <p:spPr>
          <a:xfrm>
            <a:off x="413423" y="2632076"/>
            <a:ext cx="8521027" cy="3853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7471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F8F8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1028" descr="uva">
            <a:extLst>
              <a:ext uri="{FF2B5EF4-FFF2-40B4-BE49-F238E27FC236}">
                <a16:creationId xmlns:a16="http://schemas.microsoft.com/office/drawing/2014/main" id="{77E3C777-9CF5-40E9-B441-C73BD4BF3F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5849" y="1620715"/>
            <a:ext cx="4514875" cy="5100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4" name="Rectangle 2">
            <a:extLst>
              <a:ext uri="{FF2B5EF4-FFF2-40B4-BE49-F238E27FC236}">
                <a16:creationId xmlns:a16="http://schemas.microsoft.com/office/drawing/2014/main" id="{AC77E26B-373E-452A-A246-5B448A9AB7F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51050" y="231775"/>
            <a:ext cx="6883400" cy="952500"/>
          </a:xfrm>
        </p:spPr>
        <p:txBody>
          <a:bodyPr/>
          <a:lstStyle/>
          <a:p>
            <a:r>
              <a:rPr lang="en-GB" altLang="sk-SK" b="1" dirty="0">
                <a:solidFill>
                  <a:srgbClr val="8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Uvae ursi folium </a:t>
            </a:r>
            <a:r>
              <a:rPr lang="en-GB" altLang="sk-SK" b="1" i="0" noProof="0" dirty="0">
                <a:solidFill>
                  <a:srgbClr val="800000"/>
                </a:solidFill>
                <a:latin typeface="Calibri" panose="020F0502020204030204" pitchFamily="34" charset="0"/>
              </a:rPr>
              <a:t>CzPh 2017</a:t>
            </a:r>
            <a:endParaRPr lang="en-GB" altLang="cs-CZ" b="1" i="0" noProof="0" dirty="0">
              <a:solidFill>
                <a:srgbClr val="8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4035" name="Rectangle 3">
            <a:extLst>
              <a:ext uri="{FF2B5EF4-FFF2-40B4-BE49-F238E27FC236}">
                <a16:creationId xmlns:a16="http://schemas.microsoft.com/office/drawing/2014/main" id="{2BDF7644-5D27-45E5-9CED-AE79B3BC0D5A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68275" y="1504950"/>
            <a:ext cx="3755653" cy="5164410"/>
          </a:xfrm>
        </p:spPr>
        <p:txBody>
          <a:bodyPr/>
          <a:lstStyle/>
          <a:p>
            <a:pPr>
              <a:buClr>
                <a:srgbClr val="0066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altLang="cs-CZ" sz="2400" noProof="0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Microscopy:</a:t>
            </a:r>
            <a:endParaRPr lang="en-GB" altLang="en-US" sz="2400" noProof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>
              <a:buNone/>
            </a:pPr>
            <a:r>
              <a:rPr lang="en-GB" altLang="en-US" sz="2400" noProof="0" dirty="0">
                <a:solidFill>
                  <a:srgbClr val="000000"/>
                </a:solidFill>
                <a:latin typeface="Calibri" panose="020F0502020204030204" pitchFamily="34" charset="0"/>
              </a:rPr>
              <a:t>	</a:t>
            </a: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</a:rPr>
              <a:t>epidermis</a:t>
            </a:r>
          </a:p>
          <a:p>
            <a:pPr>
              <a:buNone/>
            </a:pP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</a:rPr>
              <a:t>	palisades</a:t>
            </a:r>
          </a:p>
          <a:p>
            <a:pPr>
              <a:buNone/>
            </a:pPr>
            <a:endParaRPr lang="en-GB" altLang="sk-SK" sz="24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>
              <a:buNone/>
            </a:pPr>
            <a:endParaRPr lang="en-GB" altLang="sk-SK" sz="24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>
              <a:buNone/>
            </a:pP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</a:rPr>
              <a:t>	vessels</a:t>
            </a:r>
          </a:p>
          <a:p>
            <a:pPr>
              <a:buNone/>
            </a:pPr>
            <a:endParaRPr lang="en-GB" altLang="sk-SK" sz="24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>
              <a:buNone/>
            </a:pP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</a:rPr>
              <a:t>	sieve tubes</a:t>
            </a:r>
          </a:p>
          <a:p>
            <a:pPr>
              <a:buNone/>
            </a:pP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</a:rPr>
              <a:t>	spongeous parenchyma</a:t>
            </a:r>
          </a:p>
          <a:p>
            <a:pPr>
              <a:buNone/>
            </a:pP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</a:rPr>
              <a:t>	crystals</a:t>
            </a:r>
          </a:p>
          <a:p>
            <a:pPr>
              <a:buNone/>
            </a:pPr>
            <a:endParaRPr lang="en-GB" altLang="sk-SK" sz="24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>
              <a:buNone/>
            </a:pPr>
            <a:r>
              <a:rPr lang="en-GB" altLang="sk-SK" sz="2400" b="1" dirty="0">
                <a:solidFill>
                  <a:srgbClr val="000000"/>
                </a:solidFill>
                <a:latin typeface="Calibri" panose="020F0502020204030204" pitchFamily="34" charset="0"/>
              </a:rPr>
              <a:t>Collateral vascular bundle</a:t>
            </a:r>
          </a:p>
          <a:p>
            <a:pPr>
              <a:buNone/>
            </a:pPr>
            <a:r>
              <a:rPr lang="en-GB" altLang="en-US" sz="2400" noProof="0" dirty="0">
                <a:solidFill>
                  <a:srgbClr val="000000"/>
                </a:solidFill>
                <a:latin typeface="Calibri" panose="020F0502020204030204" pitchFamily="34" charset="0"/>
              </a:rPr>
              <a:t>		</a:t>
            </a:r>
            <a:endParaRPr lang="en-GB" altLang="cs-CZ" sz="2400" noProof="0" dirty="0">
              <a:solidFill>
                <a:srgbClr val="00000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1200"/>
              </a:spcAft>
              <a:buClr>
                <a:srgbClr val="006600"/>
              </a:buClr>
              <a:buSzPct val="100000"/>
              <a:buFont typeface="Monotype Sorts" pitchFamily="2" charset="2"/>
              <a:buNone/>
            </a:pPr>
            <a:endParaRPr lang="en-GB" altLang="cs-CZ" sz="2400" noProof="0" dirty="0">
              <a:solidFill>
                <a:srgbClr val="00000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4036" name="Picture 3">
            <a:extLst>
              <a:ext uri="{FF2B5EF4-FFF2-40B4-BE49-F238E27FC236}">
                <a16:creationId xmlns:a16="http://schemas.microsoft.com/office/drawing/2014/main" id="{DB156B1F-4DCF-43B7-B47E-B83E64C880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139700"/>
            <a:ext cx="1512888" cy="1246188"/>
          </a:xfrm>
          <a:prstGeom prst="rect">
            <a:avLst/>
          </a:prstGeom>
          <a:noFill/>
          <a:ln w="9525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4037" name="Straight Connector 4">
            <a:extLst>
              <a:ext uri="{FF2B5EF4-FFF2-40B4-BE49-F238E27FC236}">
                <a16:creationId xmlns:a16="http://schemas.microsoft.com/office/drawing/2014/main" id="{42ECAA12-8684-4B2D-8680-6EC6F9AC31FF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47650" y="1385888"/>
            <a:ext cx="8661400" cy="0"/>
          </a:xfrm>
          <a:prstGeom prst="line">
            <a:avLst/>
          </a:prstGeom>
          <a:noFill/>
          <a:ln w="38100" algn="ctr">
            <a:solidFill>
              <a:srgbClr val="008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4038" name="AutoShape 2" descr="Výsledek obrázku pro petroselini radix">
            <a:extLst>
              <a:ext uri="{FF2B5EF4-FFF2-40B4-BE49-F238E27FC236}">
                <a16:creationId xmlns:a16="http://schemas.microsoft.com/office/drawing/2014/main" id="{97C53CEA-D71F-4CCD-80FD-9E01339987F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8275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Monotype Sorts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2400" b="0" i="0" u="none" strike="noStrike" kern="1200" cap="none" spc="0" normalizeH="0" baseline="0" noProof="0" dirty="0">
              <a:ln>
                <a:noFill/>
              </a:ln>
              <a:solidFill>
                <a:srgbClr val="FFFF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Line 5"/>
          <p:cNvSpPr>
            <a:spLocks noChangeShapeType="1"/>
          </p:cNvSpPr>
          <p:nvPr/>
        </p:nvSpPr>
        <p:spPr bwMode="auto">
          <a:xfrm flipV="1">
            <a:off x="2015715" y="2048366"/>
            <a:ext cx="2858245" cy="113671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2075" tIns="46038" rIns="92075" bIns="46038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FFFF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5" name="Line 5"/>
          <p:cNvSpPr>
            <a:spLocks noChangeShapeType="1"/>
          </p:cNvSpPr>
          <p:nvPr/>
        </p:nvSpPr>
        <p:spPr bwMode="auto">
          <a:xfrm flipV="1">
            <a:off x="2015716" y="2480414"/>
            <a:ext cx="3060340" cy="14401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2075" tIns="46038" rIns="92075" bIns="46038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FFFF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8" name="Line 5"/>
          <p:cNvSpPr>
            <a:spLocks noChangeShapeType="1"/>
          </p:cNvSpPr>
          <p:nvPr/>
        </p:nvSpPr>
        <p:spPr bwMode="auto">
          <a:xfrm flipV="1">
            <a:off x="1569926" y="3861042"/>
            <a:ext cx="3002074" cy="56552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2075" tIns="46038" rIns="92075" bIns="46038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FFFF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9" name="Line 5"/>
          <p:cNvSpPr>
            <a:spLocks noChangeShapeType="1"/>
          </p:cNvSpPr>
          <p:nvPr/>
        </p:nvSpPr>
        <p:spPr bwMode="auto">
          <a:xfrm flipV="1">
            <a:off x="2103852" y="4737621"/>
            <a:ext cx="2520950" cy="19768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2075" tIns="46038" rIns="92075" bIns="46038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FFFF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0" name="Line 5"/>
          <p:cNvSpPr>
            <a:spLocks noChangeShapeType="1"/>
          </p:cNvSpPr>
          <p:nvPr/>
        </p:nvSpPr>
        <p:spPr bwMode="auto">
          <a:xfrm>
            <a:off x="1760538" y="5703442"/>
            <a:ext cx="2811461" cy="51898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2075" tIns="46038" rIns="92075" bIns="46038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FFFF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1" name="Line 5"/>
          <p:cNvSpPr>
            <a:spLocks noChangeShapeType="1"/>
          </p:cNvSpPr>
          <p:nvPr/>
        </p:nvSpPr>
        <p:spPr bwMode="auto">
          <a:xfrm flipV="1">
            <a:off x="3719127" y="5200013"/>
            <a:ext cx="2644903" cy="51898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2075" tIns="46038" rIns="92075" bIns="46038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FFFF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03037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3">
            <a:extLst>
              <a:ext uri="{FF2B5EF4-FFF2-40B4-BE49-F238E27FC236}">
                <a16:creationId xmlns:a16="http://schemas.microsoft.com/office/drawing/2014/main" id="{AA76E016-EB87-4161-BA75-7EC2C17428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139700"/>
            <a:ext cx="1512888" cy="1246188"/>
          </a:xfrm>
          <a:prstGeom prst="rect">
            <a:avLst/>
          </a:prstGeom>
          <a:noFill/>
          <a:ln w="9525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1139" name="Straight Connector 4">
            <a:extLst>
              <a:ext uri="{FF2B5EF4-FFF2-40B4-BE49-F238E27FC236}">
                <a16:creationId xmlns:a16="http://schemas.microsoft.com/office/drawing/2014/main" id="{567C21B5-0795-40E4-B428-B335C439D407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47650" y="1385888"/>
            <a:ext cx="8661400" cy="0"/>
          </a:xfrm>
          <a:prstGeom prst="line">
            <a:avLst/>
          </a:prstGeom>
          <a:noFill/>
          <a:ln w="38100" algn="ctr">
            <a:solidFill>
              <a:srgbClr val="008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1140" name="AutoShape 2" descr="Výsledek obrázku pro petroselini radix">
            <a:extLst>
              <a:ext uri="{FF2B5EF4-FFF2-40B4-BE49-F238E27FC236}">
                <a16:creationId xmlns:a16="http://schemas.microsoft.com/office/drawing/2014/main" id="{99FB687C-5220-4590-B581-3DF9954E8DD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8275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Monotype Sorts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2400" b="0" i="0" u="none" strike="noStrike" kern="1200" cap="none" spc="0" normalizeH="0" baseline="0" noProof="0" dirty="0">
              <a:ln>
                <a:noFill/>
              </a:ln>
              <a:solidFill>
                <a:srgbClr val="FFFF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1141" name="Nadpis 3">
            <a:extLst>
              <a:ext uri="{FF2B5EF4-FFF2-40B4-BE49-F238E27FC236}">
                <a16:creationId xmlns:a16="http://schemas.microsoft.com/office/drawing/2014/main" id="{34125574-25C9-4357-9D00-7283F3E4919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92150" y="3500438"/>
            <a:ext cx="7772400" cy="1371600"/>
          </a:xfrm>
        </p:spPr>
        <p:txBody>
          <a:bodyPr/>
          <a:lstStyle/>
          <a:p>
            <a:pPr algn="ctr"/>
            <a:r>
              <a:rPr lang="cs-CZ" altLang="cs-CZ" b="1" dirty="0">
                <a:solidFill>
                  <a:srgbClr val="8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MACROSCOPY</a:t>
            </a:r>
          </a:p>
        </p:txBody>
      </p:sp>
    </p:spTree>
    <p:extLst>
      <p:ext uri="{BB962C8B-B14F-4D97-AF65-F5344CB8AC3E}">
        <p14:creationId xmlns:p14="http://schemas.microsoft.com/office/powerpoint/2010/main" val="318891843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F8F8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>
            <a:extLst>
              <a:ext uri="{FF2B5EF4-FFF2-40B4-BE49-F238E27FC236}">
                <a16:creationId xmlns:a16="http://schemas.microsoft.com/office/drawing/2014/main" id="{36770B77-D361-46A2-87D5-810808731BF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8121" y="286544"/>
            <a:ext cx="6883400" cy="952500"/>
          </a:xfrm>
        </p:spPr>
        <p:txBody>
          <a:bodyPr/>
          <a:lstStyle/>
          <a:p>
            <a:r>
              <a:rPr lang="en-GB" altLang="sk-SK" b="1" dirty="0">
                <a:solidFill>
                  <a:srgbClr val="8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Mate folium</a:t>
            </a:r>
            <a:r>
              <a:rPr lang="en-GB" altLang="sk-SK" b="1" dirty="0">
                <a:solidFill>
                  <a:srgbClr val="800000"/>
                </a:solidFill>
                <a:latin typeface="Calibri" panose="020F0502020204030204" pitchFamily="34" charset="0"/>
              </a:rPr>
              <a:t> </a:t>
            </a:r>
            <a:endParaRPr lang="en-GB" altLang="cs-CZ" b="1" i="0" noProof="0" dirty="0">
              <a:solidFill>
                <a:srgbClr val="8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C337CB17-B425-4413-A131-0BD28EFB1AD7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68274" y="1505914"/>
            <a:ext cx="8740775" cy="1008064"/>
          </a:xfrm>
        </p:spPr>
        <p:txBody>
          <a:bodyPr/>
          <a:lstStyle/>
          <a:p>
            <a:pPr algn="just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r>
              <a:rPr lang="en-GB" altLang="cs-CZ" sz="2400" u="sng" noProof="0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Mother plant:</a:t>
            </a:r>
            <a:r>
              <a:rPr lang="en-GB" altLang="sk-SK" sz="2400" b="1" i="1" dirty="0">
                <a:solidFill>
                  <a:srgbClr val="8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Ilex paraguariensis</a:t>
            </a:r>
            <a:r>
              <a:rPr lang="en-GB" altLang="sk-SK" sz="2400" b="1" i="1" dirty="0">
                <a:solidFill>
                  <a:srgbClr val="800000"/>
                </a:solidFill>
                <a:latin typeface="Calibri" panose="020F0502020204030204" pitchFamily="34" charset="0"/>
              </a:rPr>
              <a:t>,</a:t>
            </a:r>
            <a:r>
              <a:rPr lang="en-GB" altLang="sk-SK" sz="2400" b="1" dirty="0">
                <a:solidFill>
                  <a:srgbClr val="800000"/>
                </a:solidFill>
                <a:latin typeface="Calibri" panose="020F0502020204030204" pitchFamily="34" charset="0"/>
              </a:rPr>
              <a:t> A</a:t>
            </a:r>
            <a:r>
              <a:rPr lang="en-GB" altLang="sk-SK" sz="2400" b="1" dirty="0">
                <a:solidFill>
                  <a:srgbClr val="8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quifoliaceae</a:t>
            </a:r>
            <a:endParaRPr lang="en-GB" altLang="en-US" sz="2400" noProof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>
              <a:buClr>
                <a:srgbClr val="006600"/>
              </a:buClr>
              <a:buFont typeface="Wingdings" panose="05000000000000000000" pitchFamily="2" charset="2"/>
              <a:buChar char="§"/>
            </a:pP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leaves and tops of branches treated by smoke of fire (</a:t>
            </a: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</a:rPr>
              <a:t>Y</a:t>
            </a: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erba maté)</a:t>
            </a:r>
          </a:p>
        </p:txBody>
      </p:sp>
      <p:pic>
        <p:nvPicPr>
          <p:cNvPr id="39940" name="Picture 3">
            <a:extLst>
              <a:ext uri="{FF2B5EF4-FFF2-40B4-BE49-F238E27FC236}">
                <a16:creationId xmlns:a16="http://schemas.microsoft.com/office/drawing/2014/main" id="{9A24942C-867D-4327-A041-F67B52A5D0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139700"/>
            <a:ext cx="1512888" cy="1246188"/>
          </a:xfrm>
          <a:prstGeom prst="rect">
            <a:avLst/>
          </a:prstGeom>
          <a:noFill/>
          <a:ln w="9525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9941" name="Straight Connector 4">
            <a:extLst>
              <a:ext uri="{FF2B5EF4-FFF2-40B4-BE49-F238E27FC236}">
                <a16:creationId xmlns:a16="http://schemas.microsoft.com/office/drawing/2014/main" id="{CA548D04-EBF1-4035-962D-9079E5CD387C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47650" y="1385888"/>
            <a:ext cx="8661400" cy="0"/>
          </a:xfrm>
          <a:prstGeom prst="line">
            <a:avLst/>
          </a:prstGeom>
          <a:noFill/>
          <a:ln w="38100" algn="ctr">
            <a:solidFill>
              <a:srgbClr val="008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9942" name="AutoShape 2" descr="Výsledek obrázku pro petroselini radix">
            <a:extLst>
              <a:ext uri="{FF2B5EF4-FFF2-40B4-BE49-F238E27FC236}">
                <a16:creationId xmlns:a16="http://schemas.microsoft.com/office/drawing/2014/main" id="{F8C22976-D68A-4C86-B761-494B2331570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8275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Monotype Sorts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2400" b="0" i="0" u="none" strike="noStrike" kern="1200" cap="none" spc="0" normalizeH="0" baseline="0" noProof="0" dirty="0">
              <a:ln>
                <a:noFill/>
              </a:ln>
              <a:solidFill>
                <a:srgbClr val="FFFF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Picture 13" descr="Ilex_paraguayiensis_p1">
            <a:extLst>
              <a:ext uri="{FF2B5EF4-FFF2-40B4-BE49-F238E27FC236}">
                <a16:creationId xmlns:a16="http://schemas.microsoft.com/office/drawing/2014/main" id="{ECB9A14D-9F41-4150-A706-57BFB95B51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61"/>
          <a:stretch>
            <a:fillRect/>
          </a:stretch>
        </p:blipFill>
        <p:spPr bwMode="auto">
          <a:xfrm>
            <a:off x="330453" y="2996952"/>
            <a:ext cx="4671070" cy="3382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1" descr="Ilex_paraguayiensis_p5">
            <a:extLst>
              <a:ext uri="{FF2B5EF4-FFF2-40B4-BE49-F238E27FC236}">
                <a16:creationId xmlns:a16="http://schemas.microsoft.com/office/drawing/2014/main" id="{B5D34CD2-576F-4513-850B-2EC7287606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2485232"/>
            <a:ext cx="2808523" cy="4205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3791560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F8F8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>
            <a:extLst>
              <a:ext uri="{FF2B5EF4-FFF2-40B4-BE49-F238E27FC236}">
                <a16:creationId xmlns:a16="http://schemas.microsoft.com/office/drawing/2014/main" id="{36770B77-D361-46A2-87D5-810808731BF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8121" y="286544"/>
            <a:ext cx="6883400" cy="952500"/>
          </a:xfrm>
        </p:spPr>
        <p:txBody>
          <a:bodyPr/>
          <a:lstStyle/>
          <a:p>
            <a:r>
              <a:rPr lang="en-GB" altLang="sk-SK" b="1" dirty="0">
                <a:solidFill>
                  <a:srgbClr val="8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Mate folium</a:t>
            </a:r>
            <a:r>
              <a:rPr lang="en-GB" altLang="sk-SK" b="1" dirty="0">
                <a:solidFill>
                  <a:srgbClr val="800000"/>
                </a:solidFill>
                <a:latin typeface="Calibri" panose="020F0502020204030204" pitchFamily="34" charset="0"/>
              </a:rPr>
              <a:t> </a:t>
            </a:r>
            <a:endParaRPr lang="en-GB" altLang="cs-CZ" b="1" i="0" noProof="0" dirty="0">
              <a:solidFill>
                <a:srgbClr val="8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C337CB17-B425-4413-A131-0BD28EFB1AD7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320675" y="1611791"/>
            <a:ext cx="4395341" cy="5057566"/>
          </a:xfrm>
        </p:spPr>
        <p:txBody>
          <a:bodyPr/>
          <a:lstStyle/>
          <a:p>
            <a:pPr algn="just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r>
              <a:rPr lang="en-GB" altLang="cs-CZ" sz="2400" u="sng" noProof="0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Macroscopy:</a:t>
            </a:r>
            <a:r>
              <a:rPr lang="en-GB" altLang="sk-SK" sz="20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</a:rPr>
              <a:t>fresh leaves oval-lanceolate</a:t>
            </a: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, leatherlike, shiny, with numerous glandules</a:t>
            </a: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</a:rPr>
              <a:t>, characteristic smoke odour, astringent taste</a:t>
            </a:r>
            <a:endParaRPr lang="en-GB" altLang="cs-CZ" sz="2400" noProof="0" dirty="0">
              <a:solidFill>
                <a:srgbClr val="0066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endParaRPr lang="en-GB" altLang="cs-CZ" sz="2400" u="sng" noProof="0" dirty="0">
              <a:solidFill>
                <a:srgbClr val="0066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r>
              <a:rPr lang="en-GB" altLang="cs-CZ" sz="2400" u="sng" noProof="0" dirty="0">
                <a:solidFill>
                  <a:srgbClr val="006600"/>
                </a:solidFill>
                <a:latin typeface="Calibri"/>
                <a:ea typeface="Calibri" panose="020F0502020204030204" pitchFamily="34" charset="0"/>
                <a:cs typeface="Calibri"/>
              </a:rPr>
              <a:t>Content compounds:</a:t>
            </a:r>
            <a:r>
              <a:rPr lang="en-GB" altLang="sk-SK" sz="2400" dirty="0">
                <a:solidFill>
                  <a:srgbClr val="000000"/>
                </a:solidFill>
                <a:latin typeface="Calibri"/>
                <a:cs typeface="Times New Roman"/>
              </a:rPr>
              <a:t> </a:t>
            </a:r>
            <a:r>
              <a:rPr lang="en-GB" altLang="sk-SK" sz="2400" b="1" dirty="0">
                <a:solidFill>
                  <a:srgbClr val="000000"/>
                </a:solidFill>
                <a:latin typeface="Calibri"/>
                <a:cs typeface="Times New Roman"/>
              </a:rPr>
              <a:t>purine alkaloids </a:t>
            </a:r>
            <a:r>
              <a:rPr lang="en-GB" altLang="sk-SK" sz="2400">
                <a:solidFill>
                  <a:srgbClr val="000000"/>
                </a:solidFill>
                <a:latin typeface="Calibri"/>
                <a:cs typeface="Times New Roman"/>
              </a:rPr>
              <a:t>(caffeine 0.5-2.1%), </a:t>
            </a:r>
            <a:r>
              <a:rPr lang="en-GB" altLang="sk-SK" sz="2400" dirty="0">
                <a:solidFill>
                  <a:srgbClr val="000000"/>
                </a:solidFill>
                <a:latin typeface="Calibri"/>
                <a:cs typeface="Times New Roman"/>
              </a:rPr>
              <a:t>tannins</a:t>
            </a:r>
            <a:r>
              <a:rPr lang="en-GB" altLang="sk-SK" sz="2400" dirty="0">
                <a:solidFill>
                  <a:srgbClr val="000000"/>
                </a:solidFill>
                <a:latin typeface="Calibri"/>
                <a:cs typeface="Calibri"/>
              </a:rPr>
              <a:t> </a:t>
            </a:r>
            <a:endParaRPr lang="en-GB" altLang="cs-CZ" sz="2400" u="sng" noProof="0" dirty="0">
              <a:solidFill>
                <a:srgbClr val="0066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endParaRPr lang="en-GB" altLang="cs-CZ" sz="2400" noProof="0" dirty="0">
              <a:solidFill>
                <a:srgbClr val="00000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>
                <a:srgbClr val="006600"/>
              </a:buClr>
              <a:buFont typeface="Wingdings" panose="05000000000000000000" pitchFamily="2" charset="2"/>
              <a:buChar char="§"/>
            </a:pPr>
            <a:r>
              <a:rPr lang="en-GB" altLang="cs-CZ" sz="2400" u="sng" noProof="0" dirty="0">
                <a:solidFill>
                  <a:srgbClr val="00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Usage</a:t>
            </a:r>
            <a:r>
              <a:rPr lang="en-GB" altLang="cs-CZ" sz="2400" noProof="0" dirty="0">
                <a:solidFill>
                  <a:srgbClr val="00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refreshing beverages, stimulans</a:t>
            </a:r>
            <a:endParaRPr lang="en-GB" altLang="cs-CZ" sz="2400" noProof="0" dirty="0">
              <a:solidFill>
                <a:srgbClr val="00000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9940" name="Picture 3">
            <a:extLst>
              <a:ext uri="{FF2B5EF4-FFF2-40B4-BE49-F238E27FC236}">
                <a16:creationId xmlns:a16="http://schemas.microsoft.com/office/drawing/2014/main" id="{9A24942C-867D-4327-A041-F67B52A5D0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139700"/>
            <a:ext cx="1512888" cy="1246188"/>
          </a:xfrm>
          <a:prstGeom prst="rect">
            <a:avLst/>
          </a:prstGeom>
          <a:noFill/>
          <a:ln w="9525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9941" name="Straight Connector 4">
            <a:extLst>
              <a:ext uri="{FF2B5EF4-FFF2-40B4-BE49-F238E27FC236}">
                <a16:creationId xmlns:a16="http://schemas.microsoft.com/office/drawing/2014/main" id="{CA548D04-EBF1-4035-962D-9079E5CD387C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47650" y="1385888"/>
            <a:ext cx="8661400" cy="0"/>
          </a:xfrm>
          <a:prstGeom prst="line">
            <a:avLst/>
          </a:prstGeom>
          <a:noFill/>
          <a:ln w="38100" algn="ctr">
            <a:solidFill>
              <a:srgbClr val="008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9942" name="AutoShape 2" descr="Výsledek obrázku pro petroselini radix">
            <a:extLst>
              <a:ext uri="{FF2B5EF4-FFF2-40B4-BE49-F238E27FC236}">
                <a16:creationId xmlns:a16="http://schemas.microsoft.com/office/drawing/2014/main" id="{F8C22976-D68A-4C86-B761-494B2331570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8275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Monotype Sorts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2400" b="0" i="0" u="none" strike="noStrike" kern="1200" cap="none" spc="0" normalizeH="0" baseline="0" noProof="0" dirty="0">
              <a:ln>
                <a:noFill/>
              </a:ln>
              <a:solidFill>
                <a:srgbClr val="FFFF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1" name="Picture 5" descr="mate">
            <a:extLst>
              <a:ext uri="{FF2B5EF4-FFF2-40B4-BE49-F238E27FC236}">
                <a16:creationId xmlns:a16="http://schemas.microsoft.com/office/drawing/2014/main" id="{757E4BB5-F0AD-4969-8FE0-F24A069C27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30" t="22894" r="19881" b="21780"/>
          <a:stretch>
            <a:fillRect/>
          </a:stretch>
        </p:blipFill>
        <p:spPr bwMode="auto">
          <a:xfrm>
            <a:off x="5333101" y="1676032"/>
            <a:ext cx="3518865" cy="2430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9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904"/>
          <a:stretch/>
        </p:blipFill>
        <p:spPr bwMode="auto">
          <a:xfrm>
            <a:off x="5333230" y="4258633"/>
            <a:ext cx="2003786" cy="1579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5810738" y="5840723"/>
            <a:ext cx="9283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</a:rPr>
              <a:t>caffeine</a:t>
            </a:r>
            <a:endParaRPr lang="en-GB" sz="18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pic>
        <p:nvPicPr>
          <p:cNvPr id="3" name="Obrázek 3" descr="Obsah obrázku hrníček, stůl, vsedě, káva&#10;&#10;Popis se vygeneroval automaticky.">
            <a:extLst>
              <a:ext uri="{FF2B5EF4-FFF2-40B4-BE49-F238E27FC236}">
                <a16:creationId xmlns:a16="http://schemas.microsoft.com/office/drawing/2014/main" id="{7FA0BCF4-C4A8-41FE-AC68-AAD207D5B2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83207" y="4256039"/>
            <a:ext cx="1462490" cy="2064115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9EF38C4D-6729-44A9-86E5-F0A660250574}"/>
              </a:ext>
            </a:extLst>
          </p:cNvPr>
          <p:cNvSpPr txBox="1"/>
          <p:nvPr/>
        </p:nvSpPr>
        <p:spPr>
          <a:xfrm>
            <a:off x="7386809" y="6181840"/>
            <a:ext cx="1662170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s" sz="1400" i="1">
                <a:solidFill>
                  <a:schemeClr val="bg1"/>
                </a:solidFill>
                <a:latin typeface="Times New Roman"/>
                <a:cs typeface="Times New Roman"/>
              </a:rPr>
              <a:t>Mate</a:t>
            </a:r>
            <a:r>
              <a:rPr lang="en-US" sz="1400">
                <a:solidFill>
                  <a:schemeClr val="bg1"/>
                </a:solidFill>
                <a:latin typeface="Times New Roman"/>
                <a:cs typeface="Times New Roman"/>
              </a:rPr>
              <a:t> in a traditional calabash gourd</a:t>
            </a:r>
            <a:endParaRPr lang="cs-CZ" sz="1400">
              <a:solidFill>
                <a:schemeClr val="bg1"/>
              </a:solidFill>
              <a:cs typeface="Times New Roman"/>
            </a:endParaRPr>
          </a:p>
          <a:p>
            <a:pPr algn="ctr"/>
            <a:r>
              <a:rPr lang="en-US" sz="600" dirty="0">
                <a:solidFill>
                  <a:schemeClr val="bg1"/>
                </a:solidFill>
                <a:latin typeface="Times New Roman"/>
                <a:cs typeface="Times New Roman"/>
              </a:rPr>
              <a:t>https://commons.wikimedia.org/wiki/File:Mate_en_calabaza.jpg</a:t>
            </a:r>
            <a:endParaRPr lang="en-US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58109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F8F8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>
            <a:extLst>
              <a:ext uri="{FF2B5EF4-FFF2-40B4-BE49-F238E27FC236}">
                <a16:creationId xmlns:a16="http://schemas.microsoft.com/office/drawing/2014/main" id="{36770B77-D361-46A2-87D5-810808731BF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8121" y="286544"/>
            <a:ext cx="6883400" cy="952500"/>
          </a:xfrm>
        </p:spPr>
        <p:txBody>
          <a:bodyPr/>
          <a:lstStyle/>
          <a:p>
            <a:r>
              <a:rPr lang="en-GB" altLang="sk-SK" b="1" dirty="0">
                <a:solidFill>
                  <a:srgbClr val="8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Crataegi folium cum flore </a:t>
            </a:r>
            <a:r>
              <a:rPr lang="en-GB" altLang="sk-SK" b="1" i="0" noProof="0" dirty="0">
                <a:solidFill>
                  <a:srgbClr val="800000"/>
                </a:solidFill>
                <a:latin typeface="Calibri" panose="020F0502020204030204" pitchFamily="34" charset="0"/>
              </a:rPr>
              <a:t>CzPh 2017</a:t>
            </a:r>
            <a:endParaRPr lang="en-GB" altLang="cs-CZ" b="1" i="0" noProof="0" dirty="0">
              <a:solidFill>
                <a:srgbClr val="8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C337CB17-B425-4413-A131-0BD28EFB1AD7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68275" y="1505913"/>
            <a:ext cx="8307388" cy="1347017"/>
          </a:xfrm>
        </p:spPr>
        <p:txBody>
          <a:bodyPr/>
          <a:lstStyle/>
          <a:p>
            <a:pPr algn="just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r>
              <a:rPr lang="en-GB" altLang="cs-CZ" sz="2400" u="sng" noProof="0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Mother plant:</a:t>
            </a:r>
            <a:r>
              <a:rPr lang="en-GB" altLang="sk-SK" sz="2400" b="1" i="1" dirty="0">
                <a:solidFill>
                  <a:srgbClr val="8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Crataegus monogyna</a:t>
            </a:r>
            <a:r>
              <a:rPr lang="en-GB" altLang="sk-SK" sz="2400" b="1" i="1" dirty="0">
                <a:solidFill>
                  <a:srgbClr val="800000"/>
                </a:solidFill>
                <a:latin typeface="Calibri" panose="020F0502020204030204" pitchFamily="34" charset="0"/>
              </a:rPr>
              <a:t>, </a:t>
            </a:r>
            <a:r>
              <a:rPr lang="en-GB" altLang="sk-SK" sz="2400" b="1" i="1" dirty="0">
                <a:solidFill>
                  <a:srgbClr val="8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Crataegus laevigata (C. oxyacanthoides)</a:t>
            </a:r>
            <a:r>
              <a:rPr lang="en-GB" altLang="sk-SK" sz="2400" b="1" i="1" dirty="0">
                <a:solidFill>
                  <a:srgbClr val="800000"/>
                </a:solidFill>
                <a:latin typeface="Calibri" panose="020F0502020204030204" pitchFamily="34" charset="0"/>
              </a:rPr>
              <a:t>,</a:t>
            </a:r>
            <a:r>
              <a:rPr lang="en-GB" altLang="sk-SK" sz="2400" b="1" dirty="0">
                <a:solidFill>
                  <a:srgbClr val="8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Rosaceae</a:t>
            </a:r>
            <a:r>
              <a:rPr lang="en-GB" altLang="sk-SK" sz="2400" dirty="0">
                <a:solidFill>
                  <a:srgbClr val="8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</a:rPr>
              <a:t>Common Hawthorn )</a:t>
            </a:r>
          </a:p>
          <a:p>
            <a:pPr algn="just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r>
              <a:rPr lang="en-GB" altLang="sk-SK" sz="1800" dirty="0">
                <a:solidFill>
                  <a:srgbClr val="000000"/>
                </a:solidFill>
                <a:latin typeface="Calibri" panose="020F0502020204030204" pitchFamily="34" charset="0"/>
              </a:rPr>
              <a:t>Crataegi folii cum flore extractum fluidum quantificatum </a:t>
            </a:r>
            <a:r>
              <a:rPr lang="en-GB" altLang="en-US" sz="1800" i="1" dirty="0">
                <a:solidFill>
                  <a:srgbClr val="000000"/>
                </a:solidFill>
                <a:latin typeface="Calibri" panose="020F0502020204030204" pitchFamily="34" charset="0"/>
              </a:rPr>
              <a:t>CzPh 2017</a:t>
            </a:r>
            <a:endParaRPr lang="en-GB" altLang="sk-SK" sz="18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just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r>
              <a:rPr lang="en-GB" altLang="sk-SK" sz="1800" dirty="0">
                <a:solidFill>
                  <a:srgbClr val="000000"/>
                </a:solidFill>
                <a:latin typeface="Calibri" panose="020F0502020204030204" pitchFamily="34" charset="0"/>
              </a:rPr>
              <a:t>Crataegi folii cum flore extractum siccum </a:t>
            </a:r>
            <a:r>
              <a:rPr lang="en-GB" altLang="en-US" sz="1800" i="1" dirty="0">
                <a:solidFill>
                  <a:srgbClr val="000000"/>
                </a:solidFill>
                <a:latin typeface="Calibri" panose="020F0502020204030204" pitchFamily="34" charset="0"/>
              </a:rPr>
              <a:t>CzPh 2017</a:t>
            </a:r>
            <a:endParaRPr lang="en-GB" altLang="cs-CZ" sz="1800" i="1" dirty="0">
              <a:solidFill>
                <a:srgbClr val="00000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9940" name="Picture 3">
            <a:extLst>
              <a:ext uri="{FF2B5EF4-FFF2-40B4-BE49-F238E27FC236}">
                <a16:creationId xmlns:a16="http://schemas.microsoft.com/office/drawing/2014/main" id="{9A24942C-867D-4327-A041-F67B52A5D0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139700"/>
            <a:ext cx="1512888" cy="1246188"/>
          </a:xfrm>
          <a:prstGeom prst="rect">
            <a:avLst/>
          </a:prstGeom>
          <a:noFill/>
          <a:ln w="9525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9941" name="Straight Connector 4">
            <a:extLst>
              <a:ext uri="{FF2B5EF4-FFF2-40B4-BE49-F238E27FC236}">
                <a16:creationId xmlns:a16="http://schemas.microsoft.com/office/drawing/2014/main" id="{CA548D04-EBF1-4035-962D-9079E5CD387C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47650" y="1385888"/>
            <a:ext cx="8661400" cy="0"/>
          </a:xfrm>
          <a:prstGeom prst="line">
            <a:avLst/>
          </a:prstGeom>
          <a:noFill/>
          <a:ln w="38100" algn="ctr">
            <a:solidFill>
              <a:srgbClr val="008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9942" name="AutoShape 2" descr="Výsledek obrázku pro petroselini radix">
            <a:extLst>
              <a:ext uri="{FF2B5EF4-FFF2-40B4-BE49-F238E27FC236}">
                <a16:creationId xmlns:a16="http://schemas.microsoft.com/office/drawing/2014/main" id="{F8C22976-D68A-4C86-B761-494B2331570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8275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Monotype Sorts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2400" b="0" i="0" u="none" strike="noStrike" kern="1200" cap="none" spc="0" normalizeH="0" baseline="0" noProof="0" dirty="0">
              <a:ln>
                <a:noFill/>
              </a:ln>
              <a:solidFill>
                <a:srgbClr val="FFFF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Picture 9">
            <a:extLst>
              <a:ext uri="{FF2B5EF4-FFF2-40B4-BE49-F238E27FC236}">
                <a16:creationId xmlns:a16="http://schemas.microsoft.com/office/drawing/2014/main" id="{DFDCA352-3CAE-47DF-9975-282D804290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376" y="3429948"/>
            <a:ext cx="3665537" cy="274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9" name="Picture 10">
            <a:extLst>
              <a:ext uri="{FF2B5EF4-FFF2-40B4-BE49-F238E27FC236}">
                <a16:creationId xmlns:a16="http://schemas.microsoft.com/office/drawing/2014/main" id="{4D7AE47E-2F3F-4FA3-AD56-1EBF4350E4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9450" y="2775544"/>
            <a:ext cx="2716213" cy="391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5818302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F8F8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>
            <a:extLst>
              <a:ext uri="{FF2B5EF4-FFF2-40B4-BE49-F238E27FC236}">
                <a16:creationId xmlns:a16="http://schemas.microsoft.com/office/drawing/2014/main" id="{36770B77-D361-46A2-87D5-810808731BF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8121" y="286544"/>
            <a:ext cx="6883400" cy="952500"/>
          </a:xfrm>
        </p:spPr>
        <p:txBody>
          <a:bodyPr/>
          <a:lstStyle/>
          <a:p>
            <a:r>
              <a:rPr lang="en-GB" altLang="sk-SK" b="1" dirty="0">
                <a:solidFill>
                  <a:srgbClr val="8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Crataegi folium cum flore </a:t>
            </a:r>
            <a:r>
              <a:rPr lang="en-GB" altLang="sk-SK" b="1" i="0" dirty="0">
                <a:solidFill>
                  <a:srgbClr val="800000"/>
                </a:solidFill>
                <a:latin typeface="Calibri" panose="020F0502020204030204" pitchFamily="34" charset="0"/>
              </a:rPr>
              <a:t>CzPh 2017</a:t>
            </a:r>
            <a:endParaRPr lang="en-GB" altLang="cs-CZ" b="1" i="0" noProof="0" dirty="0">
              <a:solidFill>
                <a:srgbClr val="8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C337CB17-B425-4413-A131-0BD28EFB1AD7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92331" y="1513890"/>
            <a:ext cx="8588375" cy="5057566"/>
          </a:xfrm>
        </p:spPr>
        <p:txBody>
          <a:bodyPr/>
          <a:lstStyle/>
          <a:p>
            <a:pPr>
              <a:buClr>
                <a:srgbClr val="006600"/>
              </a:buClr>
              <a:buFont typeface="Wingdings" panose="05000000000000000000" pitchFamily="2" charset="2"/>
              <a:buChar char="§"/>
            </a:pPr>
            <a:r>
              <a:rPr lang="en-GB" altLang="cs-CZ" sz="2400" u="sng" noProof="0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Macroscopy:</a:t>
            </a:r>
            <a:r>
              <a:rPr lang="en-GB" altLang="cs-CZ" sz="2400" noProof="0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sk-SK" sz="2000" dirty="0">
                <a:solidFill>
                  <a:srgbClr val="000000"/>
                </a:solidFill>
                <a:latin typeface="Calibri" panose="020F0502020204030204" pitchFamily="34" charset="0"/>
              </a:rPr>
              <a:t>both species leaves on the face dark green, on the reversed side brighter with evident veins</a:t>
            </a:r>
            <a:r>
              <a:rPr lang="en-GB" altLang="sk-SK" sz="2000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, bald or sporadically hairy,</a:t>
            </a:r>
            <a:r>
              <a:rPr lang="en-GB" altLang="sk-SK" sz="2000" dirty="0">
                <a:solidFill>
                  <a:srgbClr val="000000"/>
                </a:solidFill>
                <a:latin typeface="Calibri" panose="020F0502020204030204" pitchFamily="34" charset="0"/>
              </a:rPr>
              <a:t> pleasant odour, weakly bitter taste</a:t>
            </a:r>
          </a:p>
          <a:p>
            <a:pPr marL="0" indent="0">
              <a:buClr>
                <a:srgbClr val="006600"/>
              </a:buClr>
              <a:buNone/>
            </a:pPr>
            <a:endParaRPr lang="en-GB" altLang="sk-SK" sz="2000" i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0" indent="0">
              <a:buClr>
                <a:srgbClr val="006600"/>
              </a:buClr>
              <a:buNone/>
            </a:pPr>
            <a:r>
              <a:rPr lang="en-GB" altLang="sk-SK" sz="2000" i="1" dirty="0">
                <a:solidFill>
                  <a:srgbClr val="006600"/>
                </a:solidFill>
                <a:latin typeface="Calibri" panose="020F0502020204030204" pitchFamily="34" charset="0"/>
              </a:rPr>
              <a:t>C. </a:t>
            </a:r>
            <a:r>
              <a:rPr lang="en-GB" altLang="sk-SK" sz="2000" i="1" dirty="0">
                <a:solidFill>
                  <a:srgbClr val="0066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oxyacanthoides</a:t>
            </a:r>
            <a:r>
              <a:rPr lang="en-GB" altLang="sk-SK" sz="2000" i="1" dirty="0">
                <a:solidFill>
                  <a:srgbClr val="006600"/>
                </a:solidFill>
                <a:latin typeface="Calibri" panose="020F0502020204030204" pitchFamily="34" charset="0"/>
              </a:rPr>
              <a:t> </a:t>
            </a:r>
            <a:r>
              <a:rPr lang="en-GB" altLang="sk-SK" sz="2000" dirty="0">
                <a:solidFill>
                  <a:srgbClr val="000000"/>
                </a:solidFill>
                <a:latin typeface="Calibri" panose="020F0502020204030204" pitchFamily="34" charset="0"/>
              </a:rPr>
              <a:t>– leaf oval, </a:t>
            </a:r>
          </a:p>
          <a:p>
            <a:pPr marL="0" indent="0">
              <a:buClr>
                <a:srgbClr val="006600"/>
              </a:buClr>
              <a:buNone/>
            </a:pPr>
            <a:r>
              <a:rPr lang="en-GB" altLang="sk-SK" sz="2000" dirty="0">
                <a:solidFill>
                  <a:srgbClr val="000000"/>
                </a:solidFill>
                <a:latin typeface="Calibri" panose="020F0502020204030204" pitchFamily="34" charset="0"/>
              </a:rPr>
              <a:t>3-5 lobular, narrowing to stalk</a:t>
            </a:r>
            <a:r>
              <a:rPr lang="en-GB" altLang="sk-SK" sz="2000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, </a:t>
            </a:r>
          </a:p>
          <a:p>
            <a:pPr marL="0" indent="0">
              <a:buClr>
                <a:srgbClr val="006600"/>
              </a:buClr>
              <a:buNone/>
            </a:pPr>
            <a:r>
              <a:rPr lang="en-GB" altLang="sk-SK" sz="2000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bluntly to notched toothed</a:t>
            </a:r>
          </a:p>
          <a:p>
            <a:pPr marL="0" indent="0">
              <a:buClr>
                <a:srgbClr val="006600"/>
              </a:buClr>
              <a:buNone/>
            </a:pPr>
            <a:endParaRPr lang="en-GB" altLang="sk-SK" sz="2000" dirty="0">
              <a:solidFill>
                <a:srgbClr val="000000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Clr>
                <a:srgbClr val="006600"/>
              </a:buClr>
              <a:buNone/>
            </a:pPr>
            <a:r>
              <a:rPr lang="en-GB" altLang="sk-SK" sz="2000" dirty="0">
                <a:solidFill>
                  <a:srgbClr val="006600"/>
                </a:solidFill>
                <a:latin typeface="Calibri" panose="020F0502020204030204" pitchFamily="34" charset="0"/>
              </a:rPr>
              <a:t>C. </a:t>
            </a:r>
            <a:r>
              <a:rPr lang="en-GB" altLang="sk-SK" sz="2000" i="1" dirty="0">
                <a:solidFill>
                  <a:srgbClr val="0066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monogyna</a:t>
            </a:r>
            <a:r>
              <a:rPr lang="en-GB" altLang="sk-SK" sz="2000" dirty="0">
                <a:solidFill>
                  <a:srgbClr val="006600"/>
                </a:solidFill>
                <a:latin typeface="Calibri" panose="020F0502020204030204" pitchFamily="34" charset="0"/>
              </a:rPr>
              <a:t> </a:t>
            </a:r>
            <a:r>
              <a:rPr lang="en-GB" altLang="sk-SK" sz="2000" dirty="0">
                <a:solidFill>
                  <a:srgbClr val="000000"/>
                </a:solidFill>
                <a:latin typeface="Calibri" panose="020F0502020204030204" pitchFamily="34" charset="0"/>
              </a:rPr>
              <a:t>– obovate and </a:t>
            </a:r>
          </a:p>
          <a:p>
            <a:pPr marL="0" indent="0">
              <a:buClr>
                <a:srgbClr val="006600"/>
              </a:buClr>
              <a:buNone/>
            </a:pPr>
            <a:r>
              <a:rPr lang="en-GB" altLang="sk-SK" sz="2000" dirty="0">
                <a:solidFill>
                  <a:srgbClr val="000000"/>
                </a:solidFill>
                <a:latin typeface="Calibri" panose="020F0502020204030204" pitchFamily="34" charset="0"/>
              </a:rPr>
              <a:t>deeply lobed, sometimes almost </a:t>
            </a:r>
          </a:p>
          <a:p>
            <a:pPr marL="0" indent="0">
              <a:buClr>
                <a:srgbClr val="006600"/>
              </a:buClr>
              <a:buNone/>
            </a:pPr>
            <a:r>
              <a:rPr lang="en-GB" altLang="sk-SK" sz="2000" dirty="0">
                <a:solidFill>
                  <a:srgbClr val="000000"/>
                </a:solidFill>
                <a:latin typeface="Calibri" panose="020F0502020204030204" pitchFamily="34" charset="0"/>
              </a:rPr>
              <a:t>to the midrib, with the lobes </a:t>
            </a:r>
          </a:p>
          <a:p>
            <a:pPr marL="0" indent="0">
              <a:buClr>
                <a:srgbClr val="006600"/>
              </a:buClr>
              <a:buNone/>
            </a:pPr>
            <a:r>
              <a:rPr lang="en-GB" altLang="sk-SK" sz="2000" dirty="0">
                <a:solidFill>
                  <a:srgbClr val="000000"/>
                </a:solidFill>
                <a:latin typeface="Calibri" panose="020F0502020204030204" pitchFamily="34" charset="0"/>
              </a:rPr>
              <a:t>spreading at a wide angle</a:t>
            </a:r>
          </a:p>
          <a:p>
            <a:pPr algn="just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endParaRPr lang="en-GB" altLang="cs-CZ" sz="2000" noProof="0" dirty="0">
              <a:solidFill>
                <a:srgbClr val="0066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endParaRPr lang="en-GB" altLang="cs-CZ" sz="2400" u="sng" noProof="0" dirty="0">
              <a:solidFill>
                <a:srgbClr val="0066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endParaRPr lang="en-GB" altLang="cs-CZ" sz="2400" noProof="0" dirty="0">
              <a:solidFill>
                <a:srgbClr val="00000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9940" name="Picture 3">
            <a:extLst>
              <a:ext uri="{FF2B5EF4-FFF2-40B4-BE49-F238E27FC236}">
                <a16:creationId xmlns:a16="http://schemas.microsoft.com/office/drawing/2014/main" id="{9A24942C-867D-4327-A041-F67B52A5D0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139700"/>
            <a:ext cx="1512888" cy="1246188"/>
          </a:xfrm>
          <a:prstGeom prst="rect">
            <a:avLst/>
          </a:prstGeom>
          <a:noFill/>
          <a:ln w="9525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9941" name="Straight Connector 4">
            <a:extLst>
              <a:ext uri="{FF2B5EF4-FFF2-40B4-BE49-F238E27FC236}">
                <a16:creationId xmlns:a16="http://schemas.microsoft.com/office/drawing/2014/main" id="{CA548D04-EBF1-4035-962D-9079E5CD387C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47650" y="1385888"/>
            <a:ext cx="8661400" cy="0"/>
          </a:xfrm>
          <a:prstGeom prst="line">
            <a:avLst/>
          </a:prstGeom>
          <a:noFill/>
          <a:ln w="38100" algn="ctr">
            <a:solidFill>
              <a:srgbClr val="008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9942" name="AutoShape 2" descr="Výsledek obrázku pro petroselini radix">
            <a:extLst>
              <a:ext uri="{FF2B5EF4-FFF2-40B4-BE49-F238E27FC236}">
                <a16:creationId xmlns:a16="http://schemas.microsoft.com/office/drawing/2014/main" id="{F8C22976-D68A-4C86-B761-494B2331570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8275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Monotype Sorts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2400" b="0" i="0" u="none" strike="noStrike" kern="1200" cap="none" spc="0" normalizeH="0" baseline="0" noProof="0" dirty="0">
              <a:ln>
                <a:noFill/>
              </a:ln>
              <a:solidFill>
                <a:srgbClr val="FFFF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1" name="Picture 5" descr="crataegi1">
            <a:extLst>
              <a:ext uri="{FF2B5EF4-FFF2-40B4-BE49-F238E27FC236}">
                <a16:creationId xmlns:a16="http://schemas.microsoft.com/office/drawing/2014/main" id="{31CA63E6-976D-41A7-841F-E7876D9FD5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3853" y="2852936"/>
            <a:ext cx="4656853" cy="3492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985964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F8F8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>
            <a:extLst>
              <a:ext uri="{FF2B5EF4-FFF2-40B4-BE49-F238E27FC236}">
                <a16:creationId xmlns:a16="http://schemas.microsoft.com/office/drawing/2014/main" id="{36770B77-D361-46A2-87D5-810808731BF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8121" y="286544"/>
            <a:ext cx="6883400" cy="952500"/>
          </a:xfrm>
        </p:spPr>
        <p:txBody>
          <a:bodyPr/>
          <a:lstStyle/>
          <a:p>
            <a:r>
              <a:rPr lang="en-GB" altLang="sk-SK" b="1" dirty="0">
                <a:solidFill>
                  <a:srgbClr val="8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Crataegi folium cum flore </a:t>
            </a:r>
            <a:r>
              <a:rPr lang="en-GB" altLang="sk-SK" b="1" i="0" dirty="0">
                <a:solidFill>
                  <a:srgbClr val="800000"/>
                </a:solidFill>
                <a:latin typeface="Calibri" panose="020F0502020204030204" pitchFamily="34" charset="0"/>
              </a:rPr>
              <a:t>CzPh 2017</a:t>
            </a:r>
            <a:endParaRPr lang="en-GB" altLang="cs-CZ" b="1" i="0" noProof="0" dirty="0">
              <a:solidFill>
                <a:srgbClr val="8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C337CB17-B425-4413-A131-0BD28EFB1AD7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320675" y="1611791"/>
            <a:ext cx="8550846" cy="5057566"/>
          </a:xfrm>
        </p:spPr>
        <p:txBody>
          <a:bodyPr/>
          <a:lstStyle/>
          <a:p>
            <a:pPr algn="just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r>
              <a:rPr lang="en-GB" altLang="cs-CZ" sz="2400" u="sng" noProof="0" dirty="0">
                <a:solidFill>
                  <a:srgbClr val="006600"/>
                </a:solidFill>
                <a:latin typeface="Calibri"/>
                <a:ea typeface="Calibri" panose="020F0502020204030204" pitchFamily="34" charset="0"/>
                <a:cs typeface="Calibri"/>
              </a:rPr>
              <a:t>Content compounds:</a:t>
            </a:r>
            <a:r>
              <a:rPr lang="en-GB" altLang="cs-CZ" sz="2400" noProof="0" dirty="0">
                <a:solidFill>
                  <a:srgbClr val="006600"/>
                </a:solidFill>
                <a:latin typeface="Calibri"/>
                <a:ea typeface="Calibri" panose="020F0502020204030204" pitchFamily="34" charset="0"/>
                <a:cs typeface="Calibri"/>
              </a:rPr>
              <a:t> </a:t>
            </a:r>
            <a:r>
              <a:rPr lang="en-GB" altLang="sk-SK" sz="2400" b="1" dirty="0">
                <a:solidFill>
                  <a:srgbClr val="000000"/>
                </a:solidFill>
                <a:latin typeface="Calibri"/>
                <a:cs typeface="Times New Roman"/>
              </a:rPr>
              <a:t>flavonoids</a:t>
            </a:r>
            <a:r>
              <a:rPr lang="sk-SK" altLang="sk-SK" sz="2400" b="1" dirty="0">
                <a:solidFill>
                  <a:srgbClr val="000000"/>
                </a:solidFill>
                <a:latin typeface="Calibri"/>
                <a:cs typeface="Times New Roman"/>
              </a:rPr>
              <a:t> </a:t>
            </a:r>
            <a:r>
              <a:rPr lang="en-US" altLang="sk-SK" sz="2400" dirty="0">
                <a:solidFill>
                  <a:srgbClr val="000000"/>
                </a:solidFill>
                <a:latin typeface="Calibri"/>
                <a:cs typeface="Times New Roman"/>
              </a:rPr>
              <a:t>(hyperoside</a:t>
            </a:r>
            <a:r>
              <a:rPr lang="en-GB" altLang="sk-SK" sz="2400">
                <a:solidFill>
                  <a:srgbClr val="000000"/>
                </a:solidFill>
                <a:latin typeface="Calibri"/>
                <a:cs typeface="Times New Roman"/>
              </a:rPr>
              <a:t>, rutin, </a:t>
            </a:r>
            <a:r>
              <a:rPr lang="en-GB" altLang="sk-SK" sz="2400" err="1">
                <a:solidFill>
                  <a:srgbClr val="000000"/>
                </a:solidFill>
                <a:latin typeface="Calibri"/>
                <a:cs typeface="Times New Roman"/>
              </a:rPr>
              <a:t>vitexine</a:t>
            </a:r>
            <a:r>
              <a:rPr lang="en-GB" altLang="sk-SK" sz="2400" dirty="0">
                <a:solidFill>
                  <a:srgbClr val="000000"/>
                </a:solidFill>
                <a:latin typeface="Calibri"/>
                <a:cs typeface="Times New Roman"/>
              </a:rPr>
              <a:t>) </a:t>
            </a:r>
            <a:r>
              <a:rPr lang="en-GB" altLang="sk-SK" sz="2400" err="1">
                <a:solidFill>
                  <a:srgbClr val="000000"/>
                </a:solidFill>
                <a:latin typeface="Calibri"/>
                <a:cs typeface="Times New Roman"/>
              </a:rPr>
              <a:t>proant</a:t>
            </a:r>
            <a:r>
              <a:rPr lang="sk-SK" altLang="sk-SK" sz="2400" dirty="0">
                <a:solidFill>
                  <a:srgbClr val="000000"/>
                </a:solidFill>
                <a:latin typeface="Calibri"/>
                <a:cs typeface="Times New Roman"/>
              </a:rPr>
              <a:t>h</a:t>
            </a:r>
            <a:r>
              <a:rPr lang="en-GB" altLang="sk-SK" sz="2400" err="1">
                <a:solidFill>
                  <a:srgbClr val="000000"/>
                </a:solidFill>
                <a:latin typeface="Calibri"/>
                <a:cs typeface="Times New Roman"/>
              </a:rPr>
              <a:t>ocyanidins</a:t>
            </a:r>
            <a:r>
              <a:rPr lang="en-GB" altLang="sk-SK" sz="2400" dirty="0">
                <a:solidFill>
                  <a:srgbClr val="000000"/>
                </a:solidFill>
                <a:latin typeface="Calibri"/>
                <a:cs typeface="Times New Roman"/>
              </a:rPr>
              <a:t>, triterpene acids, purine bases</a:t>
            </a:r>
            <a:endParaRPr lang="en-GB" altLang="cs-CZ" sz="2400" u="sng" noProof="0" dirty="0">
              <a:solidFill>
                <a:srgbClr val="000000"/>
              </a:solidFill>
              <a:latin typeface="Calibri"/>
              <a:ea typeface="Calibri" panose="020F0502020204030204" pitchFamily="34" charset="0"/>
              <a:cs typeface="Times New Roman"/>
            </a:endParaRPr>
          </a:p>
          <a:p>
            <a:pPr algn="just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endParaRPr lang="en-US" altLang="cs-CZ" sz="2400" noProof="0" dirty="0">
              <a:solidFill>
                <a:srgbClr val="00000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endParaRPr lang="en-US" altLang="cs-CZ" sz="2400" dirty="0">
              <a:solidFill>
                <a:srgbClr val="00000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endParaRPr lang="en-US" altLang="cs-CZ" sz="2400" noProof="0" dirty="0">
              <a:solidFill>
                <a:srgbClr val="00000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endParaRPr lang="en-US" altLang="cs-CZ" sz="2400" dirty="0">
              <a:solidFill>
                <a:srgbClr val="00000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endParaRPr lang="en-US" altLang="cs-CZ" sz="2400" noProof="0" dirty="0">
              <a:solidFill>
                <a:srgbClr val="00000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endParaRPr lang="en-US" altLang="cs-CZ" sz="2400" noProof="0" dirty="0">
              <a:solidFill>
                <a:srgbClr val="00000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endParaRPr lang="en-US" altLang="cs-CZ" sz="2400" noProof="0" dirty="0">
              <a:solidFill>
                <a:srgbClr val="00000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endParaRPr lang="en-GB" altLang="cs-CZ" sz="2400" noProof="0" dirty="0">
              <a:solidFill>
                <a:srgbClr val="00000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>
                <a:srgbClr val="006600"/>
              </a:buClr>
              <a:buFont typeface="Wingdings" panose="05000000000000000000" pitchFamily="2" charset="2"/>
              <a:buChar char="§"/>
            </a:pPr>
            <a:r>
              <a:rPr lang="en-GB" altLang="cs-CZ" sz="2400" u="sng" noProof="0" dirty="0">
                <a:solidFill>
                  <a:srgbClr val="00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Usage</a:t>
            </a:r>
            <a:r>
              <a:rPr lang="en-GB" altLang="cs-CZ" sz="2400" noProof="0" dirty="0">
                <a:solidFill>
                  <a:srgbClr val="00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hypotonic, spasmolytic, antisclerotic, sedative tea mixtures</a:t>
            </a: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endParaRPr lang="en-GB" altLang="en-US" sz="2000" noProof="0" dirty="0">
              <a:solidFill>
                <a:srgbClr val="000000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9940" name="Picture 3">
            <a:extLst>
              <a:ext uri="{FF2B5EF4-FFF2-40B4-BE49-F238E27FC236}">
                <a16:creationId xmlns:a16="http://schemas.microsoft.com/office/drawing/2014/main" id="{9A24942C-867D-4327-A041-F67B52A5D0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139700"/>
            <a:ext cx="1512888" cy="1246188"/>
          </a:xfrm>
          <a:prstGeom prst="rect">
            <a:avLst/>
          </a:prstGeom>
          <a:noFill/>
          <a:ln w="9525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9941" name="Straight Connector 4">
            <a:extLst>
              <a:ext uri="{FF2B5EF4-FFF2-40B4-BE49-F238E27FC236}">
                <a16:creationId xmlns:a16="http://schemas.microsoft.com/office/drawing/2014/main" id="{CA548D04-EBF1-4035-962D-9079E5CD387C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47650" y="1385888"/>
            <a:ext cx="8661400" cy="0"/>
          </a:xfrm>
          <a:prstGeom prst="line">
            <a:avLst/>
          </a:prstGeom>
          <a:noFill/>
          <a:ln w="38100" algn="ctr">
            <a:solidFill>
              <a:srgbClr val="008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9942" name="AutoShape 2" descr="Výsledek obrázku pro petroselini radix">
            <a:extLst>
              <a:ext uri="{FF2B5EF4-FFF2-40B4-BE49-F238E27FC236}">
                <a16:creationId xmlns:a16="http://schemas.microsoft.com/office/drawing/2014/main" id="{F8C22976-D68A-4C86-B761-494B2331570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8275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Monotype Sorts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2400" b="0" i="0" u="none" strike="noStrike" kern="1200" cap="none" spc="0" normalizeH="0" baseline="0" noProof="0" dirty="0">
              <a:ln>
                <a:noFill/>
              </a:ln>
              <a:solidFill>
                <a:srgbClr val="FFFF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174CC97C-CC50-4DDD-8EFE-F81DAC6C77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1319" y="2717963"/>
            <a:ext cx="2736850" cy="164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88E6CC08-79D9-454B-B80F-22D4AAD234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614" y="2495812"/>
            <a:ext cx="2520950" cy="190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9" name="TextovéPole 9">
            <a:extLst>
              <a:ext uri="{FF2B5EF4-FFF2-40B4-BE49-F238E27FC236}">
                <a16:creationId xmlns:a16="http://schemas.microsoft.com/office/drawing/2014/main" id="{F8E0F493-3D52-4D5D-8CDF-749B764BE7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0538" y="4472389"/>
            <a:ext cx="1655763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Monotype Sorts" pitchFamily="2" charset="2"/>
              <a:buChar char="w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hangingPunct="0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cs-CZ" altLang="cs-CZ" sz="1600" dirty="0" err="1">
                <a:solidFill>
                  <a:srgbClr val="000000"/>
                </a:solidFill>
                <a:latin typeface="Calibri" pitchFamily="34" charset="0"/>
                <a:cs typeface="+mn-cs"/>
              </a:rPr>
              <a:t>hyperosid</a:t>
            </a:r>
            <a:r>
              <a:rPr lang="en-US" altLang="cs-CZ" sz="1600" dirty="0">
                <a:solidFill>
                  <a:srgbClr val="000000"/>
                </a:solidFill>
                <a:latin typeface="Calibri" pitchFamily="34" charset="0"/>
                <a:cs typeface="+mn-cs"/>
              </a:rPr>
              <a:t>e</a:t>
            </a:r>
            <a:endParaRPr lang="cs-CZ" altLang="cs-CZ" sz="1600" dirty="0">
              <a:solidFill>
                <a:srgbClr val="000000"/>
              </a:solidFill>
              <a:latin typeface="Calibri" pitchFamily="34" charset="0"/>
              <a:cs typeface="+mn-cs"/>
            </a:endParaRPr>
          </a:p>
        </p:txBody>
      </p:sp>
      <p:sp>
        <p:nvSpPr>
          <p:cNvPr id="10" name="TextovéPole 1">
            <a:extLst>
              <a:ext uri="{FF2B5EF4-FFF2-40B4-BE49-F238E27FC236}">
                <a16:creationId xmlns:a16="http://schemas.microsoft.com/office/drawing/2014/main" id="{112E2126-606C-484E-B97E-0A81804EF6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506" y="4501829"/>
            <a:ext cx="248629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Monotype Sorts" pitchFamily="2" charset="2"/>
              <a:buChar char="w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hangingPunct="0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cs-CZ" altLang="cs-CZ" sz="1600" dirty="0">
                <a:solidFill>
                  <a:srgbClr val="000000"/>
                </a:solidFill>
                <a:latin typeface="Calibri" pitchFamily="34" charset="0"/>
                <a:cs typeface="+mn-cs"/>
              </a:rPr>
              <a:t>dimer</a:t>
            </a:r>
            <a:r>
              <a:rPr lang="en-US" altLang="cs-CZ" sz="1600" dirty="0" err="1">
                <a:solidFill>
                  <a:srgbClr val="000000"/>
                </a:solidFill>
                <a:latin typeface="Calibri" pitchFamily="34" charset="0"/>
                <a:cs typeface="+mn-cs"/>
              </a:rPr>
              <a:t>ic</a:t>
            </a:r>
            <a:r>
              <a:rPr lang="cs-CZ" altLang="cs-CZ" sz="1600" dirty="0">
                <a:solidFill>
                  <a:srgbClr val="000000"/>
                </a:solidFill>
                <a:latin typeface="Calibri" pitchFamily="34" charset="0"/>
                <a:cs typeface="+mn-cs"/>
              </a:rPr>
              <a:t> </a:t>
            </a:r>
            <a:r>
              <a:rPr lang="cs-CZ" altLang="cs-CZ" sz="1600" dirty="0" err="1">
                <a:solidFill>
                  <a:srgbClr val="000000"/>
                </a:solidFill>
                <a:latin typeface="Calibri" pitchFamily="34" charset="0"/>
                <a:cs typeface="+mn-cs"/>
              </a:rPr>
              <a:t>procyanidin</a:t>
            </a:r>
            <a:r>
              <a:rPr lang="en-US" altLang="cs-CZ" sz="1600" dirty="0">
                <a:solidFill>
                  <a:srgbClr val="000000"/>
                </a:solidFill>
                <a:latin typeface="Calibri" pitchFamily="34" charset="0"/>
                <a:cs typeface="+mn-cs"/>
              </a:rPr>
              <a:t>e</a:t>
            </a:r>
            <a:r>
              <a:rPr lang="cs-CZ" altLang="cs-CZ" sz="1600" dirty="0">
                <a:solidFill>
                  <a:srgbClr val="000000"/>
                </a:solidFill>
                <a:latin typeface="Calibri" pitchFamily="34" charset="0"/>
                <a:cs typeface="+mn-cs"/>
              </a:rPr>
              <a:t> B2</a:t>
            </a:r>
          </a:p>
        </p:txBody>
      </p:sp>
    </p:spTree>
    <p:extLst>
      <p:ext uri="{BB962C8B-B14F-4D97-AF65-F5344CB8AC3E}">
        <p14:creationId xmlns:p14="http://schemas.microsoft.com/office/powerpoint/2010/main" val="400622250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F8F8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>
            <a:extLst>
              <a:ext uri="{FF2B5EF4-FFF2-40B4-BE49-F238E27FC236}">
                <a16:creationId xmlns:a16="http://schemas.microsoft.com/office/drawing/2014/main" id="{36770B77-D361-46A2-87D5-810808731BF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8120" y="286544"/>
            <a:ext cx="7048375" cy="952500"/>
          </a:xfrm>
        </p:spPr>
        <p:txBody>
          <a:bodyPr/>
          <a:lstStyle/>
          <a:p>
            <a:r>
              <a:rPr lang="en-GB" altLang="sk-SK" b="1" dirty="0">
                <a:solidFill>
                  <a:srgbClr val="8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Plantaginis folium </a:t>
            </a:r>
            <a:r>
              <a:rPr lang="en-GB" altLang="sk-SK" b="1" i="0" noProof="0" dirty="0">
                <a:solidFill>
                  <a:srgbClr val="800000"/>
                </a:solidFill>
                <a:latin typeface="Calibri" panose="020F0502020204030204" pitchFamily="34" charset="0"/>
              </a:rPr>
              <a:t>CzPh 2017</a:t>
            </a:r>
            <a:endParaRPr lang="en-GB" altLang="cs-CZ" b="1" i="0" noProof="0" dirty="0">
              <a:solidFill>
                <a:srgbClr val="8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C337CB17-B425-4413-A131-0BD28EFB1AD7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68275" y="1505913"/>
            <a:ext cx="8307388" cy="1923085"/>
          </a:xfrm>
        </p:spPr>
        <p:txBody>
          <a:bodyPr/>
          <a:lstStyle/>
          <a:p>
            <a:pPr>
              <a:buNone/>
            </a:pPr>
            <a:r>
              <a:rPr lang="en-GB" altLang="cs-CZ" sz="2400" u="sng" noProof="0">
                <a:solidFill>
                  <a:srgbClr val="006600"/>
                </a:solidFill>
                <a:latin typeface="Calibri"/>
                <a:cs typeface="Calibri"/>
              </a:rPr>
              <a:t>Mother plant:</a:t>
            </a:r>
            <a:r>
              <a:rPr lang="en-GB" altLang="sk-SK" sz="2400" b="1" i="1" noProof="0">
                <a:solidFill>
                  <a:srgbClr val="800000"/>
                </a:solidFill>
                <a:latin typeface="Calibri"/>
                <a:cs typeface="Times New Roman"/>
              </a:rPr>
              <a:t> </a:t>
            </a:r>
            <a:r>
              <a:rPr lang="en-GB" altLang="sk-SK" sz="2400" b="1" i="1">
                <a:solidFill>
                  <a:srgbClr val="800000"/>
                </a:solidFill>
                <a:latin typeface="Calibri"/>
                <a:cs typeface="Times New Roman"/>
              </a:rPr>
              <a:t>Plantago  lanceolata</a:t>
            </a:r>
            <a:r>
              <a:rPr lang="en-GB" altLang="sk-SK" sz="2400" b="1" i="1" dirty="0">
                <a:solidFill>
                  <a:srgbClr val="800000"/>
                </a:solidFill>
                <a:latin typeface="Calibri"/>
                <a:cs typeface="Calibri"/>
              </a:rPr>
              <a:t>, </a:t>
            </a:r>
            <a:r>
              <a:rPr lang="en-GB" altLang="sk-SK" sz="2400" b="1" dirty="0">
                <a:solidFill>
                  <a:srgbClr val="800000"/>
                </a:solidFill>
                <a:latin typeface="Calibri"/>
                <a:cs typeface="Times New Roman"/>
              </a:rPr>
              <a:t>Plantaginaceae </a:t>
            </a:r>
            <a:r>
              <a:rPr lang="en-GB" altLang="sk-SK" sz="2400" dirty="0">
                <a:solidFill>
                  <a:srgbClr val="000000"/>
                </a:solidFill>
                <a:latin typeface="Calibri"/>
                <a:cs typeface="Times New Roman"/>
              </a:rPr>
              <a:t>(narrowleaf plantain)</a:t>
            </a:r>
            <a:r>
              <a:rPr lang="en-GB" altLang="sk-SK" sz="2400" dirty="0">
                <a:solidFill>
                  <a:srgbClr val="000000"/>
                </a:solidFill>
                <a:latin typeface="Calibri"/>
                <a:cs typeface="Calibri"/>
              </a:rPr>
              <a:t> </a:t>
            </a:r>
            <a:endParaRPr lang="en-GB" altLang="en-US" sz="2400" noProof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>
              <a:buClr>
                <a:srgbClr val="006600"/>
              </a:buClr>
              <a:buFont typeface="Wingdings" panose="05000000000000000000" pitchFamily="2" charset="2"/>
              <a:buChar char="§"/>
            </a:pPr>
            <a:r>
              <a:rPr lang="en-GB" altLang="sk-SK" sz="1800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Plantaginis sirupus </a:t>
            </a:r>
            <a:r>
              <a:rPr lang="en-GB" altLang="en-US" sz="1800" i="1" dirty="0">
                <a:solidFill>
                  <a:srgbClr val="000000"/>
                </a:solidFill>
                <a:latin typeface="Calibri" panose="020F0502020204030204" pitchFamily="34" charset="0"/>
              </a:rPr>
              <a:t>CzPh 2009</a:t>
            </a:r>
            <a:endParaRPr lang="en-GB" altLang="sk-SK" sz="1800" dirty="0">
              <a:solidFill>
                <a:srgbClr val="000000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buClr>
                <a:srgbClr val="006600"/>
              </a:buClr>
              <a:buFont typeface="Wingdings" panose="05000000000000000000" pitchFamily="2" charset="2"/>
              <a:buChar char="§"/>
            </a:pPr>
            <a:r>
              <a:rPr lang="en-GB" altLang="sk-SK" sz="1800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Plantaginis extractum fluidum </a:t>
            </a:r>
            <a:r>
              <a:rPr lang="en-GB" altLang="en-US" sz="1800" i="1" dirty="0">
                <a:solidFill>
                  <a:srgbClr val="000000"/>
                </a:solidFill>
                <a:latin typeface="Calibri" panose="020F0502020204030204" pitchFamily="34" charset="0"/>
              </a:rPr>
              <a:t>CzPh 2009</a:t>
            </a:r>
            <a:endParaRPr lang="en-GB" altLang="sk-SK" sz="1800" dirty="0">
              <a:solidFill>
                <a:srgbClr val="000000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9940" name="Picture 3">
            <a:extLst>
              <a:ext uri="{FF2B5EF4-FFF2-40B4-BE49-F238E27FC236}">
                <a16:creationId xmlns:a16="http://schemas.microsoft.com/office/drawing/2014/main" id="{9A24942C-867D-4327-A041-F67B52A5D0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139700"/>
            <a:ext cx="1512888" cy="1246188"/>
          </a:xfrm>
          <a:prstGeom prst="rect">
            <a:avLst/>
          </a:prstGeom>
          <a:noFill/>
          <a:ln w="9525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9941" name="Straight Connector 4">
            <a:extLst>
              <a:ext uri="{FF2B5EF4-FFF2-40B4-BE49-F238E27FC236}">
                <a16:creationId xmlns:a16="http://schemas.microsoft.com/office/drawing/2014/main" id="{CA548D04-EBF1-4035-962D-9079E5CD387C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47650" y="1385888"/>
            <a:ext cx="8661400" cy="0"/>
          </a:xfrm>
          <a:prstGeom prst="line">
            <a:avLst/>
          </a:prstGeom>
          <a:noFill/>
          <a:ln w="38100" algn="ctr">
            <a:solidFill>
              <a:srgbClr val="008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9942" name="AutoShape 2" descr="Výsledek obrázku pro petroselini radix">
            <a:extLst>
              <a:ext uri="{FF2B5EF4-FFF2-40B4-BE49-F238E27FC236}">
                <a16:creationId xmlns:a16="http://schemas.microsoft.com/office/drawing/2014/main" id="{F8C22976-D68A-4C86-B761-494B2331570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8275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Monotype Sorts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2400" b="0" i="0" u="none" strike="noStrike" kern="1200" cap="none" spc="0" normalizeH="0" baseline="0" noProof="0" dirty="0">
              <a:ln>
                <a:noFill/>
              </a:ln>
              <a:solidFill>
                <a:srgbClr val="FFFF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Picture 11" descr="Plantago_lanceolata">
            <a:extLst>
              <a:ext uri="{FF2B5EF4-FFF2-40B4-BE49-F238E27FC236}">
                <a16:creationId xmlns:a16="http://schemas.microsoft.com/office/drawing/2014/main" id="{C97F04DD-4F2D-443E-9794-C3BF9FF187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23"/>
          <a:stretch>
            <a:fillRect/>
          </a:stretch>
        </p:blipFill>
        <p:spPr bwMode="auto">
          <a:xfrm>
            <a:off x="6263606" y="2647635"/>
            <a:ext cx="2160027" cy="4088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1">
            <a:extLst>
              <a:ext uri="{FF2B5EF4-FFF2-40B4-BE49-F238E27FC236}">
                <a16:creationId xmlns:a16="http://schemas.microsoft.com/office/drawing/2014/main" id="{D54C6DBA-884B-46D4-B8BA-12838AA637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121" y="3105061"/>
            <a:ext cx="2184212" cy="3173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9" name="Picture 13">
            <a:extLst>
              <a:ext uri="{FF2B5EF4-FFF2-40B4-BE49-F238E27FC236}">
                <a16:creationId xmlns:a16="http://schemas.microsoft.com/office/drawing/2014/main" id="{F7195215-01E7-475F-A9D6-D91FB74AD4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873" y="3783179"/>
            <a:ext cx="2744787" cy="2058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62404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F8F8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>
            <a:extLst>
              <a:ext uri="{FF2B5EF4-FFF2-40B4-BE49-F238E27FC236}">
                <a16:creationId xmlns:a16="http://schemas.microsoft.com/office/drawing/2014/main" id="{36770B77-D361-46A2-87D5-810808731BF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8121" y="286544"/>
            <a:ext cx="6883400" cy="952500"/>
          </a:xfrm>
        </p:spPr>
        <p:txBody>
          <a:bodyPr/>
          <a:lstStyle/>
          <a:p>
            <a:r>
              <a:rPr lang="en-GB" altLang="sk-SK" b="1" dirty="0">
                <a:solidFill>
                  <a:srgbClr val="8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Althaeae folium </a:t>
            </a:r>
            <a:r>
              <a:rPr lang="en-GB" altLang="sk-SK" b="1" i="0" noProof="0" dirty="0">
                <a:solidFill>
                  <a:srgbClr val="800000"/>
                </a:solidFill>
                <a:latin typeface="Calibri" panose="020F0502020204030204" pitchFamily="34" charset="0"/>
              </a:rPr>
              <a:t>CzPh 2017</a:t>
            </a:r>
            <a:endParaRPr lang="en-GB" altLang="cs-CZ" b="1" i="0" noProof="0" dirty="0">
              <a:solidFill>
                <a:srgbClr val="8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C337CB17-B425-4413-A131-0BD28EFB1AD7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320675" y="1611791"/>
            <a:ext cx="4569401" cy="5057566"/>
          </a:xfrm>
        </p:spPr>
        <p:txBody>
          <a:bodyPr/>
          <a:lstStyle/>
          <a:p>
            <a:pPr algn="just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r>
              <a:rPr lang="en-GB" altLang="cs-CZ" sz="2400" u="sng" noProof="0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Macroscopy:</a:t>
            </a:r>
            <a:r>
              <a:rPr lang="en-GB" altLang="cs-CZ" sz="2400" noProof="0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</a:rPr>
              <a:t>leaf grey-green, shortly leafstalked</a:t>
            </a: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, oval to triangular cordate, </a:t>
            </a: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</a:rPr>
              <a:t>3–5 lobular,</a:t>
            </a: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toothed, both sides densely gr</a:t>
            </a:r>
            <a:r>
              <a:rPr lang="cs-CZ" altLang="sk-SK" sz="2400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e</a:t>
            </a: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y</a:t>
            </a:r>
            <a:r>
              <a:rPr lang="cs-CZ" altLang="sk-SK" sz="2400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and</a:t>
            </a: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trichomous</a:t>
            </a:r>
            <a:r>
              <a:rPr lang="cs-CZ" altLang="sk-SK" sz="2400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sk-SK" sz="2400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(tomentose)</a:t>
            </a: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,  veins on lower side distinguished</a:t>
            </a: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</a:rPr>
              <a:t>, without odour, mucilage taste</a:t>
            </a:r>
          </a:p>
          <a:p>
            <a:pPr marL="0" indent="0" algn="just">
              <a:lnSpc>
                <a:spcPct val="90000"/>
              </a:lnSpc>
              <a:buClr>
                <a:srgbClr val="006600"/>
              </a:buClr>
              <a:buNone/>
              <a:defRPr/>
            </a:pPr>
            <a:endParaRPr lang="en-GB" altLang="cs-CZ" sz="2400" u="sng" noProof="0" dirty="0">
              <a:solidFill>
                <a:srgbClr val="0066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r>
              <a:rPr lang="en-GB" altLang="cs-CZ" sz="2400" u="sng" noProof="0" dirty="0">
                <a:solidFill>
                  <a:srgbClr val="00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Content compounds:</a:t>
            </a:r>
            <a:r>
              <a:rPr lang="en-GB" altLang="cs-CZ" sz="2400" noProof="0" dirty="0">
                <a:solidFill>
                  <a:srgbClr val="00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sk-SK" sz="2400" b="1" dirty="0">
                <a:solidFill>
                  <a:srgbClr val="000000"/>
                </a:solidFill>
                <a:latin typeface="Calibri" panose="020F0502020204030204" pitchFamily="34" charset="0"/>
              </a:rPr>
              <a:t>mucilage</a:t>
            </a: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</a:rPr>
              <a:t>, pectin, flavonoids </a:t>
            </a:r>
          </a:p>
          <a:p>
            <a:pPr marL="0" indent="0" algn="just">
              <a:lnSpc>
                <a:spcPct val="90000"/>
              </a:lnSpc>
              <a:buClr>
                <a:srgbClr val="006600"/>
              </a:buClr>
              <a:buNone/>
              <a:defRPr/>
            </a:pPr>
            <a:endParaRPr lang="en-GB" altLang="cs-CZ" sz="2400" noProof="0" dirty="0">
              <a:solidFill>
                <a:srgbClr val="00000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>
                <a:srgbClr val="006600"/>
              </a:buClr>
              <a:buFont typeface="Wingdings" panose="05000000000000000000" pitchFamily="2" charset="2"/>
              <a:buChar char="§"/>
            </a:pPr>
            <a:r>
              <a:rPr lang="en-GB" altLang="cs-CZ" sz="2400" u="sng" noProof="0" dirty="0">
                <a:solidFill>
                  <a:srgbClr val="006600"/>
                </a:solidFill>
                <a:latin typeface="Calibri"/>
                <a:ea typeface="Calibri" panose="020F0502020204030204" pitchFamily="34" charset="0"/>
                <a:cs typeface="Calibri"/>
              </a:rPr>
              <a:t>Usage</a:t>
            </a:r>
            <a:r>
              <a:rPr lang="en-GB" altLang="cs-CZ" sz="2400" noProof="0" dirty="0">
                <a:solidFill>
                  <a:srgbClr val="006600"/>
                </a:solidFill>
                <a:latin typeface="Calibri"/>
                <a:ea typeface="Calibri" panose="020F0502020204030204" pitchFamily="34" charset="0"/>
                <a:cs typeface="Calibri"/>
              </a:rPr>
              <a:t>: </a:t>
            </a:r>
            <a:r>
              <a:rPr lang="en-GB" altLang="sk-SK" sz="2400">
                <a:solidFill>
                  <a:srgbClr val="000000"/>
                </a:solidFill>
                <a:latin typeface="Calibri"/>
                <a:cs typeface="Times New Roman"/>
              </a:rPr>
              <a:t>mucilaginose, </a:t>
            </a:r>
            <a:r>
              <a:rPr lang="sk-SK" altLang="sk-SK" sz="2400" dirty="0">
                <a:solidFill>
                  <a:srgbClr val="000000"/>
                </a:solidFill>
                <a:latin typeface="Calibri"/>
                <a:cs typeface="Times New Roman"/>
              </a:rPr>
              <a:t>antitussic, </a:t>
            </a:r>
            <a:r>
              <a:rPr lang="en-GB" altLang="sk-SK" sz="2400" dirty="0">
                <a:solidFill>
                  <a:srgbClr val="000000"/>
                </a:solidFill>
                <a:latin typeface="Calibri"/>
                <a:cs typeface="Times New Roman"/>
              </a:rPr>
              <a:t>antiphlogistic</a:t>
            </a:r>
            <a:endParaRPr lang="en-GB" altLang="cs-CZ" sz="2400" noProof="0" dirty="0">
              <a:solidFill>
                <a:srgbClr val="000008"/>
              </a:solidFill>
              <a:latin typeface="Calibri"/>
              <a:ea typeface="Calibri" panose="020F0502020204030204" pitchFamily="34" charset="0"/>
              <a:cs typeface="Times New Roman"/>
            </a:endParaRPr>
          </a:p>
        </p:txBody>
      </p:sp>
      <p:pic>
        <p:nvPicPr>
          <p:cNvPr id="39940" name="Picture 3">
            <a:extLst>
              <a:ext uri="{FF2B5EF4-FFF2-40B4-BE49-F238E27FC236}">
                <a16:creationId xmlns:a16="http://schemas.microsoft.com/office/drawing/2014/main" id="{9A24942C-867D-4327-A041-F67B52A5D0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139700"/>
            <a:ext cx="1512888" cy="1246188"/>
          </a:xfrm>
          <a:prstGeom prst="rect">
            <a:avLst/>
          </a:prstGeom>
          <a:noFill/>
          <a:ln w="9525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9941" name="Straight Connector 4">
            <a:extLst>
              <a:ext uri="{FF2B5EF4-FFF2-40B4-BE49-F238E27FC236}">
                <a16:creationId xmlns:a16="http://schemas.microsoft.com/office/drawing/2014/main" id="{CA548D04-EBF1-4035-962D-9079E5CD387C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47650" y="1385888"/>
            <a:ext cx="8661400" cy="0"/>
          </a:xfrm>
          <a:prstGeom prst="line">
            <a:avLst/>
          </a:prstGeom>
          <a:noFill/>
          <a:ln w="38100" algn="ctr">
            <a:solidFill>
              <a:srgbClr val="008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9942" name="AutoShape 2" descr="Výsledek obrázku pro petroselini radix">
            <a:extLst>
              <a:ext uri="{FF2B5EF4-FFF2-40B4-BE49-F238E27FC236}">
                <a16:creationId xmlns:a16="http://schemas.microsoft.com/office/drawing/2014/main" id="{F8C22976-D68A-4C86-B761-494B2331570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8275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Monotype Sorts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2400" b="0" i="0" u="none" strike="noStrike" kern="1200" cap="none" spc="0" normalizeH="0" baseline="0" noProof="0" dirty="0">
              <a:ln>
                <a:noFill/>
              </a:ln>
              <a:solidFill>
                <a:srgbClr val="FFFF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Picture 9" descr="Výsledek obrázku pro folium althaeae">
            <a:hlinkClick r:id="rId4"/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44" r="-297"/>
          <a:stretch/>
        </p:blipFill>
        <p:spPr bwMode="auto">
          <a:xfrm>
            <a:off x="6000182" y="1474715"/>
            <a:ext cx="2528986" cy="2807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Obrázek 2" descr="Obsah obrázku interiér, stůl, hrníček, jídlo&#10;&#10;Popis se vygeneroval automaticky.">
            <a:extLst>
              <a:ext uri="{FF2B5EF4-FFF2-40B4-BE49-F238E27FC236}">
                <a16:creationId xmlns:a16="http://schemas.microsoft.com/office/drawing/2014/main" id="{6C205433-2164-4F34-82EC-B7474DE8619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39512" y="4953902"/>
            <a:ext cx="2284454" cy="1662676"/>
          </a:xfrm>
          <a:prstGeom prst="rect">
            <a:avLst/>
          </a:prstGeom>
        </p:spPr>
      </p:pic>
      <p:pic>
        <p:nvPicPr>
          <p:cNvPr id="3" name="Obrázek 3" descr="Obsah obrázku příroda, oheň, dort, narozeniny&#10;&#10;Popis se vygeneroval automaticky.">
            <a:extLst>
              <a:ext uri="{FF2B5EF4-FFF2-40B4-BE49-F238E27FC236}">
                <a16:creationId xmlns:a16="http://schemas.microsoft.com/office/drawing/2014/main" id="{958B42F4-CED3-4F6A-BD6A-EBDE70E4621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28722" y="4553392"/>
            <a:ext cx="1477976" cy="2075209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D66E06D7-9C86-46BF-88C7-600589E1E50C}"/>
              </a:ext>
            </a:extLst>
          </p:cNvPr>
          <p:cNvSpPr txBox="1"/>
          <p:nvPr/>
        </p:nvSpPr>
        <p:spPr>
          <a:xfrm>
            <a:off x="5411693" y="6584577"/>
            <a:ext cx="3923552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600" dirty="0">
                <a:solidFill>
                  <a:srgbClr val="000000"/>
                </a:solidFill>
                <a:latin typeface="Times New Roman"/>
                <a:cs typeface="Times New Roman"/>
                <a:hlinkClick r:id="rId8"/>
              </a:rPr>
              <a:t>https://upload.wikimedia.org/wikipedia/commons/thumb/4/43/Mini_marshmallows_in_bowl.JPG/640px-Mini_marshmallows_in_bowl.JPG</a:t>
            </a:r>
            <a:r>
              <a:rPr lang="en-US" sz="6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sz="600" dirty="0">
                <a:solidFill>
                  <a:srgbClr val="000000"/>
                </a:solidFill>
                <a:latin typeface="Times New Roman"/>
                <a:cs typeface="Times New Roman"/>
                <a:hlinkClick r:id="rId9"/>
              </a:rPr>
              <a:t>https://en.wikipedia.org/wiki/Marshmallow#/media/File:RoastingMarshmallow.jpg</a:t>
            </a:r>
            <a:r>
              <a:rPr lang="en-US" sz="600" dirty="0">
                <a:solidFill>
                  <a:srgbClr val="000000"/>
                </a:solidFill>
                <a:latin typeface="Times New Roman"/>
                <a:cs typeface="Times New Roman"/>
              </a:rPr>
              <a:t> </a:t>
            </a:r>
            <a:endParaRPr lang="cs-CZ" sz="600">
              <a:solidFill>
                <a:srgbClr val="000000"/>
              </a:solidFill>
              <a:cs typeface="Times New Roman"/>
            </a:endParaRPr>
          </a:p>
        </p:txBody>
      </p:sp>
      <p:sp>
        <p:nvSpPr>
          <p:cNvPr id="5" name="Myšlenková bublina: obláček 4">
            <a:extLst>
              <a:ext uri="{FF2B5EF4-FFF2-40B4-BE49-F238E27FC236}">
                <a16:creationId xmlns:a16="http://schemas.microsoft.com/office/drawing/2014/main" id="{A138AC4E-5579-42FF-B1A2-4DE643076318}"/>
              </a:ext>
            </a:extLst>
          </p:cNvPr>
          <p:cNvSpPr/>
          <p:nvPr/>
        </p:nvSpPr>
        <p:spPr bwMode="auto">
          <a:xfrm flipH="1">
            <a:off x="5227918" y="4116264"/>
            <a:ext cx="2318870" cy="941354"/>
          </a:xfrm>
          <a:prstGeom prst="cloudCallout">
            <a:avLst/>
          </a:prstGeom>
          <a:ln>
            <a:headEnd type="none" w="sm" len="sm"/>
            <a:tailEnd type="none" w="sm" len="sm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cs-CZ" sz="1200">
                <a:solidFill>
                  <a:srgbClr val="5F5F5F"/>
                </a:solidFill>
                <a:latin typeface="Times New Roman"/>
                <a:cs typeface="Times New Roman"/>
              </a:rPr>
              <a:t>No</a:t>
            </a:r>
            <a:r>
              <a:rPr lang="cs-CZ" sz="1200">
                <a:latin typeface="Times New Roman"/>
                <a:cs typeface="Times New Roman"/>
              </a:rPr>
              <a:t> marsh-mallow</a:t>
            </a:r>
            <a:r>
              <a:rPr lang="cs-CZ" sz="1200" dirty="0">
                <a:solidFill>
                  <a:srgbClr val="5F5F5F"/>
                </a:solidFill>
                <a:latin typeface="Times New Roman"/>
                <a:cs typeface="Times New Roman"/>
              </a:rPr>
              <a:t> in these marshmallows!</a:t>
            </a:r>
            <a:endParaRPr lang="cs-CZ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cs typeface="Times New Roman"/>
            </a:endParaRPr>
          </a:p>
        </p:txBody>
      </p:sp>
      <p:sp>
        <p:nvSpPr>
          <p:cNvPr id="6" name="Řečová bublina: oválný bublinový popisek 5">
            <a:extLst>
              <a:ext uri="{FF2B5EF4-FFF2-40B4-BE49-F238E27FC236}">
                <a16:creationId xmlns:a16="http://schemas.microsoft.com/office/drawing/2014/main" id="{18B9AA59-FA81-4DDB-B68A-6B07025F2502}"/>
              </a:ext>
            </a:extLst>
          </p:cNvPr>
          <p:cNvSpPr/>
          <p:nvPr/>
        </p:nvSpPr>
        <p:spPr bwMode="auto">
          <a:xfrm>
            <a:off x="8037793" y="4020080"/>
            <a:ext cx="1071282" cy="687353"/>
          </a:xfrm>
          <a:prstGeom prst="wedgeEllipseCallout">
            <a:avLst/>
          </a:prstGeom>
          <a:ln>
            <a:headEnd type="none" w="sm" len="sm"/>
            <a:tailEnd type="none" w="sm" len="sm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cs-CZ" sz="1050" dirty="0">
                <a:latin typeface="Times New Roman"/>
                <a:cs typeface="Times New Roman"/>
              </a:rPr>
              <a:t>To roast or not to </a:t>
            </a:r>
            <a:r>
              <a:rPr lang="cs-CZ" sz="1050">
                <a:latin typeface="Times New Roman"/>
                <a:cs typeface="Times New Roman"/>
              </a:rPr>
              <a:t>roast?</a:t>
            </a:r>
            <a:endParaRPr lang="cs-CZ" sz="1050" b="0" i="0" u="none" strike="noStrike" cap="none" normalizeH="0" baseline="0">
              <a:ln>
                <a:noFill/>
              </a:ln>
              <a:effectLst/>
              <a:latin typeface="Times New Roman" pitchFamily="18" charset="0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81736204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F8F8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>
            <a:extLst>
              <a:ext uri="{FF2B5EF4-FFF2-40B4-BE49-F238E27FC236}">
                <a16:creationId xmlns:a16="http://schemas.microsoft.com/office/drawing/2014/main" id="{36770B77-D361-46A2-87D5-810808731BF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8120" y="286544"/>
            <a:ext cx="7048375" cy="952500"/>
          </a:xfrm>
        </p:spPr>
        <p:txBody>
          <a:bodyPr/>
          <a:lstStyle/>
          <a:p>
            <a:r>
              <a:rPr lang="en-GB" altLang="sk-SK" b="1" dirty="0">
                <a:solidFill>
                  <a:srgbClr val="8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Plantaginis folium </a:t>
            </a:r>
            <a:r>
              <a:rPr lang="en-GB" altLang="sk-SK" b="1" i="0" dirty="0">
                <a:solidFill>
                  <a:srgbClr val="800000"/>
                </a:solidFill>
                <a:latin typeface="Calibri" panose="020F0502020204030204" pitchFamily="34" charset="0"/>
              </a:rPr>
              <a:t>CzPh 2017</a:t>
            </a:r>
            <a:endParaRPr lang="en-GB" altLang="cs-CZ" b="1" i="0" noProof="0" dirty="0">
              <a:solidFill>
                <a:srgbClr val="8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C337CB17-B425-4413-A131-0BD28EFB1AD7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320675" y="1611791"/>
            <a:ext cx="4569401" cy="5057566"/>
          </a:xfrm>
        </p:spPr>
        <p:txBody>
          <a:bodyPr/>
          <a:lstStyle/>
          <a:p>
            <a:pPr algn="just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r>
              <a:rPr lang="en-GB" altLang="cs-CZ" sz="2400" u="sng" noProof="0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Macroscopy:</a:t>
            </a:r>
            <a:r>
              <a:rPr lang="en-GB" altLang="sk-SK" sz="20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</a:rPr>
              <a:t>leaf lanceolate</a:t>
            </a: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, narrowing to stalk, </a:t>
            </a:r>
            <a:r>
              <a:rPr lang="en-GB" altLang="sk-SK" sz="2400" i="1" dirty="0">
                <a:solidFill>
                  <a:srgbClr val="000000"/>
                </a:solidFill>
                <a:latin typeface="Calibri" panose="020F0502020204030204" pitchFamily="34" charset="0"/>
              </a:rPr>
              <a:t>integerrimum</a:t>
            </a: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, brown-green or grey-green, bald, veins parallel with 3-7 down located prominent veins</a:t>
            </a: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</a:rPr>
              <a:t>, without odour, mucilaginous taste, bitter-salty</a:t>
            </a:r>
            <a:endParaRPr lang="en-GB" altLang="cs-CZ" sz="2400" noProof="0" dirty="0">
              <a:solidFill>
                <a:srgbClr val="0066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endParaRPr lang="en-GB" altLang="cs-CZ" sz="2400" u="sng" noProof="0" dirty="0">
              <a:solidFill>
                <a:srgbClr val="0066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r>
              <a:rPr lang="en-GB" altLang="cs-CZ" sz="2400" u="sng" noProof="0" dirty="0">
                <a:solidFill>
                  <a:srgbClr val="006600"/>
                </a:solidFill>
                <a:latin typeface="Calibri"/>
                <a:ea typeface="Calibri" panose="020F0502020204030204" pitchFamily="34" charset="0"/>
                <a:cs typeface="Calibri"/>
              </a:rPr>
              <a:t>Content compounds:</a:t>
            </a:r>
            <a:r>
              <a:rPr lang="en-GB" altLang="cs-CZ" sz="2400" noProof="0" dirty="0">
                <a:solidFill>
                  <a:srgbClr val="006600"/>
                </a:solidFill>
                <a:latin typeface="Calibri"/>
                <a:ea typeface="Calibri" panose="020F0502020204030204" pitchFamily="34" charset="0"/>
                <a:cs typeface="Calibri"/>
              </a:rPr>
              <a:t> </a:t>
            </a:r>
            <a:r>
              <a:rPr lang="en-GB" altLang="cs-CZ" sz="2400" b="1">
                <a:solidFill>
                  <a:schemeClr val="bg1"/>
                </a:solidFill>
                <a:latin typeface="Calibri"/>
                <a:cs typeface="Calibri"/>
              </a:rPr>
              <a:t>iridoid </a:t>
            </a:r>
            <a:r>
              <a:rPr lang="en-GB" altLang="sk-SK" sz="2400" b="1">
                <a:solidFill>
                  <a:srgbClr val="000000"/>
                </a:solidFill>
                <a:latin typeface="Calibri"/>
                <a:cs typeface="Times New Roman"/>
              </a:rPr>
              <a:t>glycoside aucubin</a:t>
            </a:r>
            <a:r>
              <a:rPr lang="en-GB" altLang="sk-SK" sz="2400">
                <a:solidFill>
                  <a:srgbClr val="000000"/>
                </a:solidFill>
                <a:latin typeface="Calibri"/>
                <a:cs typeface="Times New Roman"/>
              </a:rPr>
              <a:t>, flavonoids, </a:t>
            </a:r>
            <a:r>
              <a:rPr lang="en-GB" altLang="sk-SK" sz="2400" b="1" dirty="0">
                <a:solidFill>
                  <a:srgbClr val="000000"/>
                </a:solidFill>
                <a:latin typeface="Calibri"/>
                <a:cs typeface="Times New Roman"/>
              </a:rPr>
              <a:t>mucilage</a:t>
            </a:r>
            <a:endParaRPr lang="en-GB" altLang="cs-CZ" sz="2400" b="1" u="sng" noProof="0" dirty="0">
              <a:solidFill>
                <a:srgbClr val="006600"/>
              </a:solidFill>
              <a:latin typeface="Calibri"/>
              <a:ea typeface="Calibri" panose="020F0502020204030204" pitchFamily="34" charset="0"/>
              <a:cs typeface="Times New Roman"/>
            </a:endParaRPr>
          </a:p>
          <a:p>
            <a:pPr algn="just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endParaRPr lang="en-GB" altLang="cs-CZ" sz="2400" noProof="0" dirty="0">
              <a:solidFill>
                <a:srgbClr val="00000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>
                <a:srgbClr val="006600"/>
              </a:buClr>
              <a:buFont typeface="Wingdings" panose="05000000000000000000" pitchFamily="2" charset="2"/>
              <a:buChar char="§"/>
            </a:pPr>
            <a:r>
              <a:rPr lang="en-GB" altLang="cs-CZ" sz="2400" u="sng" noProof="0" dirty="0">
                <a:solidFill>
                  <a:srgbClr val="00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Usage</a:t>
            </a:r>
            <a:r>
              <a:rPr lang="en-GB" altLang="cs-CZ" sz="2400" noProof="0" dirty="0">
                <a:solidFill>
                  <a:srgbClr val="00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mucilaginose, expectorans, antiphlogistic</a:t>
            </a:r>
            <a:endParaRPr lang="en-GB" altLang="en-US" sz="2400" noProof="0" dirty="0">
              <a:solidFill>
                <a:srgbClr val="000000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endParaRPr lang="en-GB" altLang="cs-CZ" sz="2400" noProof="0" dirty="0">
              <a:solidFill>
                <a:srgbClr val="00000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9940" name="Picture 3">
            <a:extLst>
              <a:ext uri="{FF2B5EF4-FFF2-40B4-BE49-F238E27FC236}">
                <a16:creationId xmlns:a16="http://schemas.microsoft.com/office/drawing/2014/main" id="{9A24942C-867D-4327-A041-F67B52A5D0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139700"/>
            <a:ext cx="1512888" cy="1246188"/>
          </a:xfrm>
          <a:prstGeom prst="rect">
            <a:avLst/>
          </a:prstGeom>
          <a:noFill/>
          <a:ln w="9525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9941" name="Straight Connector 4">
            <a:extLst>
              <a:ext uri="{FF2B5EF4-FFF2-40B4-BE49-F238E27FC236}">
                <a16:creationId xmlns:a16="http://schemas.microsoft.com/office/drawing/2014/main" id="{CA548D04-EBF1-4035-962D-9079E5CD387C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47650" y="1385888"/>
            <a:ext cx="8661400" cy="0"/>
          </a:xfrm>
          <a:prstGeom prst="line">
            <a:avLst/>
          </a:prstGeom>
          <a:noFill/>
          <a:ln w="38100" algn="ctr">
            <a:solidFill>
              <a:srgbClr val="008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9942" name="AutoShape 2" descr="Výsledek obrázku pro petroselini radix">
            <a:extLst>
              <a:ext uri="{FF2B5EF4-FFF2-40B4-BE49-F238E27FC236}">
                <a16:creationId xmlns:a16="http://schemas.microsoft.com/office/drawing/2014/main" id="{F8C22976-D68A-4C86-B761-494B2331570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8275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Monotype Sorts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2400" b="0" i="0" u="none" strike="noStrike" kern="1200" cap="none" spc="0" normalizeH="0" baseline="0" noProof="0" dirty="0">
              <a:ln>
                <a:noFill/>
              </a:ln>
              <a:solidFill>
                <a:srgbClr val="FFFF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Picture 5" descr="plantag2">
            <a:extLst>
              <a:ext uri="{FF2B5EF4-FFF2-40B4-BE49-F238E27FC236}">
                <a16:creationId xmlns:a16="http://schemas.microsoft.com/office/drawing/2014/main" id="{97D081BC-5633-43AD-BD98-75D23E70E8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630630"/>
            <a:ext cx="2977325" cy="2232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3CCF73B9-84E2-430E-BC08-455F46556D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4293096"/>
            <a:ext cx="2575556" cy="1210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9" name="TextovéPole 1">
            <a:extLst>
              <a:ext uri="{FF2B5EF4-FFF2-40B4-BE49-F238E27FC236}">
                <a16:creationId xmlns:a16="http://schemas.microsoft.com/office/drawing/2014/main" id="{466382B8-510C-42F5-B7F0-E828F00569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72469" y="5531424"/>
            <a:ext cx="93326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40" tIns="45720" rIns="91440" bIns="45720" anchor="t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Monotype Sorts" pitchFamily="2" charset="2"/>
              <a:buChar char="w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hangingPunct="0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cs-CZ" altLang="cs-CZ" sz="1800">
                <a:solidFill>
                  <a:srgbClr val="000000"/>
                </a:solidFill>
                <a:latin typeface="Calibri"/>
                <a:cs typeface="Calibri"/>
              </a:rPr>
              <a:t>au</a:t>
            </a:r>
            <a:r>
              <a:rPr lang="en-US" altLang="cs-CZ" sz="1800">
                <a:solidFill>
                  <a:srgbClr val="000000"/>
                </a:solidFill>
                <a:latin typeface="Calibri"/>
                <a:cs typeface="Calibri"/>
              </a:rPr>
              <a:t>c</a:t>
            </a:r>
            <a:r>
              <a:rPr lang="cs-CZ" altLang="cs-CZ" sz="1800">
                <a:solidFill>
                  <a:srgbClr val="000000"/>
                </a:solidFill>
                <a:latin typeface="Calibri"/>
                <a:cs typeface="Calibri"/>
              </a:rPr>
              <a:t>ubin</a:t>
            </a:r>
            <a:endParaRPr lang="en-US" altLang="cs-CZ" sz="1800">
              <a:solidFill>
                <a:srgbClr val="000000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8289356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F8F8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>
            <a:extLst>
              <a:ext uri="{FF2B5EF4-FFF2-40B4-BE49-F238E27FC236}">
                <a16:creationId xmlns:a16="http://schemas.microsoft.com/office/drawing/2014/main" id="{36770B77-D361-46A2-87D5-810808731BF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8121" y="286544"/>
            <a:ext cx="6883400" cy="952500"/>
          </a:xfrm>
        </p:spPr>
        <p:txBody>
          <a:bodyPr/>
          <a:lstStyle/>
          <a:p>
            <a:r>
              <a:rPr lang="en-GB" altLang="sk-SK" b="1" dirty="0">
                <a:solidFill>
                  <a:srgbClr val="8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Ribes nigri folium </a:t>
            </a:r>
            <a:r>
              <a:rPr lang="en-GB" altLang="sk-SK" b="1" i="0" dirty="0">
                <a:solidFill>
                  <a:srgbClr val="800000"/>
                </a:solidFill>
                <a:latin typeface="Calibri" panose="020F0502020204030204" pitchFamily="34" charset="0"/>
              </a:rPr>
              <a:t>CzPh 2017</a:t>
            </a:r>
            <a:endParaRPr lang="en-GB" altLang="cs-CZ" b="1" i="0" noProof="0" dirty="0">
              <a:solidFill>
                <a:srgbClr val="8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C337CB17-B425-4413-A131-0BD28EFB1AD7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68275" y="1505914"/>
            <a:ext cx="8307388" cy="1008064"/>
          </a:xfrm>
        </p:spPr>
        <p:txBody>
          <a:bodyPr/>
          <a:lstStyle/>
          <a:p>
            <a:pPr algn="just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r>
              <a:rPr lang="en-GB" altLang="cs-CZ" sz="2400" u="sng" noProof="0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Mother plant:</a:t>
            </a:r>
            <a:r>
              <a:rPr lang="en-GB" altLang="sk-SK" sz="2400" b="1" i="1" dirty="0">
                <a:solidFill>
                  <a:srgbClr val="8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Ribes nigrum</a:t>
            </a:r>
            <a:r>
              <a:rPr lang="en-GB" altLang="sk-SK" sz="2400" b="1" i="1" dirty="0">
                <a:solidFill>
                  <a:srgbClr val="800000"/>
                </a:solidFill>
                <a:latin typeface="Calibri" panose="020F0502020204030204" pitchFamily="34" charset="0"/>
              </a:rPr>
              <a:t>,</a:t>
            </a:r>
            <a:r>
              <a:rPr lang="en-GB" altLang="sk-SK" sz="2400" b="1" dirty="0">
                <a:solidFill>
                  <a:srgbClr val="800000"/>
                </a:solidFill>
                <a:latin typeface="Calibri" panose="020F0502020204030204" pitchFamily="34" charset="0"/>
              </a:rPr>
              <a:t> </a:t>
            </a:r>
            <a:r>
              <a:rPr lang="en-GB" altLang="sk-SK" sz="2400" b="1" dirty="0">
                <a:solidFill>
                  <a:srgbClr val="8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Grossulariaceae</a:t>
            </a: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(blackcurrant)</a:t>
            </a:r>
            <a:endParaRPr lang="en-GB" altLang="en-US" sz="2400" noProof="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pic>
        <p:nvPicPr>
          <p:cNvPr id="39940" name="Picture 3">
            <a:extLst>
              <a:ext uri="{FF2B5EF4-FFF2-40B4-BE49-F238E27FC236}">
                <a16:creationId xmlns:a16="http://schemas.microsoft.com/office/drawing/2014/main" id="{9A24942C-867D-4327-A041-F67B52A5D0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139700"/>
            <a:ext cx="1512888" cy="1246188"/>
          </a:xfrm>
          <a:prstGeom prst="rect">
            <a:avLst/>
          </a:prstGeom>
          <a:noFill/>
          <a:ln w="9525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9941" name="Straight Connector 4">
            <a:extLst>
              <a:ext uri="{FF2B5EF4-FFF2-40B4-BE49-F238E27FC236}">
                <a16:creationId xmlns:a16="http://schemas.microsoft.com/office/drawing/2014/main" id="{CA548D04-EBF1-4035-962D-9079E5CD387C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47650" y="1385888"/>
            <a:ext cx="8661400" cy="0"/>
          </a:xfrm>
          <a:prstGeom prst="line">
            <a:avLst/>
          </a:prstGeom>
          <a:noFill/>
          <a:ln w="38100" algn="ctr">
            <a:solidFill>
              <a:srgbClr val="008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9942" name="AutoShape 2" descr="Výsledek obrázku pro petroselini radix">
            <a:extLst>
              <a:ext uri="{FF2B5EF4-FFF2-40B4-BE49-F238E27FC236}">
                <a16:creationId xmlns:a16="http://schemas.microsoft.com/office/drawing/2014/main" id="{F8C22976-D68A-4C86-B761-494B2331570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8275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Monotype Sorts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2400" b="0" i="0" u="none" strike="noStrike" kern="1200" cap="none" spc="0" normalizeH="0" baseline="0" noProof="0" dirty="0">
              <a:ln>
                <a:noFill/>
              </a:ln>
              <a:solidFill>
                <a:srgbClr val="FFFF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Picture 8" descr="ribes-nigrum">
            <a:extLst>
              <a:ext uri="{FF2B5EF4-FFF2-40B4-BE49-F238E27FC236}">
                <a16:creationId xmlns:a16="http://schemas.microsoft.com/office/drawing/2014/main" id="{F4FF26C4-3E51-4A66-8283-524E214348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52"/>
          <a:stretch>
            <a:fillRect/>
          </a:stretch>
        </p:blipFill>
        <p:spPr bwMode="auto">
          <a:xfrm>
            <a:off x="910662" y="2357766"/>
            <a:ext cx="3229291" cy="4213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0">
            <a:extLst>
              <a:ext uri="{FF2B5EF4-FFF2-40B4-BE49-F238E27FC236}">
                <a16:creationId xmlns:a16="http://schemas.microsoft.com/office/drawing/2014/main" id="{A1E4A6B5-4D1B-45A9-B06A-2B91686EC6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715"/>
          <a:stretch>
            <a:fillRect/>
          </a:stretch>
        </p:blipFill>
        <p:spPr bwMode="auto">
          <a:xfrm>
            <a:off x="4799637" y="2357764"/>
            <a:ext cx="3330739" cy="42136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1006801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F8F8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>
            <a:extLst>
              <a:ext uri="{FF2B5EF4-FFF2-40B4-BE49-F238E27FC236}">
                <a16:creationId xmlns:a16="http://schemas.microsoft.com/office/drawing/2014/main" id="{36770B77-D361-46A2-87D5-810808731BF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8121" y="286544"/>
            <a:ext cx="6883400" cy="952500"/>
          </a:xfrm>
        </p:spPr>
        <p:txBody>
          <a:bodyPr/>
          <a:lstStyle/>
          <a:p>
            <a:r>
              <a:rPr lang="en-GB" altLang="sk-SK" b="1" dirty="0">
                <a:solidFill>
                  <a:srgbClr val="8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Ribes nigri folium </a:t>
            </a:r>
            <a:r>
              <a:rPr lang="en-GB" altLang="sk-SK" b="1" i="0" dirty="0">
                <a:solidFill>
                  <a:srgbClr val="800000"/>
                </a:solidFill>
                <a:latin typeface="Calibri" panose="020F0502020204030204" pitchFamily="34" charset="0"/>
              </a:rPr>
              <a:t>CzPh 2017</a:t>
            </a:r>
            <a:endParaRPr lang="en-GB" altLang="cs-CZ" b="1" i="0" noProof="0" dirty="0">
              <a:solidFill>
                <a:srgbClr val="8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C337CB17-B425-4413-A131-0BD28EFB1AD7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247483" y="1505669"/>
            <a:ext cx="8550846" cy="5057566"/>
          </a:xfrm>
        </p:spPr>
        <p:txBody>
          <a:bodyPr/>
          <a:lstStyle/>
          <a:p>
            <a:pPr algn="just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r>
              <a:rPr lang="en-GB" altLang="cs-CZ" sz="2400" u="sng" noProof="0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Macroscopy:</a:t>
            </a:r>
            <a:r>
              <a:rPr lang="en-GB" altLang="sk-SK" sz="20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</a:rPr>
              <a:t>leaf stalked</a:t>
            </a: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, palm-like, 3-5 lobular, serrated on the margin, dark-green</a:t>
            </a: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</a:rPr>
              <a:t>, distinct characteristic odour, acidish mild astringent taste</a:t>
            </a:r>
            <a:endParaRPr lang="en-GB" altLang="cs-CZ" sz="2400" noProof="0" dirty="0">
              <a:solidFill>
                <a:srgbClr val="0066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endParaRPr lang="en-GB" altLang="cs-CZ" sz="2400" u="sng" noProof="0" dirty="0">
              <a:solidFill>
                <a:srgbClr val="0066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endParaRPr lang="en-GB" altLang="cs-CZ" sz="1200" u="sng" dirty="0">
              <a:solidFill>
                <a:srgbClr val="0066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endParaRPr lang="en-GB" altLang="cs-CZ" sz="1200" u="sng" noProof="0" dirty="0">
              <a:solidFill>
                <a:srgbClr val="0066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endParaRPr lang="en-GB" altLang="cs-CZ" sz="1200" u="sng" dirty="0">
              <a:solidFill>
                <a:srgbClr val="0066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endParaRPr lang="en-GB" altLang="cs-CZ" sz="1200" u="sng" noProof="0" dirty="0">
              <a:solidFill>
                <a:srgbClr val="0066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endParaRPr lang="en-GB" altLang="cs-CZ" sz="1200" u="sng" dirty="0">
              <a:solidFill>
                <a:srgbClr val="0066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endParaRPr lang="en-GB" altLang="cs-CZ" sz="1200" u="sng" noProof="0" dirty="0">
              <a:solidFill>
                <a:srgbClr val="0066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endParaRPr lang="en-GB" altLang="cs-CZ" sz="1200" u="sng" dirty="0">
              <a:solidFill>
                <a:srgbClr val="0066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endParaRPr lang="en-GB" altLang="cs-CZ" sz="1200" u="sng" noProof="0" dirty="0">
              <a:solidFill>
                <a:srgbClr val="0066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endParaRPr lang="en-GB" altLang="cs-CZ" sz="1200" u="sng" noProof="0" dirty="0">
              <a:solidFill>
                <a:srgbClr val="0066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endParaRPr lang="en-GB" altLang="cs-CZ" sz="1200" u="sng" noProof="0" dirty="0">
              <a:solidFill>
                <a:srgbClr val="0066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endParaRPr lang="en-GB" altLang="cs-CZ" sz="1200" u="sng" dirty="0">
              <a:solidFill>
                <a:srgbClr val="0066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endParaRPr lang="en-GB" altLang="cs-CZ" sz="2400" u="sng" noProof="0" dirty="0">
              <a:solidFill>
                <a:srgbClr val="0066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r>
              <a:rPr lang="en-GB" altLang="cs-CZ" sz="2400" u="sng" noProof="0" dirty="0">
                <a:solidFill>
                  <a:srgbClr val="00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Content compounds:</a:t>
            </a: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altLang="sk-SK" sz="2400" b="1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flavonoids</a:t>
            </a: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, essential oil, tannins, vitamin C</a:t>
            </a:r>
            <a:endParaRPr lang="en-GB" altLang="cs-CZ" sz="2400" u="sng" noProof="0" dirty="0">
              <a:solidFill>
                <a:srgbClr val="0066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endParaRPr lang="en-GB" altLang="cs-CZ" sz="1200" noProof="0" dirty="0">
              <a:solidFill>
                <a:srgbClr val="00000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>
                <a:srgbClr val="006600"/>
              </a:buClr>
              <a:buFont typeface="Wingdings" panose="05000000000000000000" pitchFamily="2" charset="2"/>
              <a:buChar char="§"/>
            </a:pPr>
            <a:r>
              <a:rPr lang="en-GB" altLang="cs-CZ" sz="2400" u="sng" noProof="0" dirty="0">
                <a:solidFill>
                  <a:srgbClr val="00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Usage</a:t>
            </a:r>
            <a:r>
              <a:rPr lang="en-GB" altLang="cs-CZ" sz="2400" noProof="0" dirty="0">
                <a:solidFill>
                  <a:srgbClr val="00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diuretic, diaphoretic, metabolic</a:t>
            </a:r>
            <a:endParaRPr lang="en-GB" altLang="en-US" sz="2000" noProof="0" dirty="0">
              <a:solidFill>
                <a:srgbClr val="000000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endParaRPr lang="en-GB" altLang="cs-CZ" sz="2400" noProof="0" dirty="0">
              <a:solidFill>
                <a:srgbClr val="00000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9940" name="Picture 3">
            <a:extLst>
              <a:ext uri="{FF2B5EF4-FFF2-40B4-BE49-F238E27FC236}">
                <a16:creationId xmlns:a16="http://schemas.microsoft.com/office/drawing/2014/main" id="{9A24942C-867D-4327-A041-F67B52A5D0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139700"/>
            <a:ext cx="1512888" cy="1246188"/>
          </a:xfrm>
          <a:prstGeom prst="rect">
            <a:avLst/>
          </a:prstGeom>
          <a:noFill/>
          <a:ln w="9525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9941" name="Straight Connector 4">
            <a:extLst>
              <a:ext uri="{FF2B5EF4-FFF2-40B4-BE49-F238E27FC236}">
                <a16:creationId xmlns:a16="http://schemas.microsoft.com/office/drawing/2014/main" id="{CA548D04-EBF1-4035-962D-9079E5CD387C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47650" y="1385888"/>
            <a:ext cx="8661400" cy="0"/>
          </a:xfrm>
          <a:prstGeom prst="line">
            <a:avLst/>
          </a:prstGeom>
          <a:noFill/>
          <a:ln w="38100" algn="ctr">
            <a:solidFill>
              <a:srgbClr val="008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9942" name="AutoShape 2" descr="Výsledek obrázku pro petroselini radix">
            <a:extLst>
              <a:ext uri="{FF2B5EF4-FFF2-40B4-BE49-F238E27FC236}">
                <a16:creationId xmlns:a16="http://schemas.microsoft.com/office/drawing/2014/main" id="{F8C22976-D68A-4C86-B761-494B2331570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8275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Monotype Sorts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2400" b="0" i="0" u="none" strike="noStrike" kern="1200" cap="none" spc="0" normalizeH="0" baseline="0" noProof="0" dirty="0">
              <a:ln>
                <a:noFill/>
              </a:ln>
              <a:solidFill>
                <a:srgbClr val="FFFF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Picture 4" descr="ribes1">
            <a:extLst>
              <a:ext uri="{FF2B5EF4-FFF2-40B4-BE49-F238E27FC236}">
                <a16:creationId xmlns:a16="http://schemas.microsoft.com/office/drawing/2014/main" id="{9CE3A516-E21C-46A4-943B-49482AC484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7931" y="2643383"/>
            <a:ext cx="3548137" cy="2660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323846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3">
            <a:extLst>
              <a:ext uri="{FF2B5EF4-FFF2-40B4-BE49-F238E27FC236}">
                <a16:creationId xmlns:a16="http://schemas.microsoft.com/office/drawing/2014/main" id="{AA76E016-EB87-4161-BA75-7EC2C17428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139700"/>
            <a:ext cx="1512888" cy="1246188"/>
          </a:xfrm>
          <a:prstGeom prst="rect">
            <a:avLst/>
          </a:prstGeom>
          <a:noFill/>
          <a:ln w="9525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1139" name="Straight Connector 4">
            <a:extLst>
              <a:ext uri="{FF2B5EF4-FFF2-40B4-BE49-F238E27FC236}">
                <a16:creationId xmlns:a16="http://schemas.microsoft.com/office/drawing/2014/main" id="{567C21B5-0795-40E4-B428-B335C439D407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47650" y="1385888"/>
            <a:ext cx="8661400" cy="0"/>
          </a:xfrm>
          <a:prstGeom prst="line">
            <a:avLst/>
          </a:prstGeom>
          <a:noFill/>
          <a:ln w="38100" algn="ctr">
            <a:solidFill>
              <a:srgbClr val="008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1140" name="AutoShape 2" descr="Výsledek obrázku pro petroselini radix">
            <a:extLst>
              <a:ext uri="{FF2B5EF4-FFF2-40B4-BE49-F238E27FC236}">
                <a16:creationId xmlns:a16="http://schemas.microsoft.com/office/drawing/2014/main" id="{99FB687C-5220-4590-B581-3DF9954E8DD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8275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Monotype Sorts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2400" b="0" i="0" u="none" strike="noStrike" kern="1200" cap="none" spc="0" normalizeH="0" baseline="0" noProof="0" dirty="0">
              <a:ln>
                <a:noFill/>
              </a:ln>
              <a:solidFill>
                <a:srgbClr val="FFFF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1141" name="Nadpis 3">
            <a:extLst>
              <a:ext uri="{FF2B5EF4-FFF2-40B4-BE49-F238E27FC236}">
                <a16:creationId xmlns:a16="http://schemas.microsoft.com/office/drawing/2014/main" id="{34125574-25C9-4357-9D00-7283F3E4919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08353" y="1916832"/>
            <a:ext cx="7601388" cy="4251905"/>
          </a:xfrm>
        </p:spPr>
        <p:txBody>
          <a:bodyPr/>
          <a:lstStyle/>
          <a:p>
            <a:pPr>
              <a:buClr>
                <a:srgbClr val="006600"/>
              </a:buClr>
            </a:pPr>
            <a:r>
              <a:rPr lang="en-GB" altLang="sk-SK" sz="4800" b="1" dirty="0">
                <a:solidFill>
                  <a:srgbClr val="800000"/>
                </a:solidFill>
                <a:latin typeface="Calibri" panose="020F0502020204030204" pitchFamily="34" charset="0"/>
              </a:rPr>
              <a:t>Herbs</a:t>
            </a:r>
            <a:br>
              <a:rPr lang="en-GB" altLang="sk-SK" b="1" dirty="0">
                <a:solidFill>
                  <a:srgbClr val="800000"/>
                </a:solidFill>
                <a:latin typeface="Calibri" panose="020F0502020204030204" pitchFamily="34" charset="0"/>
              </a:rPr>
            </a:br>
            <a:br>
              <a:rPr lang="en-GB" altLang="sk-SK" b="1" dirty="0">
                <a:solidFill>
                  <a:srgbClr val="800000"/>
                </a:solidFill>
                <a:latin typeface="Calibri" panose="020F0502020204030204" pitchFamily="34" charset="0"/>
              </a:rPr>
            </a:br>
            <a:r>
              <a:rPr lang="en-GB" altLang="sk-SK" sz="2800" dirty="0">
                <a:solidFill>
                  <a:srgbClr val="000000"/>
                </a:solidFill>
                <a:latin typeface="Calibri" panose="020F0502020204030204" pitchFamily="34" charset="0"/>
              </a:rPr>
              <a:t>Drugs consist of stem, leaves and flowers</a:t>
            </a:r>
            <a:br>
              <a:rPr lang="en-GB" altLang="sk-SK" dirty="0">
                <a:solidFill>
                  <a:srgbClr val="000000"/>
                </a:solidFill>
                <a:latin typeface="Calibri" panose="020F0502020204030204" pitchFamily="34" charset="0"/>
              </a:rPr>
            </a:br>
            <a:br>
              <a:rPr lang="en-GB" altLang="sk-SK" b="1" dirty="0">
                <a:solidFill>
                  <a:srgbClr val="800000"/>
                </a:solidFill>
                <a:latin typeface="Calibri" panose="020F0502020204030204" pitchFamily="34" charset="0"/>
              </a:rPr>
            </a:br>
            <a:endParaRPr lang="cs-CZ" altLang="cs-CZ" b="1" dirty="0">
              <a:solidFill>
                <a:srgbClr val="8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180697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F8F8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>
            <a:extLst>
              <a:ext uri="{FF2B5EF4-FFF2-40B4-BE49-F238E27FC236}">
                <a16:creationId xmlns:a16="http://schemas.microsoft.com/office/drawing/2014/main" id="{36770B77-D361-46A2-87D5-810808731BF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8121" y="286544"/>
            <a:ext cx="6883400" cy="952500"/>
          </a:xfrm>
        </p:spPr>
        <p:txBody>
          <a:bodyPr/>
          <a:lstStyle/>
          <a:p>
            <a:r>
              <a:rPr lang="en-GB" altLang="sk-SK" b="1" dirty="0">
                <a:solidFill>
                  <a:srgbClr val="8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Adonidis herba</a:t>
            </a:r>
            <a:r>
              <a:rPr lang="en-GB" altLang="sk-SK" b="1" dirty="0">
                <a:solidFill>
                  <a:srgbClr val="800000"/>
                </a:solidFill>
                <a:latin typeface="Calibri" panose="020F0502020204030204" pitchFamily="34" charset="0"/>
              </a:rPr>
              <a:t> </a:t>
            </a:r>
            <a:endParaRPr lang="en-GB" altLang="cs-CZ" b="1" i="0" noProof="0" dirty="0">
              <a:solidFill>
                <a:srgbClr val="8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C337CB17-B425-4413-A131-0BD28EFB1AD7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68274" y="1505914"/>
            <a:ext cx="8661399" cy="1008064"/>
          </a:xfrm>
        </p:spPr>
        <p:txBody>
          <a:bodyPr/>
          <a:lstStyle/>
          <a:p>
            <a:pPr algn="just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r>
              <a:rPr lang="en-GB" altLang="cs-CZ" sz="2400" u="sng" noProof="0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Mother plant:</a:t>
            </a:r>
            <a:r>
              <a:rPr lang="en-GB" altLang="sk-SK" sz="2400" b="1" i="1" dirty="0">
                <a:solidFill>
                  <a:srgbClr val="8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Adonis vernalis</a:t>
            </a:r>
            <a:r>
              <a:rPr lang="en-GB" altLang="sk-SK" sz="2400" b="1" i="1" dirty="0">
                <a:solidFill>
                  <a:srgbClr val="800000"/>
                </a:solidFill>
                <a:latin typeface="Calibri" panose="020F0502020204030204" pitchFamily="34" charset="0"/>
              </a:rPr>
              <a:t>, </a:t>
            </a:r>
            <a:r>
              <a:rPr lang="en-GB" altLang="sk-SK" sz="2400" b="1" dirty="0">
                <a:solidFill>
                  <a:srgbClr val="8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Ranunculaceae</a:t>
            </a:r>
            <a:r>
              <a:rPr lang="en-GB" altLang="sk-SK" sz="2400" b="1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Pheasant's Eye)</a:t>
            </a: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endParaRPr lang="en-GB" altLang="en-US" sz="2400" noProof="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pic>
        <p:nvPicPr>
          <p:cNvPr id="39940" name="Picture 3">
            <a:extLst>
              <a:ext uri="{FF2B5EF4-FFF2-40B4-BE49-F238E27FC236}">
                <a16:creationId xmlns:a16="http://schemas.microsoft.com/office/drawing/2014/main" id="{9A24942C-867D-4327-A041-F67B52A5D0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139700"/>
            <a:ext cx="1512888" cy="1246188"/>
          </a:xfrm>
          <a:prstGeom prst="rect">
            <a:avLst/>
          </a:prstGeom>
          <a:noFill/>
          <a:ln w="9525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9941" name="Straight Connector 4">
            <a:extLst>
              <a:ext uri="{FF2B5EF4-FFF2-40B4-BE49-F238E27FC236}">
                <a16:creationId xmlns:a16="http://schemas.microsoft.com/office/drawing/2014/main" id="{CA548D04-EBF1-4035-962D-9079E5CD387C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47650" y="1385888"/>
            <a:ext cx="8661400" cy="0"/>
          </a:xfrm>
          <a:prstGeom prst="line">
            <a:avLst/>
          </a:prstGeom>
          <a:noFill/>
          <a:ln w="38100" algn="ctr">
            <a:solidFill>
              <a:srgbClr val="008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9942" name="AutoShape 2" descr="Výsledek obrázku pro petroselini radix">
            <a:extLst>
              <a:ext uri="{FF2B5EF4-FFF2-40B4-BE49-F238E27FC236}">
                <a16:creationId xmlns:a16="http://schemas.microsoft.com/office/drawing/2014/main" id="{F8C22976-D68A-4C86-B761-494B2331570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8275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Monotype Sorts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2400" b="0" i="0" u="none" strike="noStrike" kern="1200" cap="none" spc="0" normalizeH="0" baseline="0" noProof="0" dirty="0">
              <a:ln>
                <a:noFill/>
              </a:ln>
              <a:solidFill>
                <a:srgbClr val="FFFF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Picture 4" descr="14ADONIS VERNALIS">
            <a:extLst>
              <a:ext uri="{FF2B5EF4-FFF2-40B4-BE49-F238E27FC236}">
                <a16:creationId xmlns:a16="http://schemas.microsoft.com/office/drawing/2014/main" id="{38E65A68-674E-4B1B-AE06-5C88C27E34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3651" y="2009946"/>
            <a:ext cx="3007556" cy="4597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008" y="2478459"/>
            <a:ext cx="4800600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802602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F8F8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>
            <a:extLst>
              <a:ext uri="{FF2B5EF4-FFF2-40B4-BE49-F238E27FC236}">
                <a16:creationId xmlns:a16="http://schemas.microsoft.com/office/drawing/2014/main" id="{36770B77-D361-46A2-87D5-810808731BF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8121" y="286544"/>
            <a:ext cx="6883400" cy="952500"/>
          </a:xfrm>
        </p:spPr>
        <p:txBody>
          <a:bodyPr/>
          <a:lstStyle/>
          <a:p>
            <a:r>
              <a:rPr lang="en-GB" altLang="sk-SK" b="1" dirty="0">
                <a:solidFill>
                  <a:srgbClr val="8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Adonidis herba</a:t>
            </a:r>
            <a:r>
              <a:rPr lang="en-GB" altLang="sk-SK" b="1" dirty="0">
                <a:solidFill>
                  <a:srgbClr val="800000"/>
                </a:solidFill>
                <a:latin typeface="Calibri" panose="020F0502020204030204" pitchFamily="34" charset="0"/>
              </a:rPr>
              <a:t> </a:t>
            </a:r>
            <a:endParaRPr lang="en-GB" altLang="cs-CZ" b="1" i="0" noProof="0" dirty="0">
              <a:solidFill>
                <a:srgbClr val="8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C337CB17-B425-4413-A131-0BD28EFB1AD7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247650" y="1437690"/>
            <a:ext cx="5337175" cy="5133766"/>
          </a:xfrm>
        </p:spPr>
        <p:txBody>
          <a:bodyPr/>
          <a:lstStyle/>
          <a:p>
            <a:pPr algn="just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r>
              <a:rPr lang="en-GB" altLang="cs-CZ" sz="2400" u="sng" noProof="0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Macroscopy:</a:t>
            </a:r>
            <a:r>
              <a:rPr lang="en-GB" altLang="sk-SK" sz="20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</a:rPr>
              <a:t>rounded</a:t>
            </a: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, grooved stem with sitting, smooth leaves and big shiny yellow flowers,</a:t>
            </a: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</a:rPr>
              <a:t> without odour, bitter taste</a:t>
            </a:r>
            <a:endParaRPr lang="en-GB" altLang="cs-CZ" sz="2400" noProof="0" dirty="0">
              <a:solidFill>
                <a:srgbClr val="0066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endParaRPr lang="en-GB" altLang="cs-CZ" sz="2400" u="sng" noProof="0" dirty="0">
              <a:solidFill>
                <a:srgbClr val="0066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r>
              <a:rPr lang="en-GB" altLang="cs-CZ" sz="2400" u="sng" noProof="0" dirty="0">
                <a:solidFill>
                  <a:srgbClr val="006600"/>
                </a:solidFill>
                <a:latin typeface="Calibri"/>
                <a:ea typeface="Calibri" panose="020F0502020204030204" pitchFamily="34" charset="0"/>
                <a:cs typeface="Calibri"/>
              </a:rPr>
              <a:t>Content compounds:</a:t>
            </a:r>
            <a:r>
              <a:rPr lang="en-GB" altLang="sk-SK" sz="2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GB" altLang="sk-SK" sz="2400" b="1">
                <a:solidFill>
                  <a:srgbClr val="000000"/>
                </a:solidFill>
                <a:latin typeface="Calibri"/>
                <a:cs typeface="Calibri"/>
              </a:rPr>
              <a:t>c</a:t>
            </a:r>
            <a:r>
              <a:rPr lang="en-GB" altLang="sk-SK" sz="2400" b="1">
                <a:solidFill>
                  <a:srgbClr val="000000"/>
                </a:solidFill>
                <a:latin typeface="Calibri"/>
                <a:cs typeface="Times New Roman"/>
              </a:rPr>
              <a:t>ardioactive glyco</a:t>
            </a:r>
            <a:r>
              <a:rPr lang="en-GB" altLang="sk-SK" sz="2400" b="1" dirty="0">
                <a:solidFill>
                  <a:srgbClr val="000000"/>
                </a:solidFill>
                <a:latin typeface="Calibri"/>
                <a:cs typeface="Calibri"/>
              </a:rPr>
              <a:t>s</a:t>
            </a:r>
            <a:r>
              <a:rPr lang="en-GB" altLang="sk-SK" sz="2400" b="1" dirty="0">
                <a:solidFill>
                  <a:srgbClr val="000000"/>
                </a:solidFill>
                <a:latin typeface="Calibri"/>
                <a:cs typeface="Times New Roman"/>
              </a:rPr>
              <a:t>ides </a:t>
            </a:r>
            <a:r>
              <a:rPr lang="en-GB" altLang="sk-SK" sz="2400" dirty="0">
                <a:solidFill>
                  <a:srgbClr val="000000"/>
                </a:solidFill>
                <a:latin typeface="Calibri"/>
                <a:cs typeface="Times New Roman"/>
              </a:rPr>
              <a:t>(adonitoxin, </a:t>
            </a:r>
            <a:r>
              <a:rPr lang="en-GB" altLang="sk-SK" sz="2400" err="1">
                <a:solidFill>
                  <a:srgbClr val="000000"/>
                </a:solidFill>
                <a:latin typeface="Calibri"/>
                <a:cs typeface="Times New Roman"/>
              </a:rPr>
              <a:t>cymarin</a:t>
            </a:r>
            <a:r>
              <a:rPr lang="en-GB" altLang="sk-SK" sz="2400" dirty="0">
                <a:solidFill>
                  <a:srgbClr val="000000"/>
                </a:solidFill>
                <a:latin typeface="Calibri"/>
                <a:cs typeface="Times New Roman"/>
              </a:rPr>
              <a:t> = k-</a:t>
            </a:r>
            <a:r>
              <a:rPr lang="en-GB" altLang="sk-SK" sz="2400" err="1">
                <a:solidFill>
                  <a:srgbClr val="000000"/>
                </a:solidFill>
                <a:latin typeface="Calibri"/>
                <a:cs typeface="Times New Roman"/>
              </a:rPr>
              <a:t>strophantidin</a:t>
            </a:r>
            <a:r>
              <a:rPr lang="en-GB" altLang="sk-SK" sz="2400" dirty="0">
                <a:solidFill>
                  <a:srgbClr val="000000"/>
                </a:solidFill>
                <a:latin typeface="Calibri"/>
                <a:cs typeface="Times New Roman"/>
              </a:rPr>
              <a:t> + D-</a:t>
            </a:r>
            <a:r>
              <a:rPr lang="en-GB" altLang="sk-SK" sz="2400" err="1">
                <a:solidFill>
                  <a:srgbClr val="000000"/>
                </a:solidFill>
                <a:latin typeface="Calibri"/>
                <a:cs typeface="Times New Roman"/>
              </a:rPr>
              <a:t>cymarose</a:t>
            </a:r>
            <a:r>
              <a:rPr lang="en-GB" altLang="sk-SK" sz="2400" dirty="0">
                <a:solidFill>
                  <a:srgbClr val="000000"/>
                </a:solidFill>
                <a:latin typeface="Calibri"/>
                <a:cs typeface="Times New Roman"/>
              </a:rPr>
              <a:t>), flavonoids, sapon</a:t>
            </a:r>
            <a:r>
              <a:rPr lang="en-GB" altLang="sk-SK" sz="2400" dirty="0">
                <a:solidFill>
                  <a:srgbClr val="000000"/>
                </a:solidFill>
                <a:latin typeface="Calibri"/>
                <a:cs typeface="Calibri"/>
              </a:rPr>
              <a:t>i</a:t>
            </a:r>
            <a:r>
              <a:rPr lang="en-GB" altLang="sk-SK" sz="2400" dirty="0">
                <a:solidFill>
                  <a:srgbClr val="000000"/>
                </a:solidFill>
                <a:latin typeface="Calibri"/>
                <a:cs typeface="Times New Roman"/>
              </a:rPr>
              <a:t>ns</a:t>
            </a:r>
            <a:r>
              <a:rPr lang="en-GB" altLang="sk-SK" sz="2400" dirty="0">
                <a:solidFill>
                  <a:srgbClr val="000000"/>
                </a:solidFill>
                <a:latin typeface="Calibri"/>
                <a:cs typeface="Calibri"/>
              </a:rPr>
              <a:t> </a:t>
            </a:r>
            <a:endParaRPr lang="en-GB" altLang="cs-CZ" sz="2400" u="sng" noProof="0" dirty="0">
              <a:solidFill>
                <a:srgbClr val="0066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endParaRPr lang="en-GB" altLang="cs-CZ" sz="1600" noProof="0" dirty="0">
              <a:solidFill>
                <a:srgbClr val="00000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>
                <a:srgbClr val="006600"/>
              </a:buClr>
              <a:buFont typeface="Wingdings" panose="05000000000000000000" pitchFamily="2" charset="2"/>
              <a:buChar char="§"/>
            </a:pPr>
            <a:r>
              <a:rPr lang="en-GB" altLang="cs-CZ" sz="2400" u="sng" noProof="0" dirty="0">
                <a:solidFill>
                  <a:srgbClr val="006600"/>
                </a:solidFill>
                <a:latin typeface="Calibri"/>
                <a:ea typeface="Calibri" panose="020F0502020204030204" pitchFamily="34" charset="0"/>
                <a:cs typeface="Calibri"/>
              </a:rPr>
              <a:t>Usage</a:t>
            </a:r>
            <a:r>
              <a:rPr lang="en-GB" altLang="cs-CZ" sz="2400" noProof="0" dirty="0">
                <a:solidFill>
                  <a:srgbClr val="006600"/>
                </a:solidFill>
                <a:latin typeface="Calibri"/>
                <a:ea typeface="Calibri" panose="020F0502020204030204" pitchFamily="34" charset="0"/>
                <a:cs typeface="Calibri"/>
              </a:rPr>
              <a:t>: </a:t>
            </a:r>
            <a:r>
              <a:rPr lang="en-GB" altLang="sk-SK" sz="2400" dirty="0">
                <a:solidFill>
                  <a:srgbClr val="000000"/>
                </a:solidFill>
                <a:latin typeface="Calibri"/>
                <a:cs typeface="Calibri"/>
              </a:rPr>
              <a:t>c</a:t>
            </a:r>
            <a:r>
              <a:rPr lang="en-GB" altLang="sk-SK" sz="2400">
                <a:solidFill>
                  <a:srgbClr val="000000"/>
                </a:solidFill>
                <a:latin typeface="Calibri"/>
                <a:cs typeface="Times New Roman"/>
              </a:rPr>
              <a:t>ardiotonic, diuretic, !poisonous plant!</a:t>
            </a:r>
            <a:endParaRPr lang="en-GB" altLang="sk-SK" sz="2400" noProof="0" dirty="0">
              <a:solidFill>
                <a:srgbClr val="000000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buClr>
                <a:srgbClr val="006600"/>
              </a:buClr>
              <a:defRPr/>
            </a:pPr>
            <a:r>
              <a:rPr lang="en-GB" altLang="sk-SK" sz="1600">
                <a:solidFill>
                  <a:srgbClr val="000000"/>
                </a:solidFill>
                <a:latin typeface="Calibri"/>
                <a:ea typeface="Calibri" panose="020F0502020204030204" pitchFamily="34" charset="0"/>
                <a:cs typeface="Times New Roman"/>
              </a:rPr>
              <a:t>Bekhterev's infusion- </a:t>
            </a:r>
            <a:r>
              <a:rPr lang="en-GB" sz="1600">
                <a:solidFill>
                  <a:srgbClr val="000000"/>
                </a:solidFill>
                <a:ea typeface="+mn-lt"/>
                <a:cs typeface="+mn-lt"/>
              </a:rPr>
              <a:t>mixture of the plant extracts with sodium bromide or codeine to treat heart diseases, panic disorder, dystonia and mild forms of epilepsy.</a:t>
            </a:r>
            <a:endParaRPr lang="cs-CZ" sz="1600">
              <a:solidFill>
                <a:srgbClr val="000000"/>
              </a:solidFill>
              <a:ea typeface="+mn-lt"/>
              <a:cs typeface="+mn-lt"/>
            </a:endParaRPr>
          </a:p>
          <a:p>
            <a:pPr marL="0" indent="0">
              <a:buClr>
                <a:srgbClr val="006600"/>
              </a:buClr>
              <a:buNone/>
              <a:defRPr/>
            </a:pPr>
            <a:endParaRPr lang="en-GB" sz="2400" noProof="0" dirty="0">
              <a:ea typeface="+mn-lt"/>
              <a:cs typeface="+mn-lt"/>
            </a:endParaRPr>
          </a:p>
          <a:p>
            <a:pPr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endParaRPr lang="en-GB" altLang="sk-SK" sz="24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/>
            </a:endParaRPr>
          </a:p>
          <a:p>
            <a:pPr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endParaRPr lang="en-GB" altLang="cs-CZ" sz="2400" dirty="0">
              <a:solidFill>
                <a:srgbClr val="00000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9940" name="Picture 3">
            <a:extLst>
              <a:ext uri="{FF2B5EF4-FFF2-40B4-BE49-F238E27FC236}">
                <a16:creationId xmlns:a16="http://schemas.microsoft.com/office/drawing/2014/main" id="{9A24942C-867D-4327-A041-F67B52A5D0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139700"/>
            <a:ext cx="1512888" cy="1246188"/>
          </a:xfrm>
          <a:prstGeom prst="rect">
            <a:avLst/>
          </a:prstGeom>
          <a:noFill/>
          <a:ln w="9525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9941" name="Straight Connector 4">
            <a:extLst>
              <a:ext uri="{FF2B5EF4-FFF2-40B4-BE49-F238E27FC236}">
                <a16:creationId xmlns:a16="http://schemas.microsoft.com/office/drawing/2014/main" id="{CA548D04-EBF1-4035-962D-9079E5CD387C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47650" y="1385888"/>
            <a:ext cx="8661400" cy="0"/>
          </a:xfrm>
          <a:prstGeom prst="line">
            <a:avLst/>
          </a:prstGeom>
          <a:noFill/>
          <a:ln w="38100" algn="ctr">
            <a:solidFill>
              <a:srgbClr val="008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9942" name="AutoShape 2" descr="Výsledek obrázku pro petroselini radix">
            <a:extLst>
              <a:ext uri="{FF2B5EF4-FFF2-40B4-BE49-F238E27FC236}">
                <a16:creationId xmlns:a16="http://schemas.microsoft.com/office/drawing/2014/main" id="{F8C22976-D68A-4C86-B761-494B2331570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8275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Monotype Sorts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2400" b="0" i="0" u="none" strike="noStrike" kern="1200" cap="none" spc="0" normalizeH="0" baseline="0" noProof="0" dirty="0">
              <a:ln>
                <a:noFill/>
              </a:ln>
              <a:solidFill>
                <a:srgbClr val="FFFF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Picture 4" descr="adonidis1">
            <a:extLst>
              <a:ext uri="{FF2B5EF4-FFF2-40B4-BE49-F238E27FC236}">
                <a16:creationId xmlns:a16="http://schemas.microsoft.com/office/drawing/2014/main" id="{CF2C77AC-3DD8-4C17-AC97-8761E21B91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3404" y="1491630"/>
            <a:ext cx="3252167" cy="2436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Obrázek 2">
            <a:extLst>
              <a:ext uri="{FF2B5EF4-FFF2-40B4-BE49-F238E27FC236}">
                <a16:creationId xmlns:a16="http://schemas.microsoft.com/office/drawing/2014/main" id="{2CC6EB41-5A30-43B9-B293-3C2F505DF1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76950" y="4000500"/>
            <a:ext cx="2495550" cy="2495550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B000EF6E-B861-4DAF-B08E-2C1AC5936726}"/>
              </a:ext>
            </a:extLst>
          </p:cNvPr>
          <p:cNvSpPr txBox="1"/>
          <p:nvPr/>
        </p:nvSpPr>
        <p:spPr>
          <a:xfrm>
            <a:off x="6972300" y="6134100"/>
            <a:ext cx="981075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1400">
                <a:solidFill>
                  <a:srgbClr val="000000"/>
                </a:solidFill>
                <a:latin typeface="Calibri"/>
                <a:cs typeface="Calibri"/>
              </a:rPr>
              <a:t>adonitoxin</a:t>
            </a:r>
            <a:endParaRPr lang="cs-CZ" sz="1400"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24741640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F8F8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>
            <a:extLst>
              <a:ext uri="{FF2B5EF4-FFF2-40B4-BE49-F238E27FC236}">
                <a16:creationId xmlns:a16="http://schemas.microsoft.com/office/drawing/2014/main" id="{36770B77-D361-46A2-87D5-810808731BF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8121" y="286544"/>
            <a:ext cx="6883400" cy="952500"/>
          </a:xfrm>
        </p:spPr>
        <p:txBody>
          <a:bodyPr/>
          <a:lstStyle/>
          <a:p>
            <a:r>
              <a:rPr lang="en-GB" altLang="sk-SK" b="1" dirty="0">
                <a:solidFill>
                  <a:srgbClr val="8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Agrimoniae herba </a:t>
            </a:r>
            <a:r>
              <a:rPr lang="en-GB" altLang="sk-SK" b="1" i="0" noProof="0" dirty="0">
                <a:solidFill>
                  <a:srgbClr val="800000"/>
                </a:solidFill>
                <a:latin typeface="Calibri" panose="020F0502020204030204" pitchFamily="34" charset="0"/>
              </a:rPr>
              <a:t>CzPh 2017</a:t>
            </a:r>
            <a:endParaRPr lang="en-GB" altLang="cs-CZ" b="1" i="0" noProof="0" dirty="0">
              <a:solidFill>
                <a:srgbClr val="8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C337CB17-B425-4413-A131-0BD28EFB1AD7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68275" y="1505914"/>
            <a:ext cx="8307388" cy="1008064"/>
          </a:xfrm>
        </p:spPr>
        <p:txBody>
          <a:bodyPr/>
          <a:lstStyle/>
          <a:p>
            <a:pPr algn="just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r>
              <a:rPr lang="en-GB" altLang="cs-CZ" sz="2400" u="sng" noProof="0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Mother plant:</a:t>
            </a:r>
            <a:r>
              <a:rPr lang="en-GB" altLang="cs-CZ" sz="2400" noProof="0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sk-SK" sz="2400" b="1" i="1" dirty="0">
                <a:solidFill>
                  <a:srgbClr val="8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Agrimonia eupatoria</a:t>
            </a:r>
            <a:r>
              <a:rPr lang="en-GB" altLang="sk-SK" sz="2400" b="1" i="1" dirty="0">
                <a:solidFill>
                  <a:srgbClr val="800000"/>
                </a:solidFill>
                <a:latin typeface="Calibri" panose="020F0502020204030204" pitchFamily="34" charset="0"/>
              </a:rPr>
              <a:t>, </a:t>
            </a:r>
            <a:r>
              <a:rPr lang="en-GB" altLang="sk-SK" sz="2400" b="1" dirty="0">
                <a:solidFill>
                  <a:srgbClr val="8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Rosaceae </a:t>
            </a: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(Common Agrimony) </a:t>
            </a:r>
            <a:endParaRPr lang="en-GB" altLang="en-US" sz="2400" noProof="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pic>
        <p:nvPicPr>
          <p:cNvPr id="39940" name="Picture 3">
            <a:extLst>
              <a:ext uri="{FF2B5EF4-FFF2-40B4-BE49-F238E27FC236}">
                <a16:creationId xmlns:a16="http://schemas.microsoft.com/office/drawing/2014/main" id="{9A24942C-867D-4327-A041-F67B52A5D0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139700"/>
            <a:ext cx="1512888" cy="1246188"/>
          </a:xfrm>
          <a:prstGeom prst="rect">
            <a:avLst/>
          </a:prstGeom>
          <a:noFill/>
          <a:ln w="9525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9941" name="Straight Connector 4">
            <a:extLst>
              <a:ext uri="{FF2B5EF4-FFF2-40B4-BE49-F238E27FC236}">
                <a16:creationId xmlns:a16="http://schemas.microsoft.com/office/drawing/2014/main" id="{CA548D04-EBF1-4035-962D-9079E5CD387C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47650" y="1385888"/>
            <a:ext cx="8661400" cy="0"/>
          </a:xfrm>
          <a:prstGeom prst="line">
            <a:avLst/>
          </a:prstGeom>
          <a:noFill/>
          <a:ln w="38100" algn="ctr">
            <a:solidFill>
              <a:srgbClr val="008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9942" name="AutoShape 2" descr="Výsledek obrázku pro petroselini radix">
            <a:extLst>
              <a:ext uri="{FF2B5EF4-FFF2-40B4-BE49-F238E27FC236}">
                <a16:creationId xmlns:a16="http://schemas.microsoft.com/office/drawing/2014/main" id="{F8C22976-D68A-4C86-B761-494B2331570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8275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Monotype Sorts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2400" b="0" i="0" u="none" strike="noStrike" kern="1200" cap="none" spc="0" normalizeH="0" baseline="0" noProof="0" dirty="0">
              <a:ln>
                <a:noFill/>
              </a:ln>
              <a:solidFill>
                <a:srgbClr val="FFFF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Picture 6" descr="agrimonia-eupatoria-3">
            <a:extLst>
              <a:ext uri="{FF2B5EF4-FFF2-40B4-BE49-F238E27FC236}">
                <a16:creationId xmlns:a16="http://schemas.microsoft.com/office/drawing/2014/main" id="{91307DEB-CD42-4225-9C73-67F667B567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96"/>
          <a:stretch>
            <a:fillRect/>
          </a:stretch>
        </p:blipFill>
        <p:spPr bwMode="auto">
          <a:xfrm>
            <a:off x="1475656" y="2496741"/>
            <a:ext cx="2952328" cy="3731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821" y="2269954"/>
            <a:ext cx="2517775" cy="414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6136880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F8F8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>
            <a:extLst>
              <a:ext uri="{FF2B5EF4-FFF2-40B4-BE49-F238E27FC236}">
                <a16:creationId xmlns:a16="http://schemas.microsoft.com/office/drawing/2014/main" id="{36770B77-D361-46A2-87D5-810808731BF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8121" y="286544"/>
            <a:ext cx="6883400" cy="952500"/>
          </a:xfrm>
        </p:spPr>
        <p:txBody>
          <a:bodyPr/>
          <a:lstStyle/>
          <a:p>
            <a:r>
              <a:rPr lang="en-GB" altLang="sk-SK" b="1" dirty="0">
                <a:solidFill>
                  <a:srgbClr val="8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Agrimoniae herba </a:t>
            </a:r>
            <a:r>
              <a:rPr lang="en-GB" altLang="sk-SK" b="1" i="0" noProof="0" dirty="0">
                <a:solidFill>
                  <a:srgbClr val="800000"/>
                </a:solidFill>
                <a:latin typeface="Calibri" panose="020F0502020204030204" pitchFamily="34" charset="0"/>
              </a:rPr>
              <a:t>CzPh 2017</a:t>
            </a:r>
            <a:endParaRPr lang="en-GB" altLang="cs-CZ" b="1" i="0" noProof="0" dirty="0">
              <a:solidFill>
                <a:srgbClr val="8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C337CB17-B425-4413-A131-0BD28EFB1AD7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78263" y="1403350"/>
            <a:ext cx="8693258" cy="5057566"/>
          </a:xfrm>
        </p:spPr>
        <p:txBody>
          <a:bodyPr/>
          <a:lstStyle/>
          <a:p>
            <a:pPr algn="just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r>
              <a:rPr lang="en-GB" altLang="cs-CZ" sz="2400" u="sng" noProof="0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Macroscopy:</a:t>
            </a:r>
            <a:r>
              <a:rPr lang="en-GB" altLang="cs-CZ" sz="2400" noProof="0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</a:rPr>
              <a:t>branched stem,</a:t>
            </a: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rounded</a:t>
            </a: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</a:rPr>
              <a:t>,</a:t>
            </a: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roughly hairy, green, leaves imparipinnate with serrated margin, on the face dark green, on the reversed side brighter, felt-like, flowers 5-membered, petals prolongated, gold-yellow</a:t>
            </a: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</a:rPr>
              <a:t>, weak aromatic odour, taste slightly bitter, spicy, astringent</a:t>
            </a:r>
            <a:endParaRPr lang="en-GB" altLang="sk-SK" sz="20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0" indent="0" algn="just">
              <a:lnSpc>
                <a:spcPct val="90000"/>
              </a:lnSpc>
              <a:buClr>
                <a:srgbClr val="006600"/>
              </a:buClr>
              <a:buNone/>
              <a:defRPr/>
            </a:pPr>
            <a:endParaRPr lang="en-GB" altLang="cs-CZ" sz="1100" u="sng" noProof="0" dirty="0">
              <a:solidFill>
                <a:srgbClr val="0066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just">
              <a:lnSpc>
                <a:spcPct val="90000"/>
              </a:lnSpc>
              <a:buClr>
                <a:srgbClr val="006600"/>
              </a:buClr>
              <a:buNone/>
              <a:defRPr/>
            </a:pPr>
            <a:endParaRPr lang="en-GB" altLang="cs-CZ" sz="1100" u="sng" dirty="0">
              <a:solidFill>
                <a:srgbClr val="0066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just">
              <a:lnSpc>
                <a:spcPct val="90000"/>
              </a:lnSpc>
              <a:buClr>
                <a:srgbClr val="006600"/>
              </a:buClr>
              <a:buNone/>
              <a:defRPr/>
            </a:pPr>
            <a:endParaRPr lang="en-GB" altLang="cs-CZ" sz="1100" u="sng" noProof="0" dirty="0">
              <a:solidFill>
                <a:srgbClr val="0066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just">
              <a:lnSpc>
                <a:spcPct val="90000"/>
              </a:lnSpc>
              <a:buClr>
                <a:srgbClr val="006600"/>
              </a:buClr>
              <a:buNone/>
              <a:defRPr/>
            </a:pPr>
            <a:endParaRPr lang="en-GB" altLang="cs-CZ" sz="1100" u="sng" dirty="0">
              <a:solidFill>
                <a:srgbClr val="0066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just">
              <a:lnSpc>
                <a:spcPct val="90000"/>
              </a:lnSpc>
              <a:buClr>
                <a:srgbClr val="006600"/>
              </a:buClr>
              <a:buNone/>
              <a:defRPr/>
            </a:pPr>
            <a:endParaRPr lang="en-GB" altLang="cs-CZ" sz="1100" u="sng" noProof="0" dirty="0">
              <a:solidFill>
                <a:srgbClr val="0066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just">
              <a:lnSpc>
                <a:spcPct val="90000"/>
              </a:lnSpc>
              <a:buClr>
                <a:srgbClr val="006600"/>
              </a:buClr>
              <a:buNone/>
              <a:defRPr/>
            </a:pPr>
            <a:endParaRPr lang="en-GB" altLang="cs-CZ" sz="1100" u="sng" dirty="0">
              <a:solidFill>
                <a:srgbClr val="0066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just">
              <a:lnSpc>
                <a:spcPct val="90000"/>
              </a:lnSpc>
              <a:buClr>
                <a:srgbClr val="006600"/>
              </a:buClr>
              <a:buNone/>
              <a:defRPr/>
            </a:pPr>
            <a:endParaRPr lang="en-GB" altLang="cs-CZ" sz="1100" u="sng" noProof="0" dirty="0">
              <a:solidFill>
                <a:srgbClr val="0066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just">
              <a:lnSpc>
                <a:spcPct val="90000"/>
              </a:lnSpc>
              <a:buClr>
                <a:srgbClr val="006600"/>
              </a:buClr>
              <a:buNone/>
              <a:defRPr/>
            </a:pPr>
            <a:endParaRPr lang="en-GB" altLang="cs-CZ" sz="1100" u="sng" dirty="0">
              <a:solidFill>
                <a:srgbClr val="0066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just">
              <a:lnSpc>
                <a:spcPct val="90000"/>
              </a:lnSpc>
              <a:buClr>
                <a:srgbClr val="006600"/>
              </a:buClr>
              <a:buNone/>
              <a:defRPr/>
            </a:pPr>
            <a:endParaRPr lang="en-GB" altLang="cs-CZ" sz="1100" u="sng" noProof="0" dirty="0">
              <a:solidFill>
                <a:srgbClr val="0066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just">
              <a:lnSpc>
                <a:spcPct val="90000"/>
              </a:lnSpc>
              <a:buClr>
                <a:srgbClr val="006600"/>
              </a:buClr>
              <a:buNone/>
              <a:defRPr/>
            </a:pPr>
            <a:endParaRPr lang="en-GB" altLang="cs-CZ" sz="1100" u="sng" dirty="0">
              <a:solidFill>
                <a:srgbClr val="0066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just">
              <a:lnSpc>
                <a:spcPct val="90000"/>
              </a:lnSpc>
              <a:buClr>
                <a:srgbClr val="006600"/>
              </a:buClr>
              <a:buNone/>
              <a:defRPr/>
            </a:pPr>
            <a:endParaRPr lang="en-GB" altLang="cs-CZ" sz="1100" u="sng" noProof="0" dirty="0">
              <a:solidFill>
                <a:srgbClr val="0066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just">
              <a:lnSpc>
                <a:spcPct val="90000"/>
              </a:lnSpc>
              <a:buClr>
                <a:srgbClr val="006600"/>
              </a:buClr>
              <a:buNone/>
              <a:defRPr/>
            </a:pPr>
            <a:endParaRPr lang="en-GB" altLang="cs-CZ" sz="1100" u="sng" dirty="0">
              <a:solidFill>
                <a:srgbClr val="0066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just">
              <a:lnSpc>
                <a:spcPct val="90000"/>
              </a:lnSpc>
              <a:buClr>
                <a:srgbClr val="006600"/>
              </a:buClr>
              <a:buNone/>
              <a:defRPr/>
            </a:pPr>
            <a:endParaRPr lang="en-GB" altLang="cs-CZ" sz="1100" u="sng" noProof="0" dirty="0">
              <a:solidFill>
                <a:srgbClr val="0066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r>
              <a:rPr lang="en-GB" altLang="cs-CZ" sz="2400" u="sng" noProof="0" dirty="0">
                <a:solidFill>
                  <a:srgbClr val="00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Content compounds:</a:t>
            </a:r>
            <a:r>
              <a:rPr lang="en-GB" altLang="cs-CZ" sz="2400" noProof="0" dirty="0">
                <a:solidFill>
                  <a:srgbClr val="00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sk-SK" sz="2400" b="1" dirty="0">
                <a:solidFill>
                  <a:srgbClr val="000000"/>
                </a:solidFill>
                <a:latin typeface="Calibri" panose="020F0502020204030204" pitchFamily="34" charset="0"/>
              </a:rPr>
              <a:t>c</a:t>
            </a:r>
            <a:r>
              <a:rPr lang="en-GB" altLang="sk-SK" sz="2400" b="1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atechine tannins</a:t>
            </a: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, silicic acid, essential oil</a:t>
            </a: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endParaRPr lang="en-GB" altLang="cs-CZ" sz="2400" u="sng" noProof="0" dirty="0">
              <a:solidFill>
                <a:srgbClr val="0066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endParaRPr lang="en-GB" altLang="cs-CZ" sz="1200" noProof="0" dirty="0">
              <a:solidFill>
                <a:srgbClr val="00000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>
                <a:srgbClr val="006600"/>
              </a:buClr>
              <a:buFont typeface="Wingdings" panose="05000000000000000000" pitchFamily="2" charset="2"/>
              <a:buChar char="§"/>
            </a:pPr>
            <a:r>
              <a:rPr lang="en-GB" altLang="cs-CZ" sz="2400" u="sng" noProof="0" dirty="0">
                <a:solidFill>
                  <a:srgbClr val="00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Usage</a:t>
            </a:r>
            <a:r>
              <a:rPr lang="en-GB" altLang="cs-CZ" sz="2400" noProof="0" dirty="0">
                <a:solidFill>
                  <a:srgbClr val="00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antiphlogistic, cholagogue, </a:t>
            </a:r>
            <a:r>
              <a:rPr lang="en-GB" altLang="sk-SK" sz="2400" dirty="0" err="1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astringens</a:t>
            </a: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altLang="sk-SK" sz="2000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(poorly healing wounds)</a:t>
            </a:r>
            <a:endParaRPr lang="en-GB" altLang="en-US" sz="2400" noProof="0" dirty="0">
              <a:solidFill>
                <a:srgbClr val="000000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endParaRPr lang="en-GB" altLang="cs-CZ" sz="2400" noProof="0" dirty="0">
              <a:solidFill>
                <a:srgbClr val="00000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9940" name="Picture 3">
            <a:extLst>
              <a:ext uri="{FF2B5EF4-FFF2-40B4-BE49-F238E27FC236}">
                <a16:creationId xmlns:a16="http://schemas.microsoft.com/office/drawing/2014/main" id="{9A24942C-867D-4327-A041-F67B52A5D0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139700"/>
            <a:ext cx="1512888" cy="1246188"/>
          </a:xfrm>
          <a:prstGeom prst="rect">
            <a:avLst/>
          </a:prstGeom>
          <a:noFill/>
          <a:ln w="9525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9941" name="Straight Connector 4">
            <a:extLst>
              <a:ext uri="{FF2B5EF4-FFF2-40B4-BE49-F238E27FC236}">
                <a16:creationId xmlns:a16="http://schemas.microsoft.com/office/drawing/2014/main" id="{CA548D04-EBF1-4035-962D-9079E5CD387C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47650" y="1385888"/>
            <a:ext cx="8661400" cy="0"/>
          </a:xfrm>
          <a:prstGeom prst="line">
            <a:avLst/>
          </a:prstGeom>
          <a:noFill/>
          <a:ln w="38100" algn="ctr">
            <a:solidFill>
              <a:srgbClr val="008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9942" name="AutoShape 2" descr="Výsledek obrázku pro petroselini radix">
            <a:extLst>
              <a:ext uri="{FF2B5EF4-FFF2-40B4-BE49-F238E27FC236}">
                <a16:creationId xmlns:a16="http://schemas.microsoft.com/office/drawing/2014/main" id="{F8C22976-D68A-4C86-B761-494B2331570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8275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Monotype Sorts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2400" b="0" i="0" u="none" strike="noStrike" kern="1200" cap="none" spc="0" normalizeH="0" baseline="0" noProof="0" dirty="0">
              <a:ln>
                <a:noFill/>
              </a:ln>
              <a:solidFill>
                <a:srgbClr val="FFFF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Picture 4" descr="agrimoniae">
            <a:extLst>
              <a:ext uri="{FF2B5EF4-FFF2-40B4-BE49-F238E27FC236}">
                <a16:creationId xmlns:a16="http://schemas.microsoft.com/office/drawing/2014/main" id="{49FB335C-E82E-493B-8C58-7358BBC9E8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5" y="3149623"/>
            <a:ext cx="3096344" cy="2322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9628114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F8F8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>
            <a:extLst>
              <a:ext uri="{FF2B5EF4-FFF2-40B4-BE49-F238E27FC236}">
                <a16:creationId xmlns:a16="http://schemas.microsoft.com/office/drawing/2014/main" id="{36770B77-D361-46A2-87D5-810808731BF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8121" y="286544"/>
            <a:ext cx="6883400" cy="952500"/>
          </a:xfrm>
        </p:spPr>
        <p:txBody>
          <a:bodyPr/>
          <a:lstStyle/>
          <a:p>
            <a:r>
              <a:rPr lang="en-GB" altLang="sk-SK" b="1" dirty="0">
                <a:solidFill>
                  <a:srgbClr val="8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Alchemillae herba </a:t>
            </a:r>
            <a:r>
              <a:rPr lang="en-GB" altLang="sk-SK" b="1" i="0" noProof="0" dirty="0">
                <a:solidFill>
                  <a:srgbClr val="800000"/>
                </a:solidFill>
                <a:latin typeface="Calibri" panose="020F0502020204030204" pitchFamily="34" charset="0"/>
              </a:rPr>
              <a:t>CzPh 2017</a:t>
            </a:r>
            <a:endParaRPr lang="en-GB" altLang="cs-CZ" b="1" i="0" noProof="0" dirty="0">
              <a:solidFill>
                <a:srgbClr val="8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C337CB17-B425-4413-A131-0BD28EFB1AD7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68275" y="1505914"/>
            <a:ext cx="8307388" cy="1008064"/>
          </a:xfrm>
        </p:spPr>
        <p:txBody>
          <a:bodyPr/>
          <a:lstStyle/>
          <a:p>
            <a:pPr algn="just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r>
              <a:rPr lang="en-GB" altLang="cs-CZ" sz="2400" u="sng" noProof="0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Mother plant:</a:t>
            </a:r>
            <a:r>
              <a:rPr lang="en-GB" altLang="sk-SK" sz="2400" b="1" i="1" dirty="0">
                <a:solidFill>
                  <a:srgbClr val="8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 Alchemilla </a:t>
            </a:r>
            <a:r>
              <a:rPr lang="en-GB" altLang="sk-SK" sz="2400" b="1" i="1" dirty="0">
                <a:solidFill>
                  <a:srgbClr val="800000"/>
                </a:solidFill>
                <a:latin typeface="Calibri" panose="020F0502020204030204" pitchFamily="34" charset="0"/>
              </a:rPr>
              <a:t>vulgaris, </a:t>
            </a:r>
            <a:r>
              <a:rPr lang="en-GB" altLang="sk-SK" sz="2400" b="1" dirty="0">
                <a:solidFill>
                  <a:srgbClr val="8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Rosaceae </a:t>
            </a: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(lady's mantle)</a:t>
            </a:r>
            <a:endParaRPr lang="en-GB" altLang="en-US" sz="2400" noProof="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pic>
        <p:nvPicPr>
          <p:cNvPr id="39940" name="Picture 3">
            <a:extLst>
              <a:ext uri="{FF2B5EF4-FFF2-40B4-BE49-F238E27FC236}">
                <a16:creationId xmlns:a16="http://schemas.microsoft.com/office/drawing/2014/main" id="{9A24942C-867D-4327-A041-F67B52A5D0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139700"/>
            <a:ext cx="1512888" cy="1246188"/>
          </a:xfrm>
          <a:prstGeom prst="rect">
            <a:avLst/>
          </a:prstGeom>
          <a:noFill/>
          <a:ln w="9525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9941" name="Straight Connector 4">
            <a:extLst>
              <a:ext uri="{FF2B5EF4-FFF2-40B4-BE49-F238E27FC236}">
                <a16:creationId xmlns:a16="http://schemas.microsoft.com/office/drawing/2014/main" id="{CA548D04-EBF1-4035-962D-9079E5CD387C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47650" y="1385888"/>
            <a:ext cx="8661400" cy="0"/>
          </a:xfrm>
          <a:prstGeom prst="line">
            <a:avLst/>
          </a:prstGeom>
          <a:noFill/>
          <a:ln w="38100" algn="ctr">
            <a:solidFill>
              <a:srgbClr val="008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9942" name="AutoShape 2" descr="Výsledek obrázku pro petroselini radix">
            <a:extLst>
              <a:ext uri="{FF2B5EF4-FFF2-40B4-BE49-F238E27FC236}">
                <a16:creationId xmlns:a16="http://schemas.microsoft.com/office/drawing/2014/main" id="{F8C22976-D68A-4C86-B761-494B2331570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8275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Monotype Sorts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2400" b="0" i="0" u="none" strike="noStrike" kern="1200" cap="none" spc="0" normalizeH="0" baseline="0" noProof="0" dirty="0">
              <a:ln>
                <a:noFill/>
              </a:ln>
              <a:solidFill>
                <a:srgbClr val="FFFF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148" y="3001254"/>
            <a:ext cx="4114800" cy="308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9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8111" y="2188369"/>
            <a:ext cx="3181350" cy="4383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1660336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F8F8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>
            <a:extLst>
              <a:ext uri="{FF2B5EF4-FFF2-40B4-BE49-F238E27FC236}">
                <a16:creationId xmlns:a16="http://schemas.microsoft.com/office/drawing/2014/main" id="{36770B77-D361-46A2-87D5-810808731BF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8121" y="286544"/>
            <a:ext cx="6883400" cy="952500"/>
          </a:xfrm>
        </p:spPr>
        <p:txBody>
          <a:bodyPr/>
          <a:lstStyle/>
          <a:p>
            <a:r>
              <a:rPr lang="en-GB" altLang="sk-SK" b="1" dirty="0">
                <a:solidFill>
                  <a:srgbClr val="8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Alchemillae herba </a:t>
            </a:r>
            <a:r>
              <a:rPr lang="en-GB" altLang="sk-SK" b="1" i="0" noProof="0" dirty="0">
                <a:solidFill>
                  <a:srgbClr val="800000"/>
                </a:solidFill>
                <a:latin typeface="Calibri" panose="020F0502020204030204" pitchFamily="34" charset="0"/>
              </a:rPr>
              <a:t>CzPh 2017</a:t>
            </a:r>
            <a:endParaRPr lang="en-GB" altLang="cs-CZ" b="1" i="0" noProof="0" dirty="0">
              <a:solidFill>
                <a:srgbClr val="8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C337CB17-B425-4413-A131-0BD28EFB1AD7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320675" y="1611791"/>
            <a:ext cx="8550846" cy="5057566"/>
          </a:xfrm>
        </p:spPr>
        <p:txBody>
          <a:bodyPr/>
          <a:lstStyle/>
          <a:p>
            <a:pPr algn="just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r>
              <a:rPr lang="en-GB" altLang="cs-CZ" sz="2400" u="sng" noProof="0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Macroscopy:</a:t>
            </a:r>
            <a:r>
              <a:rPr lang="en-GB" altLang="sk-SK" sz="2000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stems and leaves richly green, hairy, leaves 7-9 palm-like lobular, without odour</a:t>
            </a: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</a:rPr>
              <a:t>, bitter astringent taste </a:t>
            </a:r>
            <a:endParaRPr lang="en-GB" altLang="cs-CZ" sz="2400" noProof="0" dirty="0">
              <a:solidFill>
                <a:srgbClr val="0066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endParaRPr lang="en-GB" altLang="cs-CZ" sz="1100" u="sng" noProof="0" dirty="0">
              <a:solidFill>
                <a:srgbClr val="0066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endParaRPr lang="en-GB" altLang="cs-CZ" sz="1100" u="sng" dirty="0">
              <a:solidFill>
                <a:srgbClr val="0066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endParaRPr lang="en-GB" altLang="cs-CZ" sz="1100" u="sng" dirty="0">
              <a:solidFill>
                <a:srgbClr val="0066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endParaRPr lang="en-GB" altLang="cs-CZ" sz="1100" u="sng" dirty="0">
              <a:solidFill>
                <a:srgbClr val="0066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endParaRPr lang="en-GB" altLang="cs-CZ" sz="1100" u="sng" dirty="0">
              <a:solidFill>
                <a:srgbClr val="0066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endParaRPr lang="en-GB" altLang="cs-CZ" sz="1100" u="sng" dirty="0">
              <a:solidFill>
                <a:srgbClr val="0066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endParaRPr lang="en-GB" altLang="cs-CZ" sz="1100" u="sng" dirty="0">
              <a:solidFill>
                <a:srgbClr val="0066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endParaRPr lang="en-GB" altLang="cs-CZ" sz="1100" u="sng" dirty="0">
              <a:solidFill>
                <a:srgbClr val="0066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endParaRPr lang="en-GB" altLang="cs-CZ" sz="1100" u="sng" dirty="0">
              <a:solidFill>
                <a:srgbClr val="0066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endParaRPr lang="en-GB" altLang="cs-CZ" sz="1100" u="sng" dirty="0">
              <a:solidFill>
                <a:srgbClr val="0066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endParaRPr lang="en-GB" altLang="cs-CZ" sz="1100" u="sng" noProof="0" dirty="0">
              <a:solidFill>
                <a:srgbClr val="0066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endParaRPr lang="en-GB" altLang="cs-CZ" sz="1100" u="sng" dirty="0">
              <a:solidFill>
                <a:srgbClr val="0066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endParaRPr lang="en-GB" altLang="cs-CZ" sz="1100" u="sng" noProof="0" dirty="0">
              <a:solidFill>
                <a:srgbClr val="0066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endParaRPr lang="en-GB" altLang="cs-CZ" sz="1100" u="sng" dirty="0">
              <a:solidFill>
                <a:srgbClr val="0066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endParaRPr lang="en-GB" altLang="cs-CZ" sz="1100" u="sng" noProof="0" dirty="0">
              <a:solidFill>
                <a:srgbClr val="0066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endParaRPr lang="en-GB" altLang="cs-CZ" sz="1100" u="sng" noProof="0" dirty="0">
              <a:solidFill>
                <a:srgbClr val="0066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r>
              <a:rPr lang="en-GB" altLang="cs-CZ" sz="2400" u="sng" noProof="0" dirty="0">
                <a:solidFill>
                  <a:srgbClr val="00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Content compounds:</a:t>
            </a:r>
            <a:r>
              <a:rPr lang="en-GB" altLang="cs-CZ" sz="2400" noProof="0" dirty="0">
                <a:solidFill>
                  <a:srgbClr val="00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sk-SK" sz="2400" b="1" dirty="0">
                <a:solidFill>
                  <a:srgbClr val="000000"/>
                </a:solidFill>
                <a:latin typeface="Calibri" panose="020F0502020204030204" pitchFamily="34" charset="0"/>
              </a:rPr>
              <a:t>mixed tannins</a:t>
            </a: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, bitter substances</a:t>
            </a: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endParaRPr lang="en-GB" altLang="cs-CZ" sz="2400" u="sng" noProof="0" dirty="0">
              <a:solidFill>
                <a:srgbClr val="0066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endParaRPr lang="en-GB" altLang="cs-CZ" sz="1400" noProof="0" dirty="0">
              <a:solidFill>
                <a:srgbClr val="00000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>
                <a:srgbClr val="006600"/>
              </a:buClr>
              <a:buFont typeface="Wingdings" panose="05000000000000000000" pitchFamily="2" charset="2"/>
              <a:buChar char="§"/>
            </a:pPr>
            <a:r>
              <a:rPr lang="en-GB" altLang="cs-CZ" sz="2400" u="sng" noProof="0" dirty="0">
                <a:solidFill>
                  <a:srgbClr val="00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Usage</a:t>
            </a:r>
            <a:r>
              <a:rPr lang="en-GB" altLang="cs-CZ" sz="2400" noProof="0" dirty="0">
                <a:solidFill>
                  <a:srgbClr val="00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astringent, stomachic, dermatic, haemostyptic, gynecologic (folk medicine)</a:t>
            </a:r>
            <a:endParaRPr lang="en-GB" altLang="en-US" sz="2400" noProof="0" dirty="0">
              <a:solidFill>
                <a:srgbClr val="000000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endParaRPr lang="en-GB" altLang="cs-CZ" sz="2400" noProof="0" dirty="0">
              <a:solidFill>
                <a:srgbClr val="00000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9940" name="Picture 3">
            <a:extLst>
              <a:ext uri="{FF2B5EF4-FFF2-40B4-BE49-F238E27FC236}">
                <a16:creationId xmlns:a16="http://schemas.microsoft.com/office/drawing/2014/main" id="{9A24942C-867D-4327-A041-F67B52A5D0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139700"/>
            <a:ext cx="1512888" cy="1246188"/>
          </a:xfrm>
          <a:prstGeom prst="rect">
            <a:avLst/>
          </a:prstGeom>
          <a:noFill/>
          <a:ln w="9525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9941" name="Straight Connector 4">
            <a:extLst>
              <a:ext uri="{FF2B5EF4-FFF2-40B4-BE49-F238E27FC236}">
                <a16:creationId xmlns:a16="http://schemas.microsoft.com/office/drawing/2014/main" id="{CA548D04-EBF1-4035-962D-9079E5CD387C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47650" y="1385888"/>
            <a:ext cx="8661400" cy="0"/>
          </a:xfrm>
          <a:prstGeom prst="line">
            <a:avLst/>
          </a:prstGeom>
          <a:noFill/>
          <a:ln w="38100" algn="ctr">
            <a:solidFill>
              <a:srgbClr val="008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9942" name="AutoShape 2" descr="Výsledek obrázku pro petroselini radix">
            <a:extLst>
              <a:ext uri="{FF2B5EF4-FFF2-40B4-BE49-F238E27FC236}">
                <a16:creationId xmlns:a16="http://schemas.microsoft.com/office/drawing/2014/main" id="{F8C22976-D68A-4C86-B761-494B2331570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8275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Monotype Sorts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2400" b="0" i="0" u="none" strike="noStrike" kern="1200" cap="none" spc="0" normalizeH="0" baseline="0" noProof="0" dirty="0">
              <a:ln>
                <a:noFill/>
              </a:ln>
              <a:solidFill>
                <a:srgbClr val="FFFF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Picture 4" descr="alchemilae1">
            <a:extLst>
              <a:ext uri="{FF2B5EF4-FFF2-40B4-BE49-F238E27FC236}">
                <a16:creationId xmlns:a16="http://schemas.microsoft.com/office/drawing/2014/main" id="{E2E2849D-F762-43F8-B8D6-F30B6BA4DE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6230" y="2348880"/>
            <a:ext cx="3631540" cy="2724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73493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F8F8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>
            <a:extLst>
              <a:ext uri="{FF2B5EF4-FFF2-40B4-BE49-F238E27FC236}">
                <a16:creationId xmlns:a16="http://schemas.microsoft.com/office/drawing/2014/main" id="{AC77E26B-373E-452A-A246-5B448A9AB7F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51050" y="231775"/>
            <a:ext cx="6883400" cy="952500"/>
          </a:xfrm>
        </p:spPr>
        <p:txBody>
          <a:bodyPr/>
          <a:lstStyle/>
          <a:p>
            <a:r>
              <a:rPr lang="en-GB" altLang="sk-SK" b="1" dirty="0">
                <a:solidFill>
                  <a:srgbClr val="8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Althaeae folium </a:t>
            </a:r>
            <a:r>
              <a:rPr lang="en-GB" altLang="sk-SK" b="1" i="0" noProof="0" dirty="0">
                <a:solidFill>
                  <a:srgbClr val="800000"/>
                </a:solidFill>
                <a:latin typeface="Calibri" panose="020F0502020204030204" pitchFamily="34" charset="0"/>
              </a:rPr>
              <a:t>CzPh 2017</a:t>
            </a:r>
            <a:endParaRPr lang="en-GB" altLang="cs-CZ" b="1" i="0" noProof="0" dirty="0">
              <a:solidFill>
                <a:srgbClr val="8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4035" name="Rectangle 3">
            <a:extLst>
              <a:ext uri="{FF2B5EF4-FFF2-40B4-BE49-F238E27FC236}">
                <a16:creationId xmlns:a16="http://schemas.microsoft.com/office/drawing/2014/main" id="{2BDF7644-5D27-45E5-9CED-AE79B3BC0D5A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68275" y="1504949"/>
            <a:ext cx="8975725" cy="1491995"/>
          </a:xfrm>
        </p:spPr>
        <p:txBody>
          <a:bodyPr/>
          <a:lstStyle/>
          <a:p>
            <a:pPr>
              <a:buClr>
                <a:srgbClr val="0066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altLang="cs-CZ" sz="2000" u="sng" noProof="0" dirty="0">
                <a:solidFill>
                  <a:srgbClr val="006600"/>
                </a:solidFill>
                <a:latin typeface="Calibri"/>
                <a:cs typeface="Calibri"/>
              </a:rPr>
              <a:t>Microscopy</a:t>
            </a:r>
            <a:r>
              <a:rPr lang="en-GB" altLang="cs-CZ" sz="2000" noProof="0" dirty="0">
                <a:solidFill>
                  <a:srgbClr val="006600"/>
                </a:solidFill>
                <a:latin typeface="Calibri"/>
                <a:cs typeface="Calibri"/>
              </a:rPr>
              <a:t>: </a:t>
            </a:r>
            <a:r>
              <a:rPr lang="en-GB" altLang="sk-SK" sz="2000" b="1" dirty="0">
                <a:solidFill>
                  <a:srgbClr val="000000"/>
                </a:solidFill>
                <a:latin typeface="Calibri"/>
                <a:cs typeface="Times New Roman"/>
              </a:rPr>
              <a:t>bifacial leaf</a:t>
            </a:r>
            <a:r>
              <a:rPr lang="en-GB" altLang="sk-SK" sz="2000">
                <a:solidFill>
                  <a:srgbClr val="000000"/>
                </a:solidFill>
                <a:latin typeface="Calibri"/>
                <a:cs typeface="Times New Roman"/>
              </a:rPr>
              <a:t>, between epidermis cells are mucilage cells, </a:t>
            </a:r>
            <a:r>
              <a:rPr lang="en-GB" altLang="sk-SK" sz="2000" b="1">
                <a:solidFill>
                  <a:srgbClr val="000000"/>
                </a:solidFill>
                <a:latin typeface="Calibri"/>
                <a:cs typeface="Times New Roman"/>
              </a:rPr>
              <a:t>palisade parenchyma</a:t>
            </a:r>
            <a:r>
              <a:rPr lang="en-GB" altLang="sk-SK" sz="2000">
                <a:solidFill>
                  <a:srgbClr val="000000"/>
                </a:solidFill>
                <a:latin typeface="Calibri"/>
                <a:cs typeface="Times New Roman"/>
              </a:rPr>
              <a:t>,  </a:t>
            </a:r>
            <a:r>
              <a:rPr lang="en-GB" altLang="sk-SK" sz="2000" b="1">
                <a:solidFill>
                  <a:srgbClr val="000000"/>
                </a:solidFill>
                <a:latin typeface="Calibri"/>
                <a:cs typeface="Times New Roman"/>
              </a:rPr>
              <a:t>spongeous parenchyma</a:t>
            </a:r>
            <a:r>
              <a:rPr lang="en-GB" altLang="sk-SK" sz="2000">
                <a:solidFill>
                  <a:srgbClr val="000000"/>
                </a:solidFill>
                <a:latin typeface="Calibri"/>
                <a:cs typeface="Times New Roman"/>
              </a:rPr>
              <a:t> with </a:t>
            </a:r>
            <a:r>
              <a:rPr lang="en-GB" altLang="sk-SK" sz="2000" b="1">
                <a:solidFill>
                  <a:srgbClr val="000000"/>
                </a:solidFill>
                <a:latin typeface="Calibri"/>
                <a:cs typeface="Times New Roman"/>
              </a:rPr>
              <a:t>crystal aggregates </a:t>
            </a:r>
            <a:r>
              <a:rPr lang="en-GB" altLang="sk-SK" sz="2000">
                <a:solidFill>
                  <a:srgbClr val="000000"/>
                </a:solidFill>
                <a:latin typeface="Calibri"/>
                <a:cs typeface="Times New Roman"/>
              </a:rPr>
              <a:t>and large</a:t>
            </a:r>
            <a:r>
              <a:rPr lang="en-GB" altLang="sk-SK" sz="2000" dirty="0">
                <a:solidFill>
                  <a:srgbClr val="000000"/>
                </a:solidFill>
                <a:latin typeface="Calibri"/>
                <a:cs typeface="Times New Roman"/>
              </a:rPr>
              <a:t> </a:t>
            </a:r>
            <a:r>
              <a:rPr lang="en-GB" altLang="sk-SK" sz="2000">
                <a:solidFill>
                  <a:srgbClr val="000000"/>
                </a:solidFill>
                <a:latin typeface="Calibri"/>
                <a:cs typeface="Times New Roman"/>
              </a:rPr>
              <a:t>mucilage cells, </a:t>
            </a:r>
            <a:r>
              <a:rPr lang="en-GB" altLang="sk-SK" sz="2000" b="1">
                <a:solidFill>
                  <a:srgbClr val="000000"/>
                </a:solidFill>
                <a:latin typeface="Calibri"/>
                <a:cs typeface="Times New Roman"/>
              </a:rPr>
              <a:t>collateral vascular bundle</a:t>
            </a:r>
            <a:r>
              <a:rPr lang="en-GB" altLang="sk-SK" sz="2000">
                <a:solidFill>
                  <a:srgbClr val="000000"/>
                </a:solidFill>
                <a:latin typeface="Calibri"/>
                <a:cs typeface="Times New Roman"/>
              </a:rPr>
              <a:t>, both skin layers with o</a:t>
            </a:r>
            <a:r>
              <a:rPr lang="en-GB" altLang="sk-SK" sz="2000" b="1">
                <a:solidFill>
                  <a:srgbClr val="000000"/>
                </a:solidFill>
                <a:latin typeface="Calibri"/>
                <a:cs typeface="Times New Roman"/>
              </a:rPr>
              <a:t>ne-cell trichomes grouped in clusters/tussocks</a:t>
            </a:r>
            <a:r>
              <a:rPr lang="en-GB" altLang="sk-SK" sz="2000">
                <a:solidFill>
                  <a:srgbClr val="000000"/>
                </a:solidFill>
                <a:latin typeface="Calibri"/>
                <a:cs typeface="Times New Roman"/>
              </a:rPr>
              <a:t> and scarce club-shaped glandular trichomes</a:t>
            </a:r>
            <a:endParaRPr lang="en-GB" altLang="cs-CZ" sz="2000" noProof="0">
              <a:solidFill>
                <a:srgbClr val="000008"/>
              </a:solidFill>
              <a:latin typeface="Calibri"/>
              <a:cs typeface="Times New Roman"/>
            </a:endParaRPr>
          </a:p>
          <a:p>
            <a:pPr>
              <a:spcAft>
                <a:spcPts val="1200"/>
              </a:spcAft>
              <a:buClr>
                <a:srgbClr val="006600"/>
              </a:buClr>
              <a:buSzPct val="100000"/>
              <a:buFont typeface="Monotype Sorts" pitchFamily="2" charset="2"/>
              <a:buNone/>
            </a:pPr>
            <a:endParaRPr lang="en-GB" altLang="cs-CZ" sz="2000" noProof="0" dirty="0">
              <a:solidFill>
                <a:srgbClr val="00000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4036" name="Picture 3">
            <a:extLst>
              <a:ext uri="{FF2B5EF4-FFF2-40B4-BE49-F238E27FC236}">
                <a16:creationId xmlns:a16="http://schemas.microsoft.com/office/drawing/2014/main" id="{DB156B1F-4DCF-43B7-B47E-B83E64C880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139700"/>
            <a:ext cx="1512888" cy="1246188"/>
          </a:xfrm>
          <a:prstGeom prst="rect">
            <a:avLst/>
          </a:prstGeom>
          <a:noFill/>
          <a:ln w="9525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4037" name="Straight Connector 4">
            <a:extLst>
              <a:ext uri="{FF2B5EF4-FFF2-40B4-BE49-F238E27FC236}">
                <a16:creationId xmlns:a16="http://schemas.microsoft.com/office/drawing/2014/main" id="{42ECAA12-8684-4B2D-8680-6EC6F9AC31FF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47650" y="1385888"/>
            <a:ext cx="8661400" cy="0"/>
          </a:xfrm>
          <a:prstGeom prst="line">
            <a:avLst/>
          </a:prstGeom>
          <a:noFill/>
          <a:ln w="38100" algn="ctr">
            <a:solidFill>
              <a:srgbClr val="008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4038" name="AutoShape 2" descr="Výsledek obrázku pro petroselini radix">
            <a:extLst>
              <a:ext uri="{FF2B5EF4-FFF2-40B4-BE49-F238E27FC236}">
                <a16:creationId xmlns:a16="http://schemas.microsoft.com/office/drawing/2014/main" id="{97C53CEA-D71F-4CCD-80FD-9E01339987F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8275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Monotype Sorts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2400" b="0" i="0" u="none" strike="noStrike" kern="1200" cap="none" spc="0" normalizeH="0" baseline="0" noProof="0" dirty="0">
              <a:ln>
                <a:noFill/>
              </a:ln>
              <a:solidFill>
                <a:srgbClr val="FFFF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Obrázok 1">
            <a:extLst>
              <a:ext uri="{FF2B5EF4-FFF2-40B4-BE49-F238E27FC236}">
                <a16:creationId xmlns:a16="http://schemas.microsoft.com/office/drawing/2014/main" id="{FFFE825D-DFEC-490A-8D08-A9CF37F0D48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400" t="45337" r="20706" b="18076"/>
          <a:stretch/>
        </p:blipFill>
        <p:spPr>
          <a:xfrm>
            <a:off x="755576" y="3176961"/>
            <a:ext cx="7411294" cy="3473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43243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F8F8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>
            <a:extLst>
              <a:ext uri="{FF2B5EF4-FFF2-40B4-BE49-F238E27FC236}">
                <a16:creationId xmlns:a16="http://schemas.microsoft.com/office/drawing/2014/main" id="{36770B77-D361-46A2-87D5-810808731BF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8121" y="286544"/>
            <a:ext cx="6883400" cy="952500"/>
          </a:xfrm>
        </p:spPr>
        <p:txBody>
          <a:bodyPr/>
          <a:lstStyle/>
          <a:p>
            <a:r>
              <a:rPr lang="en-GB" altLang="sk-SK" b="1" dirty="0">
                <a:solidFill>
                  <a:srgbClr val="8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Centaurii herba </a:t>
            </a:r>
            <a:r>
              <a:rPr lang="en-GB" altLang="sk-SK" b="1" i="0" noProof="0" dirty="0">
                <a:solidFill>
                  <a:srgbClr val="800000"/>
                </a:solidFill>
                <a:latin typeface="Calibri" panose="020F0502020204030204" pitchFamily="34" charset="0"/>
              </a:rPr>
              <a:t>CzPh 2017</a:t>
            </a:r>
            <a:endParaRPr lang="en-GB" altLang="cs-CZ" b="1" i="0" noProof="0" dirty="0">
              <a:solidFill>
                <a:srgbClr val="8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C337CB17-B425-4413-A131-0BD28EFB1AD7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68275" y="1505914"/>
            <a:ext cx="8307388" cy="1008064"/>
          </a:xfrm>
        </p:spPr>
        <p:txBody>
          <a:bodyPr/>
          <a:lstStyle/>
          <a:p>
            <a:pPr>
              <a:buNone/>
            </a:pPr>
            <a:r>
              <a:rPr lang="en-GB" altLang="cs-CZ" sz="2400" u="sng" noProof="0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Mother plant: </a:t>
            </a:r>
            <a:r>
              <a:rPr lang="en-GB" altLang="sk-SK" sz="2400" b="1" i="1" dirty="0">
                <a:solidFill>
                  <a:srgbClr val="8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Centaurium erythraea</a:t>
            </a:r>
            <a:r>
              <a:rPr lang="en-GB" altLang="sk-SK" sz="2400" b="1" i="1" dirty="0">
                <a:solidFill>
                  <a:srgbClr val="800000"/>
                </a:solidFill>
                <a:latin typeface="Calibri" panose="020F0502020204030204" pitchFamily="34" charset="0"/>
              </a:rPr>
              <a:t>, C. majus, C. suffruticosum,</a:t>
            </a:r>
          </a:p>
          <a:p>
            <a:pPr>
              <a:buNone/>
            </a:pPr>
            <a:r>
              <a:rPr lang="en-GB" altLang="sk-SK" sz="2400" b="1" i="1" dirty="0">
                <a:solidFill>
                  <a:srgbClr val="800000"/>
                </a:solidFill>
                <a:latin typeface="Calibri" panose="020F0502020204030204" pitchFamily="34" charset="0"/>
              </a:rPr>
              <a:t>C. umbellatum, C. minus </a:t>
            </a:r>
            <a:r>
              <a:rPr lang="en-GB" altLang="sk-SK" sz="2400" b="1" dirty="0">
                <a:solidFill>
                  <a:srgbClr val="8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Gentianaceae </a:t>
            </a: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(Centaury)</a:t>
            </a:r>
            <a:endParaRPr lang="en-GB" altLang="en-US" sz="2400" noProof="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pic>
        <p:nvPicPr>
          <p:cNvPr id="39940" name="Picture 3">
            <a:extLst>
              <a:ext uri="{FF2B5EF4-FFF2-40B4-BE49-F238E27FC236}">
                <a16:creationId xmlns:a16="http://schemas.microsoft.com/office/drawing/2014/main" id="{9A24942C-867D-4327-A041-F67B52A5D0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139700"/>
            <a:ext cx="1512888" cy="1246188"/>
          </a:xfrm>
          <a:prstGeom prst="rect">
            <a:avLst/>
          </a:prstGeom>
          <a:noFill/>
          <a:ln w="9525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9941" name="Straight Connector 4">
            <a:extLst>
              <a:ext uri="{FF2B5EF4-FFF2-40B4-BE49-F238E27FC236}">
                <a16:creationId xmlns:a16="http://schemas.microsoft.com/office/drawing/2014/main" id="{CA548D04-EBF1-4035-962D-9079E5CD387C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47650" y="1385888"/>
            <a:ext cx="8661400" cy="0"/>
          </a:xfrm>
          <a:prstGeom prst="line">
            <a:avLst/>
          </a:prstGeom>
          <a:noFill/>
          <a:ln w="38100" algn="ctr">
            <a:solidFill>
              <a:srgbClr val="008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9942" name="AutoShape 2" descr="Výsledek obrázku pro petroselini radix">
            <a:extLst>
              <a:ext uri="{FF2B5EF4-FFF2-40B4-BE49-F238E27FC236}">
                <a16:creationId xmlns:a16="http://schemas.microsoft.com/office/drawing/2014/main" id="{F8C22976-D68A-4C86-B761-494B2331570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8275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Monotype Sorts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2400" b="0" i="0" u="none" strike="noStrike" kern="1200" cap="none" spc="0" normalizeH="0" baseline="0" noProof="0" dirty="0">
              <a:ln>
                <a:noFill/>
              </a:ln>
              <a:solidFill>
                <a:srgbClr val="FFFF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Picture 4" descr="17Centaurium">
            <a:extLst>
              <a:ext uri="{FF2B5EF4-FFF2-40B4-BE49-F238E27FC236}">
                <a16:creationId xmlns:a16="http://schemas.microsoft.com/office/drawing/2014/main" id="{E9BD1320-DA0E-4D9E-A435-8799CE63EE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8725" y="2427716"/>
            <a:ext cx="2989659" cy="4201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587" y="3195522"/>
            <a:ext cx="3814763" cy="285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9267314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F8F8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>
            <a:extLst>
              <a:ext uri="{FF2B5EF4-FFF2-40B4-BE49-F238E27FC236}">
                <a16:creationId xmlns:a16="http://schemas.microsoft.com/office/drawing/2014/main" id="{36770B77-D361-46A2-87D5-810808731BF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8121" y="286544"/>
            <a:ext cx="6883400" cy="952500"/>
          </a:xfrm>
        </p:spPr>
        <p:txBody>
          <a:bodyPr/>
          <a:lstStyle/>
          <a:p>
            <a:r>
              <a:rPr lang="en-GB" altLang="sk-SK" b="1" dirty="0">
                <a:solidFill>
                  <a:srgbClr val="8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Centaurii herba </a:t>
            </a:r>
            <a:r>
              <a:rPr lang="en-GB" altLang="sk-SK" b="1" i="0" noProof="0" dirty="0">
                <a:solidFill>
                  <a:srgbClr val="800000"/>
                </a:solidFill>
                <a:latin typeface="Calibri" panose="020F0502020204030204" pitchFamily="34" charset="0"/>
              </a:rPr>
              <a:t>CzPh 2017</a:t>
            </a:r>
            <a:endParaRPr lang="en-GB" altLang="cs-CZ" b="1" i="0" noProof="0" dirty="0">
              <a:solidFill>
                <a:srgbClr val="8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C337CB17-B425-4413-A131-0BD28EFB1AD7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247650" y="1507896"/>
            <a:ext cx="8550846" cy="2276266"/>
          </a:xfrm>
        </p:spPr>
        <p:txBody>
          <a:bodyPr/>
          <a:lstStyle/>
          <a:p>
            <a:pPr algn="just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r>
              <a:rPr lang="en-GB" altLang="cs-CZ" sz="2400" u="sng" noProof="0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Macroscopy:</a:t>
            </a:r>
            <a:r>
              <a:rPr lang="en-GB" altLang="cs-CZ" sz="2400" noProof="0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</a:rPr>
              <a:t>hollow stem, on the top branched</a:t>
            </a: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, bald, green to brown, lanceolate leaves,</a:t>
            </a:r>
            <a:r>
              <a:rPr lang="en-GB" altLang="sk-SK" sz="2400" i="1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integerrimum</a:t>
            </a: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, dark green, flowers in cime-like </a:t>
            </a:r>
            <a:r>
              <a:rPr lang="en-GB" altLang="sk-SK" sz="2400" i="1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dichasium</a:t>
            </a: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, pinkish</a:t>
            </a: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</a:rPr>
              <a:t>, without odour, very bitter taste</a:t>
            </a:r>
            <a:endParaRPr lang="en-GB" altLang="cs-CZ" sz="2400" noProof="0" dirty="0">
              <a:solidFill>
                <a:srgbClr val="0066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endParaRPr lang="en-GB" altLang="sk-SK" sz="2400" dirty="0">
              <a:solidFill>
                <a:srgbClr val="000000"/>
              </a:solidFill>
              <a:latin typeface="Calibri"/>
              <a:ea typeface="Calibri" panose="020F0502020204030204" pitchFamily="34" charset="0"/>
              <a:cs typeface="Calibri"/>
            </a:endParaRPr>
          </a:p>
          <a:p>
            <a:pPr algn="just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r>
              <a:rPr lang="en-GB" altLang="sk-SK" sz="2000" b="1">
                <a:solidFill>
                  <a:srgbClr val="000000"/>
                </a:solidFill>
                <a:latin typeface="Calibri"/>
                <a:ea typeface="Calibri" panose="020F0502020204030204" pitchFamily="34" charset="0"/>
                <a:cs typeface="Calibri"/>
              </a:rPr>
              <a:t>Dichasium </a:t>
            </a:r>
            <a:r>
              <a:rPr lang="en-GB" altLang="sk-SK" sz="2000">
                <a:solidFill>
                  <a:srgbClr val="000000"/>
                </a:solidFill>
                <a:latin typeface="Calibri"/>
                <a:ea typeface="Calibri" panose="020F0502020204030204" pitchFamily="34" charset="0"/>
                <a:cs typeface="Calibri"/>
              </a:rPr>
              <a:t>– type of determinate inflorescence, </a:t>
            </a:r>
            <a:r>
              <a:rPr lang="en-GB" sz="2000">
                <a:solidFill>
                  <a:srgbClr val="000000"/>
                </a:solidFill>
                <a:latin typeface="Calibri"/>
                <a:ea typeface="+mn-lt"/>
                <a:cs typeface="+mn-lt"/>
              </a:rPr>
              <a:t>the development of the flower at the apex is followed by two new flower axes developing from buds opposite one another</a:t>
            </a:r>
            <a:endParaRPr lang="en-GB" altLang="sk-SK" sz="2000" noProof="0">
              <a:solidFill>
                <a:srgbClr val="000000"/>
              </a:solidFill>
              <a:latin typeface="Calibri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9940" name="Picture 3">
            <a:extLst>
              <a:ext uri="{FF2B5EF4-FFF2-40B4-BE49-F238E27FC236}">
                <a16:creationId xmlns:a16="http://schemas.microsoft.com/office/drawing/2014/main" id="{9A24942C-867D-4327-A041-F67B52A5D0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139700"/>
            <a:ext cx="1512888" cy="1246188"/>
          </a:xfrm>
          <a:prstGeom prst="rect">
            <a:avLst/>
          </a:prstGeom>
          <a:noFill/>
          <a:ln w="9525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9941" name="Straight Connector 4">
            <a:extLst>
              <a:ext uri="{FF2B5EF4-FFF2-40B4-BE49-F238E27FC236}">
                <a16:creationId xmlns:a16="http://schemas.microsoft.com/office/drawing/2014/main" id="{CA548D04-EBF1-4035-962D-9079E5CD387C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47650" y="1385888"/>
            <a:ext cx="8661400" cy="0"/>
          </a:xfrm>
          <a:prstGeom prst="line">
            <a:avLst/>
          </a:prstGeom>
          <a:noFill/>
          <a:ln w="38100" algn="ctr">
            <a:solidFill>
              <a:srgbClr val="008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9942" name="AutoShape 2" descr="Výsledek obrázku pro petroselini radix">
            <a:extLst>
              <a:ext uri="{FF2B5EF4-FFF2-40B4-BE49-F238E27FC236}">
                <a16:creationId xmlns:a16="http://schemas.microsoft.com/office/drawing/2014/main" id="{F8C22976-D68A-4C86-B761-494B2331570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8275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Monotype Sorts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2400" b="0" i="0" u="none" strike="noStrike" kern="1200" cap="none" spc="0" normalizeH="0" baseline="0" noProof="0" dirty="0">
              <a:ln>
                <a:noFill/>
              </a:ln>
              <a:solidFill>
                <a:srgbClr val="FFFF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Picture 4" descr="centauri">
            <a:extLst>
              <a:ext uri="{FF2B5EF4-FFF2-40B4-BE49-F238E27FC236}">
                <a16:creationId xmlns:a16="http://schemas.microsoft.com/office/drawing/2014/main" id="{9C4099C3-A591-44F2-BEF0-084480240D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693" y="4120891"/>
            <a:ext cx="3314486" cy="2485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ázek 5">
            <a:extLst>
              <a:ext uri="{FF2B5EF4-FFF2-40B4-BE49-F238E27FC236}">
                <a16:creationId xmlns:a16="http://schemas.microsoft.com/office/drawing/2014/main" id="{DB17FC39-AD24-4DEF-8453-3B71B517B4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34175" y="4208145"/>
            <a:ext cx="1943100" cy="1556385"/>
          </a:xfrm>
          <a:prstGeom prst="rect">
            <a:avLst/>
          </a:prstGeom>
        </p:spPr>
      </p:pic>
      <p:pic>
        <p:nvPicPr>
          <p:cNvPr id="8" name="Obrázek 8">
            <a:extLst>
              <a:ext uri="{FF2B5EF4-FFF2-40B4-BE49-F238E27FC236}">
                <a16:creationId xmlns:a16="http://schemas.microsoft.com/office/drawing/2014/main" id="{70D03F4C-6680-4B9E-8D30-93E8521B61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30196" y="4315214"/>
            <a:ext cx="1512458" cy="1447022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8051E76F-23CA-4460-9181-CE3FC58B35BC}"/>
              </a:ext>
            </a:extLst>
          </p:cNvPr>
          <p:cNvSpPr txBox="1"/>
          <p:nvPr/>
        </p:nvSpPr>
        <p:spPr>
          <a:xfrm>
            <a:off x="4772025" y="5724525"/>
            <a:ext cx="1819275" cy="10772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>
                <a:solidFill>
                  <a:srgbClr val="000000"/>
                </a:solidFill>
                <a:latin typeface="Calibri"/>
                <a:cs typeface="Times New Roman"/>
              </a:rPr>
              <a:t>Simple </a:t>
            </a:r>
            <a:r>
              <a:rPr lang="en-US" sz="1600" dirty="0">
                <a:solidFill>
                  <a:srgbClr val="000000"/>
                </a:solidFill>
                <a:latin typeface="Calibri"/>
                <a:cs typeface="Times New Roman"/>
              </a:rPr>
              <a:t>dichasium</a:t>
            </a:r>
            <a:endParaRPr lang="cs-CZ" sz="1600">
              <a:latin typeface="Calibri"/>
              <a:cs typeface="Calibri"/>
            </a:endParaRPr>
          </a:p>
          <a:p>
            <a:pPr algn="ctr"/>
            <a:endParaRPr lang="en-US" sz="1600" dirty="0">
              <a:solidFill>
                <a:srgbClr val="000000"/>
              </a:solidFill>
              <a:latin typeface="Calibri"/>
              <a:cs typeface="Times New Roman"/>
            </a:endParaRPr>
          </a:p>
          <a:p>
            <a:pPr algn="ctr"/>
            <a:r>
              <a:rPr lang="en-US" sz="800" dirty="0">
                <a:solidFill>
                  <a:srgbClr val="000000"/>
                </a:solidFill>
                <a:latin typeface="Calibri"/>
                <a:cs typeface="Times New Roman"/>
              </a:rPr>
              <a:t>https://upload.wikimedia.org/wikipedia/commons/thumb/8/80/Simple_dichasium.png/638px-Simple_dichasium.png</a:t>
            </a:r>
            <a:endParaRPr lang="en-US">
              <a:latin typeface="Calibri"/>
              <a:cs typeface="Calibri"/>
            </a:endParaRP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17F94E69-D84A-4696-AE33-FF7C55E2E247}"/>
              </a:ext>
            </a:extLst>
          </p:cNvPr>
          <p:cNvSpPr txBox="1"/>
          <p:nvPr/>
        </p:nvSpPr>
        <p:spPr>
          <a:xfrm>
            <a:off x="6657975" y="5724525"/>
            <a:ext cx="2095500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dirty="0">
                <a:solidFill>
                  <a:srgbClr val="000000"/>
                </a:solidFill>
                <a:latin typeface="Calibri"/>
                <a:cs typeface="Times New Roman"/>
              </a:rPr>
              <a:t>Dichasium</a:t>
            </a:r>
            <a:endParaRPr lang="cs-CZ" sz="1600">
              <a:latin typeface="Calibri"/>
              <a:cs typeface="Calibri"/>
            </a:endParaRPr>
          </a:p>
          <a:p>
            <a:pPr algn="ctr"/>
            <a:endParaRPr lang="en-US" sz="1600" dirty="0">
              <a:solidFill>
                <a:srgbClr val="000000"/>
              </a:solidFill>
              <a:latin typeface="Calibri"/>
              <a:cs typeface="Times New Roman"/>
            </a:endParaRPr>
          </a:p>
          <a:p>
            <a:pPr algn="ctr"/>
            <a:r>
              <a:rPr lang="en-US" sz="800" dirty="0">
                <a:solidFill>
                  <a:srgbClr val="000000"/>
                </a:solidFill>
                <a:latin typeface="Calibri"/>
                <a:cs typeface="Times New Roman"/>
              </a:rPr>
              <a:t>https://commons.wikimedia.org/wiki/File:Dichasium_(inflorescence).PNG</a:t>
            </a:r>
            <a:endParaRPr lang="en-US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525897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F8F8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>
            <a:extLst>
              <a:ext uri="{FF2B5EF4-FFF2-40B4-BE49-F238E27FC236}">
                <a16:creationId xmlns:a16="http://schemas.microsoft.com/office/drawing/2014/main" id="{36770B77-D361-46A2-87D5-810808731BF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8121" y="286544"/>
            <a:ext cx="6883400" cy="952500"/>
          </a:xfrm>
        </p:spPr>
        <p:txBody>
          <a:bodyPr/>
          <a:lstStyle/>
          <a:p>
            <a:r>
              <a:rPr lang="en-GB" altLang="sk-SK" b="1" dirty="0">
                <a:solidFill>
                  <a:srgbClr val="8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Centaurii herba </a:t>
            </a:r>
            <a:r>
              <a:rPr lang="en-GB" altLang="sk-SK" b="1" i="0" noProof="0" dirty="0">
                <a:solidFill>
                  <a:srgbClr val="800000"/>
                </a:solidFill>
                <a:latin typeface="Calibri" panose="020F0502020204030204" pitchFamily="34" charset="0"/>
              </a:rPr>
              <a:t>CzPh 2017</a:t>
            </a:r>
            <a:endParaRPr lang="en-GB" altLang="cs-CZ" b="1" i="0" noProof="0" dirty="0">
              <a:solidFill>
                <a:srgbClr val="8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C337CB17-B425-4413-A131-0BD28EFB1AD7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247650" y="1507896"/>
            <a:ext cx="8550846" cy="5057566"/>
          </a:xfrm>
        </p:spPr>
        <p:txBody>
          <a:bodyPr/>
          <a:lstStyle/>
          <a:p>
            <a:pPr algn="just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r>
              <a:rPr lang="en-GB" altLang="cs-CZ" sz="2400" u="sng" noProof="0" dirty="0">
                <a:solidFill>
                  <a:srgbClr val="006600"/>
                </a:solidFill>
                <a:latin typeface="Calibri"/>
                <a:ea typeface="Calibri" panose="020F0502020204030204" pitchFamily="34" charset="0"/>
                <a:cs typeface="Calibri"/>
              </a:rPr>
              <a:t>Content compounds:</a:t>
            </a:r>
            <a:r>
              <a:rPr lang="en-GB" altLang="cs-CZ" sz="2400" dirty="0">
                <a:solidFill>
                  <a:srgbClr val="006600"/>
                </a:solidFill>
                <a:latin typeface="Calibri"/>
                <a:ea typeface="Calibri" panose="020F0502020204030204" pitchFamily="34" charset="0"/>
                <a:cs typeface="Calibri"/>
              </a:rPr>
              <a:t> </a:t>
            </a:r>
            <a:r>
              <a:rPr lang="en-GB" altLang="cs-CZ" sz="2400" noProof="0" dirty="0">
                <a:solidFill>
                  <a:srgbClr val="006600"/>
                </a:solidFill>
                <a:latin typeface="Calibri"/>
                <a:ea typeface="Calibri" panose="020F0502020204030204" pitchFamily="34" charset="0"/>
                <a:cs typeface="Calibri"/>
              </a:rPr>
              <a:t> </a:t>
            </a:r>
            <a:r>
              <a:rPr lang="en-GB" altLang="sk-SK" sz="2400" b="1" dirty="0">
                <a:solidFill>
                  <a:srgbClr val="000000"/>
                </a:solidFill>
                <a:latin typeface="Calibri"/>
                <a:cs typeface="Calibri"/>
              </a:rPr>
              <a:t>bitter substances</a:t>
            </a:r>
            <a:r>
              <a:rPr lang="en-GB" altLang="sk-SK" sz="2400" b="1" dirty="0">
                <a:solidFill>
                  <a:srgbClr val="000000"/>
                </a:solidFill>
                <a:latin typeface="Calibri"/>
                <a:cs typeface="Times New Roman"/>
              </a:rPr>
              <a:t> </a:t>
            </a:r>
            <a:r>
              <a:rPr lang="en-GB" altLang="sk-SK" sz="2400" dirty="0">
                <a:solidFill>
                  <a:srgbClr val="000000"/>
                </a:solidFill>
                <a:latin typeface="Calibri"/>
                <a:cs typeface="Times New Roman"/>
              </a:rPr>
              <a:t>(</a:t>
            </a:r>
            <a:r>
              <a:rPr lang="en-GB" altLang="sk-SK" sz="2400" err="1">
                <a:solidFill>
                  <a:srgbClr val="000000"/>
                </a:solidFill>
                <a:latin typeface="Calibri"/>
                <a:cs typeface="Times New Roman"/>
              </a:rPr>
              <a:t>swertiamarin</a:t>
            </a:r>
            <a:r>
              <a:rPr lang="en-GB" altLang="sk-SK" sz="2400" dirty="0">
                <a:solidFill>
                  <a:srgbClr val="000000"/>
                </a:solidFill>
                <a:latin typeface="Calibri"/>
                <a:cs typeface="Times New Roman"/>
              </a:rPr>
              <a:t>, </a:t>
            </a:r>
            <a:r>
              <a:rPr lang="en-GB" altLang="sk-SK" sz="2400" err="1">
                <a:solidFill>
                  <a:srgbClr val="000000"/>
                </a:solidFill>
                <a:latin typeface="Calibri"/>
                <a:cs typeface="Times New Roman"/>
              </a:rPr>
              <a:t>sweroside</a:t>
            </a:r>
            <a:r>
              <a:rPr lang="en-GB" altLang="sk-SK" sz="2400" dirty="0">
                <a:solidFill>
                  <a:srgbClr val="000000"/>
                </a:solidFill>
                <a:latin typeface="Calibri"/>
                <a:cs typeface="Times New Roman"/>
              </a:rPr>
              <a:t>, </a:t>
            </a:r>
            <a:r>
              <a:rPr lang="en-GB" altLang="sk-SK" sz="2400" err="1">
                <a:solidFill>
                  <a:srgbClr val="000000"/>
                </a:solidFill>
                <a:latin typeface="Calibri"/>
                <a:cs typeface="Times New Roman"/>
              </a:rPr>
              <a:t>genciopicrine</a:t>
            </a:r>
            <a:r>
              <a:rPr lang="en-GB" altLang="sk-SK" sz="2400">
                <a:solidFill>
                  <a:srgbClr val="000000"/>
                </a:solidFill>
                <a:latin typeface="Calibri"/>
                <a:cs typeface="Times New Roman"/>
              </a:rPr>
              <a:t>), flavonoids, essential oil</a:t>
            </a:r>
            <a:r>
              <a:rPr lang="en-GB" altLang="sk-SK" sz="2400" dirty="0">
                <a:solidFill>
                  <a:srgbClr val="000000"/>
                </a:solidFill>
                <a:latin typeface="Calibri"/>
                <a:cs typeface="Calibri"/>
              </a:rPr>
              <a:t> </a:t>
            </a:r>
            <a:endParaRPr lang="en-GB" altLang="cs-CZ" sz="2400" u="sng" noProof="0">
              <a:solidFill>
                <a:srgbClr val="0066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endParaRPr lang="en-GB" altLang="sk-SK" sz="2400" noProof="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</a:pPr>
            <a:endParaRPr lang="en-GB" altLang="sk-SK" sz="2400" dirty="0">
              <a:solidFill>
                <a:srgbClr val="000000"/>
              </a:solidFill>
              <a:latin typeface="Calibri"/>
              <a:ea typeface="Calibri" panose="020F0502020204030204" pitchFamily="34" charset="0"/>
              <a:cs typeface="Calibri"/>
            </a:endParaRPr>
          </a:p>
          <a:p>
            <a:pPr algn="just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</a:pPr>
            <a:endParaRPr lang="en-GB" altLang="sk-SK" sz="2400" dirty="0">
              <a:solidFill>
                <a:srgbClr val="000000"/>
              </a:solidFill>
              <a:latin typeface="Calibri"/>
              <a:ea typeface="Calibri" panose="020F0502020204030204" pitchFamily="34" charset="0"/>
              <a:cs typeface="Calibri"/>
            </a:endParaRPr>
          </a:p>
          <a:p>
            <a:pPr algn="just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</a:pPr>
            <a:endParaRPr lang="en-GB" altLang="sk-SK" sz="24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</a:pPr>
            <a:endParaRPr lang="en-GB" altLang="sk-SK" sz="2400" dirty="0">
              <a:solidFill>
                <a:srgbClr val="000000"/>
              </a:solidFill>
              <a:latin typeface="Calibri"/>
              <a:ea typeface="Calibri" panose="020F0502020204030204" pitchFamily="34" charset="0"/>
              <a:cs typeface="Calibri"/>
            </a:endParaRPr>
          </a:p>
          <a:p>
            <a:pPr algn="just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</a:pPr>
            <a:endParaRPr lang="en-GB" altLang="sk-SK" sz="2400" dirty="0">
              <a:solidFill>
                <a:srgbClr val="000000"/>
              </a:solidFill>
              <a:latin typeface="Calibri"/>
              <a:ea typeface="Calibri" panose="020F0502020204030204" pitchFamily="34" charset="0"/>
              <a:cs typeface="Calibri"/>
            </a:endParaRPr>
          </a:p>
          <a:p>
            <a:pPr algn="just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</a:pPr>
            <a:endParaRPr lang="en-GB" altLang="sk-SK" sz="24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</a:pPr>
            <a:endParaRPr lang="en-GB" altLang="cs-CZ" sz="1050" dirty="0">
              <a:solidFill>
                <a:srgbClr val="00000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>
                <a:srgbClr val="006600"/>
              </a:buClr>
              <a:buFont typeface="Wingdings" panose="05000000000000000000" pitchFamily="2" charset="2"/>
              <a:buChar char="§"/>
            </a:pPr>
            <a:r>
              <a:rPr lang="en-GB" altLang="cs-CZ" sz="2400" u="sng" noProof="0" dirty="0">
                <a:solidFill>
                  <a:srgbClr val="00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Usage</a:t>
            </a:r>
            <a:r>
              <a:rPr lang="en-GB" altLang="cs-CZ" sz="2400" noProof="0" dirty="0">
                <a:solidFill>
                  <a:srgbClr val="00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amare, stomachic, digestive, tonic</a:t>
            </a:r>
            <a:endParaRPr lang="en-GB" altLang="en-US" sz="2000" noProof="0" dirty="0">
              <a:solidFill>
                <a:srgbClr val="000000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9940" name="Picture 3">
            <a:extLst>
              <a:ext uri="{FF2B5EF4-FFF2-40B4-BE49-F238E27FC236}">
                <a16:creationId xmlns:a16="http://schemas.microsoft.com/office/drawing/2014/main" id="{9A24942C-867D-4327-A041-F67B52A5D0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139700"/>
            <a:ext cx="1512888" cy="1246188"/>
          </a:xfrm>
          <a:prstGeom prst="rect">
            <a:avLst/>
          </a:prstGeom>
          <a:noFill/>
          <a:ln w="9525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9941" name="Straight Connector 4">
            <a:extLst>
              <a:ext uri="{FF2B5EF4-FFF2-40B4-BE49-F238E27FC236}">
                <a16:creationId xmlns:a16="http://schemas.microsoft.com/office/drawing/2014/main" id="{CA548D04-EBF1-4035-962D-9079E5CD387C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47650" y="1385888"/>
            <a:ext cx="8661400" cy="0"/>
          </a:xfrm>
          <a:prstGeom prst="line">
            <a:avLst/>
          </a:prstGeom>
          <a:noFill/>
          <a:ln w="38100" algn="ctr">
            <a:solidFill>
              <a:srgbClr val="008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9942" name="AutoShape 2" descr="Výsledek obrázku pro petroselini radix">
            <a:extLst>
              <a:ext uri="{FF2B5EF4-FFF2-40B4-BE49-F238E27FC236}">
                <a16:creationId xmlns:a16="http://schemas.microsoft.com/office/drawing/2014/main" id="{F8C22976-D68A-4C86-B761-494B2331570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8275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Monotype Sorts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2400" b="0" i="0" u="none" strike="noStrike" kern="1200" cap="none" spc="0" normalizeH="0" baseline="0" noProof="0" dirty="0">
              <a:ln>
                <a:noFill/>
              </a:ln>
              <a:solidFill>
                <a:srgbClr val="FFFF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26" name="Picture 2" descr="Image result for swertiamarin">
            <a:extLst>
              <a:ext uri="{FF2B5EF4-FFF2-40B4-BE49-F238E27FC236}">
                <a16:creationId xmlns:a16="http://schemas.microsoft.com/office/drawing/2014/main" id="{EECACEFF-B494-4EB1-926A-21EB377474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3440" y="2711191"/>
            <a:ext cx="1434172" cy="1698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ĺžnik 1">
            <a:extLst>
              <a:ext uri="{FF2B5EF4-FFF2-40B4-BE49-F238E27FC236}">
                <a16:creationId xmlns:a16="http://schemas.microsoft.com/office/drawing/2014/main" id="{6F1B5A59-7489-4E86-9255-F9EC8BB50470}"/>
              </a:ext>
            </a:extLst>
          </p:cNvPr>
          <p:cNvSpPr/>
          <p:nvPr/>
        </p:nvSpPr>
        <p:spPr>
          <a:xfrm>
            <a:off x="2722486" y="4566949"/>
            <a:ext cx="1284711" cy="338554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r>
              <a:rPr lang="en-GB" altLang="sk-SK" sz="1600" err="1">
                <a:solidFill>
                  <a:srgbClr val="000000"/>
                </a:solidFill>
                <a:latin typeface="Calibri"/>
                <a:cs typeface="Times New Roman"/>
              </a:rPr>
              <a:t>swertiamarin</a:t>
            </a:r>
            <a:endParaRPr lang="sk-SK" sz="1600">
              <a:latin typeface="Calibri"/>
              <a:cs typeface="Times New Roman"/>
            </a:endParaRPr>
          </a:p>
        </p:txBody>
      </p:sp>
      <p:pic>
        <p:nvPicPr>
          <p:cNvPr id="1028" name="Picture 4" descr="Image result for gentiopicrin">
            <a:extLst>
              <a:ext uri="{FF2B5EF4-FFF2-40B4-BE49-F238E27FC236}">
                <a16:creationId xmlns:a16="http://schemas.microsoft.com/office/drawing/2014/main" id="{52B8139C-15EE-4FAE-9B46-4BA0F623A2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396" y="2711191"/>
            <a:ext cx="1546927" cy="1698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dĺžnik 2">
            <a:extLst>
              <a:ext uri="{FF2B5EF4-FFF2-40B4-BE49-F238E27FC236}">
                <a16:creationId xmlns:a16="http://schemas.microsoft.com/office/drawing/2014/main" id="{2A8CF26B-7DB6-42EA-A193-2EACB9EBF68E}"/>
              </a:ext>
            </a:extLst>
          </p:cNvPr>
          <p:cNvSpPr/>
          <p:nvPr/>
        </p:nvSpPr>
        <p:spPr>
          <a:xfrm>
            <a:off x="4773071" y="4562956"/>
            <a:ext cx="130022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altLang="sk-SK" sz="1600" dirty="0" err="1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genciopicrine</a:t>
            </a:r>
            <a:endParaRPr lang="sk-SK" sz="1600" dirty="0"/>
          </a:p>
        </p:txBody>
      </p:sp>
    </p:spTree>
    <p:extLst>
      <p:ext uri="{BB962C8B-B14F-4D97-AF65-F5344CB8AC3E}">
        <p14:creationId xmlns:p14="http://schemas.microsoft.com/office/powerpoint/2010/main" val="311247551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F8F8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>
            <a:extLst>
              <a:ext uri="{FF2B5EF4-FFF2-40B4-BE49-F238E27FC236}">
                <a16:creationId xmlns:a16="http://schemas.microsoft.com/office/drawing/2014/main" id="{36770B77-D361-46A2-87D5-810808731BF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8121" y="286544"/>
            <a:ext cx="6883400" cy="952500"/>
          </a:xfrm>
        </p:spPr>
        <p:txBody>
          <a:bodyPr/>
          <a:lstStyle/>
          <a:p>
            <a:r>
              <a:rPr lang="en-GB" altLang="sk-SK" b="1" dirty="0">
                <a:solidFill>
                  <a:srgbClr val="8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Herniariae herba</a:t>
            </a:r>
            <a:endParaRPr lang="en-GB" altLang="cs-CZ" b="1" i="0" noProof="0" dirty="0">
              <a:solidFill>
                <a:srgbClr val="8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C337CB17-B425-4413-A131-0BD28EFB1AD7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68275" y="1505914"/>
            <a:ext cx="8307388" cy="1008064"/>
          </a:xfrm>
        </p:spPr>
        <p:txBody>
          <a:bodyPr/>
          <a:lstStyle/>
          <a:p>
            <a:pPr algn="just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r>
              <a:rPr lang="en-GB" altLang="cs-CZ" sz="2400" u="sng" noProof="0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Mother plant:</a:t>
            </a:r>
            <a:r>
              <a:rPr lang="en-GB" altLang="cs-CZ" sz="2400" noProof="0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sk-SK" sz="2400" b="1" i="1" dirty="0">
                <a:solidFill>
                  <a:srgbClr val="8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Herniaria glabra</a:t>
            </a:r>
            <a:r>
              <a:rPr lang="en-GB" altLang="sk-SK" sz="2400" b="1" i="1" dirty="0">
                <a:solidFill>
                  <a:srgbClr val="800000"/>
                </a:solidFill>
                <a:latin typeface="Calibri" panose="020F0502020204030204" pitchFamily="34" charset="0"/>
              </a:rPr>
              <a:t>, </a:t>
            </a:r>
            <a:r>
              <a:rPr lang="en-GB" altLang="sk-SK" sz="2400" b="1" i="1" dirty="0">
                <a:solidFill>
                  <a:srgbClr val="8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Herniaria hirsuta</a:t>
            </a:r>
            <a:r>
              <a:rPr lang="en-GB" altLang="sk-SK" sz="2400" b="1" i="1" dirty="0">
                <a:solidFill>
                  <a:srgbClr val="800000"/>
                </a:solidFill>
                <a:latin typeface="Calibri" panose="020F0502020204030204" pitchFamily="34" charset="0"/>
              </a:rPr>
              <a:t>, </a:t>
            </a:r>
            <a:r>
              <a:rPr lang="en-GB" altLang="sk-SK" sz="2400" b="1" dirty="0">
                <a:solidFill>
                  <a:srgbClr val="8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Caryophylaceae </a:t>
            </a: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(Rupturewort)</a:t>
            </a:r>
            <a:endParaRPr lang="en-GB" altLang="en-US" sz="2400" noProof="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pic>
        <p:nvPicPr>
          <p:cNvPr id="39940" name="Picture 3">
            <a:extLst>
              <a:ext uri="{FF2B5EF4-FFF2-40B4-BE49-F238E27FC236}">
                <a16:creationId xmlns:a16="http://schemas.microsoft.com/office/drawing/2014/main" id="{9A24942C-867D-4327-A041-F67B52A5D0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139700"/>
            <a:ext cx="1512888" cy="1246188"/>
          </a:xfrm>
          <a:prstGeom prst="rect">
            <a:avLst/>
          </a:prstGeom>
          <a:noFill/>
          <a:ln w="9525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9941" name="Straight Connector 4">
            <a:extLst>
              <a:ext uri="{FF2B5EF4-FFF2-40B4-BE49-F238E27FC236}">
                <a16:creationId xmlns:a16="http://schemas.microsoft.com/office/drawing/2014/main" id="{CA548D04-EBF1-4035-962D-9079E5CD387C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47650" y="1385888"/>
            <a:ext cx="8661400" cy="0"/>
          </a:xfrm>
          <a:prstGeom prst="line">
            <a:avLst/>
          </a:prstGeom>
          <a:noFill/>
          <a:ln w="38100" algn="ctr">
            <a:solidFill>
              <a:srgbClr val="008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9942" name="AutoShape 2" descr="Výsledek obrázku pro petroselini radix">
            <a:extLst>
              <a:ext uri="{FF2B5EF4-FFF2-40B4-BE49-F238E27FC236}">
                <a16:creationId xmlns:a16="http://schemas.microsoft.com/office/drawing/2014/main" id="{F8C22976-D68A-4C86-B761-494B2331570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8275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Monotype Sorts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2400" b="0" i="0" u="none" strike="noStrike" kern="1200" cap="none" spc="0" normalizeH="0" baseline="0" noProof="0" dirty="0">
              <a:ln>
                <a:noFill/>
              </a:ln>
              <a:solidFill>
                <a:srgbClr val="FFFF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Picture 6" descr="herniaria-glabra-1">
            <a:extLst>
              <a:ext uri="{FF2B5EF4-FFF2-40B4-BE49-F238E27FC236}">
                <a16:creationId xmlns:a16="http://schemas.microsoft.com/office/drawing/2014/main" id="{7CE19215-B662-4D2F-9805-7E34442D1B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356" y="2769564"/>
            <a:ext cx="4741775" cy="3286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2376" y="2393779"/>
            <a:ext cx="3433762" cy="3900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2181402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F8F8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>
            <a:extLst>
              <a:ext uri="{FF2B5EF4-FFF2-40B4-BE49-F238E27FC236}">
                <a16:creationId xmlns:a16="http://schemas.microsoft.com/office/drawing/2014/main" id="{36770B77-D361-46A2-87D5-810808731BF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8121" y="286544"/>
            <a:ext cx="6883400" cy="952500"/>
          </a:xfrm>
        </p:spPr>
        <p:txBody>
          <a:bodyPr/>
          <a:lstStyle/>
          <a:p>
            <a:r>
              <a:rPr lang="en-GB" altLang="sk-SK" b="1" dirty="0">
                <a:solidFill>
                  <a:srgbClr val="8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Herniariae herba</a:t>
            </a:r>
            <a:endParaRPr lang="en-GB" altLang="cs-CZ" b="1" i="0" noProof="0" dirty="0">
              <a:solidFill>
                <a:srgbClr val="8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C337CB17-B425-4413-A131-0BD28EFB1AD7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247650" y="1513890"/>
            <a:ext cx="4683373" cy="5057566"/>
          </a:xfrm>
        </p:spPr>
        <p:txBody>
          <a:bodyPr/>
          <a:lstStyle/>
          <a:p>
            <a:pPr algn="just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r>
              <a:rPr lang="en-GB" altLang="cs-CZ" sz="2400" u="sng" noProof="0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Macroscopy:</a:t>
            </a:r>
            <a:r>
              <a:rPr lang="en-GB" altLang="cs-CZ" sz="2400" noProof="0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</a:rPr>
              <a:t>filamentous</a:t>
            </a: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, richly branched stems, </a:t>
            </a:r>
            <a:r>
              <a:rPr lang="en-GB" altLang="sk-SK" sz="2400" i="1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integerrimum</a:t>
            </a: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leaves oval shaped, small flowers in underarms of leaves</a:t>
            </a: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</a:rPr>
              <a:t>, characteristic odour, weak bitter taste</a:t>
            </a:r>
            <a:endParaRPr lang="en-GB" altLang="cs-CZ" sz="2400" noProof="0" dirty="0">
              <a:solidFill>
                <a:srgbClr val="0066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endParaRPr lang="en-GB" altLang="cs-CZ" sz="2400" u="sng" noProof="0" dirty="0">
              <a:solidFill>
                <a:srgbClr val="0066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r>
              <a:rPr lang="en-GB" altLang="cs-CZ" sz="2400" u="sng" noProof="0" dirty="0">
                <a:solidFill>
                  <a:srgbClr val="006600"/>
                </a:solidFill>
                <a:latin typeface="Calibri"/>
                <a:ea typeface="Calibri" panose="020F0502020204030204" pitchFamily="34" charset="0"/>
                <a:cs typeface="Calibri"/>
              </a:rPr>
              <a:t>Content compounds:</a:t>
            </a:r>
            <a:r>
              <a:rPr lang="en-GB" altLang="cs-CZ" sz="2400" noProof="0" dirty="0">
                <a:solidFill>
                  <a:srgbClr val="006600"/>
                </a:solidFill>
                <a:latin typeface="Calibri"/>
                <a:ea typeface="Calibri" panose="020F0502020204030204" pitchFamily="34" charset="0"/>
                <a:cs typeface="Calibri"/>
              </a:rPr>
              <a:t> </a:t>
            </a:r>
            <a:r>
              <a:rPr lang="en-GB" altLang="sk-SK" sz="2400" b="1" dirty="0">
                <a:solidFill>
                  <a:srgbClr val="000000"/>
                </a:solidFill>
                <a:latin typeface="Calibri"/>
                <a:cs typeface="Calibri"/>
              </a:rPr>
              <a:t>acidic saponins</a:t>
            </a:r>
            <a:r>
              <a:rPr lang="en-GB" altLang="sk-SK" sz="2400" dirty="0">
                <a:solidFill>
                  <a:srgbClr val="000000"/>
                </a:solidFill>
                <a:latin typeface="Calibri"/>
                <a:cs typeface="Times New Roman"/>
              </a:rPr>
              <a:t>, flavonoids, tannins,  </a:t>
            </a:r>
            <a:r>
              <a:rPr lang="en-GB" altLang="sk-SK" sz="2400" b="1" dirty="0">
                <a:solidFill>
                  <a:srgbClr val="000000"/>
                </a:solidFill>
                <a:latin typeface="Calibri"/>
                <a:cs typeface="Times New Roman"/>
              </a:rPr>
              <a:t>coumarins </a:t>
            </a:r>
            <a:r>
              <a:rPr lang="en-GB" altLang="sk-SK" sz="2400" dirty="0">
                <a:solidFill>
                  <a:srgbClr val="000000"/>
                </a:solidFill>
                <a:latin typeface="Calibri"/>
                <a:cs typeface="Times New Roman"/>
              </a:rPr>
              <a:t>(umbelliferone, methylumbelliferone = herniarin)</a:t>
            </a:r>
            <a:r>
              <a:rPr lang="en-GB" altLang="sk-SK" sz="2400" dirty="0">
                <a:solidFill>
                  <a:srgbClr val="000000"/>
                </a:solidFill>
                <a:latin typeface="Calibri"/>
                <a:cs typeface="Calibri"/>
              </a:rPr>
              <a:t> </a:t>
            </a:r>
            <a:endParaRPr lang="en-GB" altLang="cs-CZ" sz="2400" u="sng" noProof="0" dirty="0">
              <a:solidFill>
                <a:srgbClr val="0066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endParaRPr lang="en-GB" altLang="cs-CZ" sz="2400" noProof="0" dirty="0">
              <a:solidFill>
                <a:srgbClr val="00000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>
                <a:srgbClr val="006600"/>
              </a:buClr>
              <a:buFont typeface="Wingdings" panose="05000000000000000000" pitchFamily="2" charset="2"/>
              <a:buChar char="§"/>
            </a:pPr>
            <a:r>
              <a:rPr lang="en-GB" altLang="cs-CZ" sz="2400" u="sng" noProof="0" dirty="0">
                <a:solidFill>
                  <a:srgbClr val="006600"/>
                </a:solidFill>
                <a:latin typeface="Calibri"/>
                <a:ea typeface="Calibri" panose="020F0502020204030204" pitchFamily="34" charset="0"/>
                <a:cs typeface="Calibri"/>
              </a:rPr>
              <a:t>Usage</a:t>
            </a:r>
            <a:r>
              <a:rPr lang="en-GB" altLang="cs-CZ" sz="2400" noProof="0" dirty="0">
                <a:solidFill>
                  <a:srgbClr val="006600"/>
                </a:solidFill>
                <a:latin typeface="Calibri"/>
                <a:ea typeface="Calibri" panose="020F0502020204030204" pitchFamily="34" charset="0"/>
                <a:cs typeface="Calibri"/>
              </a:rPr>
              <a:t>: </a:t>
            </a:r>
            <a:r>
              <a:rPr lang="en-GB" altLang="sk-SK" sz="2400" dirty="0">
                <a:solidFill>
                  <a:srgbClr val="000000"/>
                </a:solidFill>
                <a:latin typeface="Calibri"/>
                <a:cs typeface="Times New Roman"/>
              </a:rPr>
              <a:t>diuretic,</a:t>
            </a:r>
            <a:r>
              <a:rPr lang="en-GB" altLang="sk-SK" sz="2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GB" altLang="sk-SK" sz="2400" dirty="0">
                <a:solidFill>
                  <a:srgbClr val="000000"/>
                </a:solidFill>
                <a:latin typeface="Calibri"/>
                <a:cs typeface="Times New Roman"/>
              </a:rPr>
              <a:t>spasmolytic,</a:t>
            </a:r>
            <a:r>
              <a:rPr lang="en-GB" altLang="sk-SK" sz="24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GB" altLang="sk-SK" sz="2400">
                <a:solidFill>
                  <a:srgbClr val="000000"/>
                </a:solidFill>
                <a:latin typeface="Calibri"/>
                <a:cs typeface="Calibri"/>
              </a:rPr>
              <a:t>uro</a:t>
            </a:r>
            <a:r>
              <a:rPr lang="en-GB" altLang="sk-SK" sz="2400">
                <a:solidFill>
                  <a:srgbClr val="000000"/>
                </a:solidFill>
                <a:latin typeface="Calibri"/>
                <a:cs typeface="Times New Roman"/>
              </a:rPr>
              <a:t>desinficient</a:t>
            </a:r>
            <a:endParaRPr lang="en-GB" altLang="en-US" sz="2000" noProof="0">
              <a:solidFill>
                <a:srgbClr val="000000"/>
              </a:solidFill>
              <a:latin typeface="Calibri"/>
              <a:cs typeface="Times New Roman"/>
            </a:endParaRPr>
          </a:p>
        </p:txBody>
      </p:sp>
      <p:pic>
        <p:nvPicPr>
          <p:cNvPr id="39940" name="Picture 3">
            <a:extLst>
              <a:ext uri="{FF2B5EF4-FFF2-40B4-BE49-F238E27FC236}">
                <a16:creationId xmlns:a16="http://schemas.microsoft.com/office/drawing/2014/main" id="{9A24942C-867D-4327-A041-F67B52A5D0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139700"/>
            <a:ext cx="1512888" cy="1246188"/>
          </a:xfrm>
          <a:prstGeom prst="rect">
            <a:avLst/>
          </a:prstGeom>
          <a:noFill/>
          <a:ln w="9525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9941" name="Straight Connector 4">
            <a:extLst>
              <a:ext uri="{FF2B5EF4-FFF2-40B4-BE49-F238E27FC236}">
                <a16:creationId xmlns:a16="http://schemas.microsoft.com/office/drawing/2014/main" id="{CA548D04-EBF1-4035-962D-9079E5CD387C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47650" y="1385888"/>
            <a:ext cx="8661400" cy="0"/>
          </a:xfrm>
          <a:prstGeom prst="line">
            <a:avLst/>
          </a:prstGeom>
          <a:noFill/>
          <a:ln w="38100" algn="ctr">
            <a:solidFill>
              <a:srgbClr val="008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9942" name="AutoShape 2" descr="Výsledek obrázku pro petroselini radix">
            <a:extLst>
              <a:ext uri="{FF2B5EF4-FFF2-40B4-BE49-F238E27FC236}">
                <a16:creationId xmlns:a16="http://schemas.microsoft.com/office/drawing/2014/main" id="{F8C22976-D68A-4C86-B761-494B2331570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8275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Monotype Sorts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2400" b="0" i="0" u="none" strike="noStrike" kern="1200" cap="none" spc="0" normalizeH="0" baseline="0" noProof="0" dirty="0">
              <a:ln>
                <a:noFill/>
              </a:ln>
              <a:solidFill>
                <a:srgbClr val="FFFF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Picture 4" descr="herniariae">
            <a:extLst>
              <a:ext uri="{FF2B5EF4-FFF2-40B4-BE49-F238E27FC236}">
                <a16:creationId xmlns:a16="http://schemas.microsoft.com/office/drawing/2014/main" id="{B74E43F6-58F9-4576-99D0-5BA459B3B6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3615" y="1542445"/>
            <a:ext cx="3505059" cy="2629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Image result for umbelliferone">
            <a:extLst>
              <a:ext uri="{FF2B5EF4-FFF2-40B4-BE49-F238E27FC236}">
                <a16:creationId xmlns:a16="http://schemas.microsoft.com/office/drawing/2014/main" id="{24A4548C-7D4A-4F8C-86D2-8EBCE13288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3615" y="4649320"/>
            <a:ext cx="1684515" cy="665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ĺžnik 1">
            <a:extLst>
              <a:ext uri="{FF2B5EF4-FFF2-40B4-BE49-F238E27FC236}">
                <a16:creationId xmlns:a16="http://schemas.microsoft.com/office/drawing/2014/main" id="{BD221EDF-05F7-4F2D-A2FA-3B708339F0E0}"/>
              </a:ext>
            </a:extLst>
          </p:cNvPr>
          <p:cNvSpPr/>
          <p:nvPr/>
        </p:nvSpPr>
        <p:spPr>
          <a:xfrm>
            <a:off x="5555496" y="5562651"/>
            <a:ext cx="135280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altLang="sk-SK" sz="1600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umbelliferone</a:t>
            </a:r>
            <a:endParaRPr lang="sk-SK" sz="1600" dirty="0"/>
          </a:p>
        </p:txBody>
      </p:sp>
      <p:pic>
        <p:nvPicPr>
          <p:cNvPr id="2052" name="Picture 4" descr="Image result for herniarin">
            <a:extLst>
              <a:ext uri="{FF2B5EF4-FFF2-40B4-BE49-F238E27FC236}">
                <a16:creationId xmlns:a16="http://schemas.microsoft.com/office/drawing/2014/main" id="{6D957319-3C08-4D94-8BFD-E375C5D4E5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1934" y="4614862"/>
            <a:ext cx="1328737" cy="85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dĺžnik 2">
            <a:extLst>
              <a:ext uri="{FF2B5EF4-FFF2-40B4-BE49-F238E27FC236}">
                <a16:creationId xmlns:a16="http://schemas.microsoft.com/office/drawing/2014/main" id="{964E852F-7DE6-4081-A22B-65D0614A5027}"/>
              </a:ext>
            </a:extLst>
          </p:cNvPr>
          <p:cNvSpPr/>
          <p:nvPr/>
        </p:nvSpPr>
        <p:spPr>
          <a:xfrm>
            <a:off x="7714057" y="5576956"/>
            <a:ext cx="94448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altLang="sk-SK" sz="1600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herniarin</a:t>
            </a:r>
            <a:endParaRPr lang="sk-SK" sz="1600" dirty="0"/>
          </a:p>
        </p:txBody>
      </p:sp>
    </p:spTree>
    <p:extLst>
      <p:ext uri="{BB962C8B-B14F-4D97-AF65-F5344CB8AC3E}">
        <p14:creationId xmlns:p14="http://schemas.microsoft.com/office/powerpoint/2010/main" val="104001706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F8F8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>
            <a:extLst>
              <a:ext uri="{FF2B5EF4-FFF2-40B4-BE49-F238E27FC236}">
                <a16:creationId xmlns:a16="http://schemas.microsoft.com/office/drawing/2014/main" id="{36770B77-D361-46A2-87D5-810808731BF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8121" y="286544"/>
            <a:ext cx="6883400" cy="952500"/>
          </a:xfrm>
        </p:spPr>
        <p:txBody>
          <a:bodyPr/>
          <a:lstStyle/>
          <a:p>
            <a:r>
              <a:rPr lang="en-GB" altLang="sk-SK" b="1" dirty="0">
                <a:solidFill>
                  <a:srgbClr val="8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Hyperici herba </a:t>
            </a:r>
            <a:r>
              <a:rPr lang="en-GB" altLang="sk-SK" b="1" i="0" noProof="0" dirty="0">
                <a:solidFill>
                  <a:srgbClr val="800000"/>
                </a:solidFill>
                <a:latin typeface="Calibri" panose="020F0502020204030204" pitchFamily="34" charset="0"/>
              </a:rPr>
              <a:t>CzPh 2017</a:t>
            </a:r>
            <a:endParaRPr lang="en-GB" altLang="cs-CZ" b="1" i="0" noProof="0" dirty="0">
              <a:solidFill>
                <a:srgbClr val="8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C337CB17-B425-4413-A131-0BD28EFB1AD7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88992" y="1444283"/>
            <a:ext cx="8740775" cy="1008064"/>
          </a:xfrm>
        </p:spPr>
        <p:txBody>
          <a:bodyPr/>
          <a:lstStyle/>
          <a:p>
            <a:pPr algn="just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r>
              <a:rPr lang="en-GB" altLang="cs-CZ" sz="2400" u="sng" noProof="0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Mother plant:</a:t>
            </a:r>
            <a:r>
              <a:rPr lang="en-GB" altLang="sk-SK" sz="2400" b="1" i="1" dirty="0">
                <a:solidFill>
                  <a:srgbClr val="8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 Hypericum perforatum</a:t>
            </a:r>
            <a:r>
              <a:rPr lang="en-GB" altLang="sk-SK" sz="2400" b="1" i="1" dirty="0">
                <a:solidFill>
                  <a:srgbClr val="800000"/>
                </a:solidFill>
                <a:latin typeface="Calibri" panose="020F0502020204030204" pitchFamily="34" charset="0"/>
              </a:rPr>
              <a:t>, </a:t>
            </a:r>
            <a:r>
              <a:rPr lang="en-GB" altLang="sk-SK" sz="2400" b="1" dirty="0">
                <a:solidFill>
                  <a:srgbClr val="8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Hypericaceae </a:t>
            </a: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(St. John´s Wort)</a:t>
            </a:r>
            <a:endParaRPr lang="en-GB" altLang="en-US" sz="2400" noProof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>
              <a:buClr>
                <a:srgbClr val="006600"/>
              </a:buClr>
              <a:buFont typeface="Wingdings" panose="05000000000000000000" pitchFamily="2" charset="2"/>
              <a:buChar char="§"/>
            </a:pPr>
            <a:r>
              <a:rPr lang="en-GB" altLang="sk-SK" sz="1800" i="1" dirty="0">
                <a:solidFill>
                  <a:srgbClr val="000000"/>
                </a:solidFill>
                <a:latin typeface="Calibri" panose="020F0502020204030204" pitchFamily="34" charset="0"/>
              </a:rPr>
              <a:t>Hyperici herbae extractum siccum quantificatum </a:t>
            </a:r>
            <a:r>
              <a:rPr lang="en-GB" altLang="en-US" sz="1800" i="1" noProof="0" dirty="0">
                <a:solidFill>
                  <a:srgbClr val="000000"/>
                </a:solidFill>
                <a:latin typeface="Calibri" panose="020F0502020204030204" pitchFamily="34" charset="0"/>
              </a:rPr>
              <a:t>CzPh 2017</a:t>
            </a:r>
            <a:endParaRPr lang="en-GB" altLang="cs-CZ" sz="1800" i="1" noProof="0" dirty="0">
              <a:solidFill>
                <a:srgbClr val="00000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9940" name="Picture 3">
            <a:extLst>
              <a:ext uri="{FF2B5EF4-FFF2-40B4-BE49-F238E27FC236}">
                <a16:creationId xmlns:a16="http://schemas.microsoft.com/office/drawing/2014/main" id="{9A24942C-867D-4327-A041-F67B52A5D0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139700"/>
            <a:ext cx="1512888" cy="1246188"/>
          </a:xfrm>
          <a:prstGeom prst="rect">
            <a:avLst/>
          </a:prstGeom>
          <a:noFill/>
          <a:ln w="9525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9941" name="Straight Connector 4">
            <a:extLst>
              <a:ext uri="{FF2B5EF4-FFF2-40B4-BE49-F238E27FC236}">
                <a16:creationId xmlns:a16="http://schemas.microsoft.com/office/drawing/2014/main" id="{CA548D04-EBF1-4035-962D-9079E5CD387C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47650" y="1385888"/>
            <a:ext cx="8661400" cy="0"/>
          </a:xfrm>
          <a:prstGeom prst="line">
            <a:avLst/>
          </a:prstGeom>
          <a:noFill/>
          <a:ln w="38100" algn="ctr">
            <a:solidFill>
              <a:srgbClr val="008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9942" name="AutoShape 2" descr="Výsledek obrázku pro petroselini radix">
            <a:extLst>
              <a:ext uri="{FF2B5EF4-FFF2-40B4-BE49-F238E27FC236}">
                <a16:creationId xmlns:a16="http://schemas.microsoft.com/office/drawing/2014/main" id="{F8C22976-D68A-4C86-B761-494B2331570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8275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Monotype Sorts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2400" b="0" i="0" u="none" strike="noStrike" kern="1200" cap="none" spc="0" normalizeH="0" baseline="0" noProof="0" dirty="0">
              <a:ln>
                <a:noFill/>
              </a:ln>
              <a:solidFill>
                <a:srgbClr val="FFFF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Picture 4" descr="20Hypericum_perforatum">
            <a:extLst>
              <a:ext uri="{FF2B5EF4-FFF2-40B4-BE49-F238E27FC236}">
                <a16:creationId xmlns:a16="http://schemas.microsoft.com/office/drawing/2014/main" id="{964E48AB-FCCB-417F-B8F2-4AC12665D2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63" b="10544"/>
          <a:stretch>
            <a:fillRect/>
          </a:stretch>
        </p:blipFill>
        <p:spPr bwMode="auto">
          <a:xfrm>
            <a:off x="1739839" y="2632076"/>
            <a:ext cx="3122978" cy="3831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624" b="8934"/>
          <a:stretch>
            <a:fillRect/>
          </a:stretch>
        </p:blipFill>
        <p:spPr bwMode="auto">
          <a:xfrm>
            <a:off x="6444208" y="2148959"/>
            <a:ext cx="1906571" cy="442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0705520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F8F8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>
            <a:extLst>
              <a:ext uri="{FF2B5EF4-FFF2-40B4-BE49-F238E27FC236}">
                <a16:creationId xmlns:a16="http://schemas.microsoft.com/office/drawing/2014/main" id="{36770B77-D361-46A2-87D5-810808731BF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8121" y="286544"/>
            <a:ext cx="6883400" cy="952500"/>
          </a:xfrm>
        </p:spPr>
        <p:txBody>
          <a:bodyPr/>
          <a:lstStyle/>
          <a:p>
            <a:r>
              <a:rPr lang="en-GB" altLang="sk-SK" b="1" dirty="0">
                <a:solidFill>
                  <a:srgbClr val="8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Hyperici herba </a:t>
            </a:r>
            <a:r>
              <a:rPr lang="en-GB" altLang="sk-SK" b="1" i="0" noProof="0" dirty="0">
                <a:solidFill>
                  <a:srgbClr val="800000"/>
                </a:solidFill>
                <a:latin typeface="Calibri" panose="020F0502020204030204" pitchFamily="34" charset="0"/>
              </a:rPr>
              <a:t>CzPh 2017</a:t>
            </a:r>
            <a:endParaRPr lang="en-GB" altLang="cs-CZ" b="1" i="0" noProof="0" dirty="0">
              <a:solidFill>
                <a:srgbClr val="8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C337CB17-B425-4413-A131-0BD28EFB1AD7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08075" y="1513890"/>
            <a:ext cx="8763446" cy="2203138"/>
          </a:xfrm>
        </p:spPr>
        <p:txBody>
          <a:bodyPr/>
          <a:lstStyle/>
          <a:p>
            <a:pPr algn="just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r>
              <a:rPr lang="en-GB" altLang="cs-CZ" sz="2400" u="sng" noProof="0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Macroscopy:</a:t>
            </a:r>
            <a:r>
              <a:rPr lang="en-GB" altLang="cs-CZ" sz="2400" noProof="0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</a:rPr>
              <a:t>round</a:t>
            </a: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stem with two longitudinal narrow slats, on the top branched, leaves oval, </a:t>
            </a:r>
            <a:r>
              <a:rPr lang="en-GB" altLang="sk-SK" sz="2400" i="1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integerrimum</a:t>
            </a: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, blade of leaves pointed, 5-membered flowers in cime-like </a:t>
            </a:r>
            <a:r>
              <a:rPr lang="en-GB" altLang="sk-SK" sz="2400" i="1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dichasium</a:t>
            </a: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, yellow</a:t>
            </a: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</a:rPr>
              <a:t>, balsamic odour, bitter astringent taste </a:t>
            </a:r>
            <a:endParaRPr lang="en-GB" altLang="cs-CZ" sz="2400" noProof="0" dirty="0">
              <a:solidFill>
                <a:srgbClr val="0066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endParaRPr lang="en-GB" altLang="cs-CZ" sz="2400" u="sng" noProof="0" dirty="0">
              <a:solidFill>
                <a:srgbClr val="0066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endParaRPr lang="en-GB" altLang="cs-CZ" sz="2400" noProof="0" dirty="0">
              <a:solidFill>
                <a:srgbClr val="00000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9940" name="Picture 3">
            <a:extLst>
              <a:ext uri="{FF2B5EF4-FFF2-40B4-BE49-F238E27FC236}">
                <a16:creationId xmlns:a16="http://schemas.microsoft.com/office/drawing/2014/main" id="{9A24942C-867D-4327-A041-F67B52A5D0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139700"/>
            <a:ext cx="1512888" cy="1246188"/>
          </a:xfrm>
          <a:prstGeom prst="rect">
            <a:avLst/>
          </a:prstGeom>
          <a:noFill/>
          <a:ln w="9525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9941" name="Straight Connector 4">
            <a:extLst>
              <a:ext uri="{FF2B5EF4-FFF2-40B4-BE49-F238E27FC236}">
                <a16:creationId xmlns:a16="http://schemas.microsoft.com/office/drawing/2014/main" id="{CA548D04-EBF1-4035-962D-9079E5CD387C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47650" y="1385888"/>
            <a:ext cx="8661400" cy="0"/>
          </a:xfrm>
          <a:prstGeom prst="line">
            <a:avLst/>
          </a:prstGeom>
          <a:noFill/>
          <a:ln w="38100" algn="ctr">
            <a:solidFill>
              <a:srgbClr val="008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9942" name="AutoShape 2" descr="Výsledek obrázku pro petroselini radix">
            <a:extLst>
              <a:ext uri="{FF2B5EF4-FFF2-40B4-BE49-F238E27FC236}">
                <a16:creationId xmlns:a16="http://schemas.microsoft.com/office/drawing/2014/main" id="{F8C22976-D68A-4C86-B761-494B2331570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8275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Monotype Sorts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2400" b="0" i="0" u="none" strike="noStrike" kern="1200" cap="none" spc="0" normalizeH="0" baseline="0" noProof="0" dirty="0">
              <a:ln>
                <a:noFill/>
              </a:ln>
              <a:solidFill>
                <a:srgbClr val="FFFF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Picture 4" descr="hyperici1">
            <a:extLst>
              <a:ext uri="{FF2B5EF4-FFF2-40B4-BE49-F238E27FC236}">
                <a16:creationId xmlns:a16="http://schemas.microsoft.com/office/drawing/2014/main" id="{9B29A389-9564-491C-8F3E-2C91A0F41D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7460" y="3061759"/>
            <a:ext cx="4669080" cy="3502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492170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F8F8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>
            <a:extLst>
              <a:ext uri="{FF2B5EF4-FFF2-40B4-BE49-F238E27FC236}">
                <a16:creationId xmlns:a16="http://schemas.microsoft.com/office/drawing/2014/main" id="{36770B77-D361-46A2-87D5-810808731BF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8121" y="286544"/>
            <a:ext cx="6883400" cy="952500"/>
          </a:xfrm>
        </p:spPr>
        <p:txBody>
          <a:bodyPr/>
          <a:lstStyle/>
          <a:p>
            <a:r>
              <a:rPr lang="en-GB" altLang="sk-SK" b="1" dirty="0">
                <a:solidFill>
                  <a:srgbClr val="8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Hyperici herba </a:t>
            </a:r>
            <a:r>
              <a:rPr lang="en-GB" altLang="sk-SK" b="1" i="0" noProof="0" dirty="0">
                <a:solidFill>
                  <a:srgbClr val="800000"/>
                </a:solidFill>
                <a:latin typeface="Calibri" panose="020F0502020204030204" pitchFamily="34" charset="0"/>
              </a:rPr>
              <a:t>CzPh 2017</a:t>
            </a:r>
            <a:endParaRPr lang="en-GB" altLang="cs-CZ" b="1" i="0" noProof="0" dirty="0">
              <a:solidFill>
                <a:srgbClr val="8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C337CB17-B425-4413-A131-0BD28EFB1AD7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250949" y="1513890"/>
            <a:ext cx="5742160" cy="5200441"/>
          </a:xfrm>
        </p:spPr>
        <p:txBody>
          <a:bodyPr/>
          <a:lstStyle/>
          <a:p>
            <a:pPr algn="just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r>
              <a:rPr lang="en-GB" altLang="cs-CZ" sz="2000" u="sng" noProof="0">
                <a:solidFill>
                  <a:srgbClr val="006600"/>
                </a:solidFill>
                <a:latin typeface="Calibri"/>
                <a:ea typeface="Calibri" panose="020F0502020204030204" pitchFamily="34" charset="0"/>
                <a:cs typeface="Calibri"/>
              </a:rPr>
              <a:t>Content compounds:</a:t>
            </a:r>
            <a:r>
              <a:rPr lang="en-GB" altLang="sk-SK" sz="2000" dirty="0">
                <a:solidFill>
                  <a:srgbClr val="000000"/>
                </a:solidFill>
                <a:latin typeface="Calibri"/>
                <a:cs typeface="Calibri"/>
              </a:rPr>
              <a:t> </a:t>
            </a:r>
            <a:r>
              <a:rPr lang="en-GB" altLang="sk-SK" sz="2000" b="1">
                <a:solidFill>
                  <a:srgbClr val="000000"/>
                </a:solidFill>
                <a:latin typeface="Calibri"/>
                <a:cs typeface="Times New Roman"/>
              </a:rPr>
              <a:t>dianthrone derivatives (hypericin)</a:t>
            </a:r>
            <a:r>
              <a:rPr lang="en-GB" altLang="sk-SK" sz="2000">
                <a:solidFill>
                  <a:srgbClr val="000000"/>
                </a:solidFill>
                <a:latin typeface="Calibri"/>
                <a:cs typeface="Times New Roman"/>
              </a:rPr>
              <a:t>, </a:t>
            </a:r>
            <a:r>
              <a:rPr lang="en-GB" altLang="sk-SK" sz="2000" b="1">
                <a:solidFill>
                  <a:srgbClr val="000000"/>
                </a:solidFill>
                <a:latin typeface="Calibri"/>
                <a:cs typeface="Times New Roman"/>
              </a:rPr>
              <a:t>acylphloroglucinols (hyperforin)</a:t>
            </a:r>
            <a:r>
              <a:rPr lang="en-GB" altLang="sk-SK" sz="2000">
                <a:solidFill>
                  <a:srgbClr val="000000"/>
                </a:solidFill>
                <a:latin typeface="Calibri"/>
                <a:cs typeface="Times New Roman"/>
              </a:rPr>
              <a:t>,  </a:t>
            </a:r>
            <a:r>
              <a:rPr lang="en-GB" sz="2000" b="1">
                <a:solidFill>
                  <a:srgbClr val="000000"/>
                </a:solidFill>
                <a:latin typeface="Calibri"/>
                <a:cs typeface="Calibri"/>
              </a:rPr>
              <a:t>flavonoids, </a:t>
            </a:r>
            <a:r>
              <a:rPr lang="en-GB" altLang="sk-SK" sz="2000">
                <a:solidFill>
                  <a:srgbClr val="000000"/>
                </a:solidFill>
                <a:latin typeface="Calibri"/>
                <a:cs typeface="Times New Roman"/>
              </a:rPr>
              <a:t>essential oil, </a:t>
            </a:r>
            <a:r>
              <a:rPr lang="en-GB" altLang="sk-SK" sz="2000" dirty="0">
                <a:solidFill>
                  <a:srgbClr val="000000"/>
                </a:solidFill>
                <a:latin typeface="Calibri"/>
                <a:cs typeface="Calibri"/>
              </a:rPr>
              <a:t>tannins</a:t>
            </a:r>
            <a:endParaRPr lang="en-GB" altLang="sk-SK" sz="2000" noProof="0" dirty="0">
              <a:solidFill>
                <a:srgbClr val="000000"/>
              </a:solidFill>
              <a:latin typeface="Calibri"/>
              <a:ea typeface="Calibri" panose="020F0502020204030204" pitchFamily="34" charset="0"/>
              <a:cs typeface="Calibri"/>
            </a:endParaRPr>
          </a:p>
          <a:p>
            <a:pPr algn="just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</a:pPr>
            <a:endParaRPr lang="en-GB" altLang="sk-SK" sz="2000" dirty="0">
              <a:solidFill>
                <a:srgbClr val="000000"/>
              </a:solidFill>
              <a:latin typeface="Calibri"/>
              <a:ea typeface="Calibri" panose="020F0502020204030204" pitchFamily="34" charset="0"/>
              <a:cs typeface="Calibri"/>
            </a:endParaRPr>
          </a:p>
          <a:p>
            <a:pPr>
              <a:buClr>
                <a:srgbClr val="006600"/>
              </a:buClr>
              <a:buFont typeface="Wingdings" panose="05000000000000000000" pitchFamily="2" charset="2"/>
              <a:buChar char="§"/>
            </a:pPr>
            <a:r>
              <a:rPr lang="en-GB" altLang="cs-CZ" sz="2000" u="sng" noProof="0" dirty="0">
                <a:solidFill>
                  <a:srgbClr val="006600"/>
                </a:solidFill>
                <a:latin typeface="Calibri"/>
                <a:ea typeface="Calibri" panose="020F0502020204030204" pitchFamily="34" charset="0"/>
                <a:cs typeface="Calibri"/>
              </a:rPr>
              <a:t>Usage</a:t>
            </a:r>
            <a:r>
              <a:rPr lang="en-GB" altLang="cs-CZ" sz="2000" noProof="0" dirty="0">
                <a:solidFill>
                  <a:srgbClr val="006600"/>
                </a:solidFill>
                <a:latin typeface="Calibri"/>
                <a:ea typeface="Calibri" panose="020F0502020204030204" pitchFamily="34" charset="0"/>
                <a:cs typeface="Calibri"/>
              </a:rPr>
              <a:t>: </a:t>
            </a:r>
            <a:r>
              <a:rPr lang="en-GB" altLang="cs-CZ" sz="2000" noProof="0" dirty="0">
                <a:solidFill>
                  <a:srgbClr val="000000"/>
                </a:solidFill>
                <a:latin typeface="Calibri"/>
                <a:ea typeface="Calibri" panose="020F0502020204030204" pitchFamily="34" charset="0"/>
                <a:cs typeface="Calibri"/>
              </a:rPr>
              <a:t>antidepressive, </a:t>
            </a:r>
            <a:r>
              <a:rPr lang="en-GB" altLang="sk-SK" sz="2000" dirty="0">
                <a:solidFill>
                  <a:srgbClr val="000000"/>
                </a:solidFill>
                <a:latin typeface="Calibri"/>
                <a:cs typeface="Times New Roman"/>
              </a:rPr>
              <a:t>astringent, stomachic, </a:t>
            </a:r>
            <a:r>
              <a:rPr lang="en-GB" altLang="sk-SK" sz="2000">
                <a:solidFill>
                  <a:srgbClr val="000000"/>
                </a:solidFill>
                <a:latin typeface="Calibri"/>
                <a:cs typeface="Times New Roman"/>
              </a:rPr>
              <a:t>cholagogue, sedative</a:t>
            </a:r>
            <a:endParaRPr lang="en-GB" altLang="sk-SK" sz="2000" dirty="0">
              <a:solidFill>
                <a:srgbClr val="000000"/>
              </a:solidFill>
              <a:latin typeface="Calibri"/>
              <a:cs typeface="Times New Roman"/>
            </a:endParaRPr>
          </a:p>
          <a:p>
            <a:pPr>
              <a:buClr>
                <a:srgbClr val="006600"/>
              </a:buClr>
              <a:buFont typeface="Wingdings" panose="05000000000000000000" pitchFamily="2" charset="2"/>
              <a:buChar char="§"/>
            </a:pPr>
            <a:r>
              <a:rPr lang="en-GB" altLang="sk-SK" sz="2000">
                <a:solidFill>
                  <a:srgbClr val="000000"/>
                </a:solidFill>
                <a:latin typeface="Calibri"/>
                <a:cs typeface="Times New Roman"/>
              </a:rPr>
              <a:t>!not a laxative! (although contains dianthrones)</a:t>
            </a:r>
            <a:endParaRPr lang="en-GB" altLang="sk-SK" sz="2000" noProof="0">
              <a:solidFill>
                <a:srgbClr val="000000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endParaRPr lang="en-GB" altLang="en-US" sz="20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r>
              <a:rPr lang="cs-CZ" altLang="cs-CZ" sz="2000" u="sng" dirty="0">
                <a:solidFill>
                  <a:srgbClr val="006600"/>
                </a:solidFill>
                <a:latin typeface="Calibri"/>
                <a:ea typeface="Calibri" panose="020F0502020204030204" pitchFamily="34" charset="0"/>
                <a:cs typeface="Calibri"/>
              </a:rPr>
              <a:t>Intera</a:t>
            </a:r>
            <a:r>
              <a:rPr lang="en-US" altLang="cs-CZ" sz="2000" u="sng" err="1">
                <a:solidFill>
                  <a:srgbClr val="006600"/>
                </a:solidFill>
                <a:latin typeface="Calibri"/>
                <a:ea typeface="Calibri" panose="020F0502020204030204" pitchFamily="34" charset="0"/>
                <a:cs typeface="Calibri"/>
              </a:rPr>
              <a:t>ctions</a:t>
            </a:r>
            <a:r>
              <a:rPr lang="cs-CZ" altLang="cs-CZ" sz="2000" u="sng" dirty="0">
                <a:solidFill>
                  <a:srgbClr val="006600"/>
                </a:solidFill>
                <a:latin typeface="Calibri"/>
                <a:ea typeface="Calibri" panose="020F0502020204030204" pitchFamily="34" charset="0"/>
                <a:cs typeface="Calibri"/>
              </a:rPr>
              <a:t>:</a:t>
            </a:r>
            <a:r>
              <a:rPr lang="cs-CZ" altLang="cs-CZ" sz="2000" dirty="0">
                <a:solidFill>
                  <a:srgbClr val="006600"/>
                </a:solidFill>
                <a:latin typeface="Calibri"/>
                <a:ea typeface="Calibri" panose="020F0502020204030204" pitchFamily="34" charset="0"/>
                <a:cs typeface="Calibri"/>
              </a:rPr>
              <a:t> </a:t>
            </a:r>
            <a:r>
              <a:rPr lang="en-US" altLang="cs-CZ" sz="2000" dirty="0">
                <a:solidFill>
                  <a:srgbClr val="000000"/>
                </a:solidFill>
                <a:latin typeface="Calibri"/>
                <a:ea typeface="Calibri" panose="020F0502020204030204" pitchFamily="34" charset="0"/>
                <a:cs typeface="Calibri"/>
              </a:rPr>
              <a:t>induction of </a:t>
            </a:r>
            <a:r>
              <a:rPr lang="cs-CZ" altLang="cs-CZ" sz="2000" dirty="0">
                <a:solidFill>
                  <a:srgbClr val="000000"/>
                </a:solidFill>
                <a:latin typeface="Calibri"/>
                <a:ea typeface="Calibri" panose="020F0502020204030204" pitchFamily="34" charset="0"/>
                <a:cs typeface="Calibri"/>
              </a:rPr>
              <a:t>CYP450</a:t>
            </a:r>
            <a:r>
              <a:rPr lang="en-US" altLang="cs-CZ" sz="2000" dirty="0">
                <a:solidFill>
                  <a:srgbClr val="000000"/>
                </a:solidFill>
                <a:latin typeface="Calibri"/>
                <a:ea typeface="Calibri" panose="020F0502020204030204" pitchFamily="34" charset="0"/>
                <a:cs typeface="Calibri"/>
              </a:rPr>
              <a:t> isoenzymes =&gt; faster metabolization of medicines (p.o. contraceptives, antidepressants) =&gt; they can be ineffective</a:t>
            </a:r>
          </a:p>
          <a:p>
            <a:pPr marL="0" indent="0">
              <a:buClr>
                <a:srgbClr val="006600"/>
              </a:buClr>
              <a:buNone/>
              <a:defRPr/>
            </a:pPr>
            <a:endParaRPr lang="en-US" altLang="cs-CZ" sz="20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Clr>
                <a:srgbClr val="006600"/>
              </a:buClr>
              <a:buNone/>
              <a:defRPr/>
            </a:pPr>
            <a:r>
              <a:rPr lang="en-US" altLang="cs-CZ" sz="2000" dirty="0">
                <a:solidFill>
                  <a:srgbClr val="000000"/>
                </a:solidFill>
                <a:latin typeface="Calibri"/>
                <a:ea typeface="Calibri" panose="020F0502020204030204" pitchFamily="34" charset="0"/>
                <a:cs typeface="Calibri"/>
              </a:rPr>
              <a:t>	  Phototoxicity! (</a:t>
            </a:r>
            <a:r>
              <a:rPr lang="en-US" altLang="cs-CZ" sz="2000" err="1">
                <a:solidFill>
                  <a:srgbClr val="000000"/>
                </a:solidFill>
                <a:latin typeface="Calibri"/>
                <a:ea typeface="Calibri" panose="020F0502020204030204" pitchFamily="34" charset="0"/>
                <a:cs typeface="Calibri"/>
              </a:rPr>
              <a:t>urticary</a:t>
            </a:r>
            <a:r>
              <a:rPr lang="en-US" altLang="cs-CZ" sz="2000" dirty="0">
                <a:solidFill>
                  <a:srgbClr val="000000"/>
                </a:solidFill>
                <a:latin typeface="Calibri"/>
                <a:ea typeface="Calibri" panose="020F0502020204030204" pitchFamily="34" charset="0"/>
                <a:cs typeface="Calibri"/>
              </a:rPr>
              <a:t> can develop)</a:t>
            </a:r>
          </a:p>
          <a:p>
            <a:pPr marL="0" indent="0">
              <a:buNone/>
              <a:defRPr/>
            </a:pPr>
            <a:r>
              <a:rPr lang="en-US" altLang="cs-CZ" sz="1600">
                <a:solidFill>
                  <a:srgbClr val="000000"/>
                </a:solidFill>
                <a:latin typeface="Calibri"/>
                <a:ea typeface="Calibri" panose="020F0502020204030204" pitchFamily="34" charset="0"/>
                <a:cs typeface="Calibri"/>
              </a:rPr>
              <a:t>Czechia – stomachic herbal teas (Species stomachicae) often contain </a:t>
            </a:r>
            <a:r>
              <a:rPr lang="en-US" altLang="cs-CZ" sz="1600" i="1">
                <a:solidFill>
                  <a:srgbClr val="000000"/>
                </a:solidFill>
                <a:latin typeface="Calibri"/>
                <a:ea typeface="Calibri" panose="020F0502020204030204" pitchFamily="34" charset="0"/>
                <a:cs typeface="Calibri"/>
              </a:rPr>
              <a:t>Hyperici herba</a:t>
            </a:r>
          </a:p>
        </p:txBody>
      </p:sp>
      <p:pic>
        <p:nvPicPr>
          <p:cNvPr id="39940" name="Picture 3">
            <a:extLst>
              <a:ext uri="{FF2B5EF4-FFF2-40B4-BE49-F238E27FC236}">
                <a16:creationId xmlns:a16="http://schemas.microsoft.com/office/drawing/2014/main" id="{9A24942C-867D-4327-A041-F67B52A5D0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139700"/>
            <a:ext cx="1512888" cy="1246188"/>
          </a:xfrm>
          <a:prstGeom prst="rect">
            <a:avLst/>
          </a:prstGeom>
          <a:noFill/>
          <a:ln w="9525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9941" name="Straight Connector 4">
            <a:extLst>
              <a:ext uri="{FF2B5EF4-FFF2-40B4-BE49-F238E27FC236}">
                <a16:creationId xmlns:a16="http://schemas.microsoft.com/office/drawing/2014/main" id="{CA548D04-EBF1-4035-962D-9079E5CD387C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47650" y="1385888"/>
            <a:ext cx="8661400" cy="0"/>
          </a:xfrm>
          <a:prstGeom prst="line">
            <a:avLst/>
          </a:prstGeom>
          <a:noFill/>
          <a:ln w="38100" algn="ctr">
            <a:solidFill>
              <a:srgbClr val="008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9942" name="AutoShape 2" descr="Výsledek obrázku pro petroselini radix">
            <a:extLst>
              <a:ext uri="{FF2B5EF4-FFF2-40B4-BE49-F238E27FC236}">
                <a16:creationId xmlns:a16="http://schemas.microsoft.com/office/drawing/2014/main" id="{F8C22976-D68A-4C86-B761-494B2331570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8275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Monotype Sorts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2400" b="0" i="0" u="none" strike="noStrike" kern="1200" cap="none" spc="0" normalizeH="0" baseline="0" noProof="0" dirty="0">
              <a:ln>
                <a:noFill/>
              </a:ln>
              <a:solidFill>
                <a:srgbClr val="FFFF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3842" y="1543686"/>
            <a:ext cx="2015740" cy="2014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9" name="TextovéPole 7"/>
          <p:cNvSpPr txBox="1">
            <a:spLocks noChangeArrowheads="1"/>
          </p:cNvSpPr>
          <p:nvPr/>
        </p:nvSpPr>
        <p:spPr bwMode="auto">
          <a:xfrm>
            <a:off x="7075084" y="3557951"/>
            <a:ext cx="1473200" cy="33813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Monotype Sorts" pitchFamily="2" charset="2"/>
              <a:buChar char="w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cs-CZ" altLang="cs-CZ" sz="1600" dirty="0">
                <a:solidFill>
                  <a:srgbClr val="000000"/>
                </a:solidFill>
                <a:latin typeface="Calibri" panose="020F0502020204030204" pitchFamily="34" charset="0"/>
              </a:rPr>
              <a:t>hypericin</a:t>
            </a: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1564" y="4418747"/>
            <a:ext cx="2149361" cy="1791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2" name="Slnko 1">
            <a:extLst>
              <a:ext uri="{FF2B5EF4-FFF2-40B4-BE49-F238E27FC236}">
                <a16:creationId xmlns:a16="http://schemas.microsoft.com/office/drawing/2014/main" id="{1758A8EA-82C9-4BB9-BA69-091625597B67}"/>
              </a:ext>
            </a:extLst>
          </p:cNvPr>
          <p:cNvSpPr>
            <a:spLocks noChangeAspect="1"/>
          </p:cNvSpPr>
          <p:nvPr/>
        </p:nvSpPr>
        <p:spPr bwMode="auto">
          <a:xfrm>
            <a:off x="615950" y="5550119"/>
            <a:ext cx="662203" cy="662203"/>
          </a:xfrm>
          <a:prstGeom prst="sun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k-SK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634910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F8F8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>
            <a:extLst>
              <a:ext uri="{FF2B5EF4-FFF2-40B4-BE49-F238E27FC236}">
                <a16:creationId xmlns:a16="http://schemas.microsoft.com/office/drawing/2014/main" id="{36770B77-D361-46A2-87D5-810808731BF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8121" y="286544"/>
            <a:ext cx="6883400" cy="952500"/>
          </a:xfrm>
        </p:spPr>
        <p:txBody>
          <a:bodyPr/>
          <a:lstStyle/>
          <a:p>
            <a:r>
              <a:rPr lang="en-GB" altLang="sk-SK" b="1" dirty="0">
                <a:solidFill>
                  <a:srgbClr val="8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Hyssopi herba</a:t>
            </a:r>
            <a:endParaRPr lang="en-GB" altLang="cs-CZ" b="1" i="0" noProof="0" dirty="0">
              <a:solidFill>
                <a:srgbClr val="8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C337CB17-B425-4413-A131-0BD28EFB1AD7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68275" y="1505914"/>
            <a:ext cx="8307388" cy="1008064"/>
          </a:xfrm>
        </p:spPr>
        <p:txBody>
          <a:bodyPr/>
          <a:lstStyle/>
          <a:p>
            <a:pPr algn="just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r>
              <a:rPr lang="en-GB" altLang="cs-CZ" sz="2400" u="sng" noProof="0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Mother plant:</a:t>
            </a:r>
            <a:r>
              <a:rPr lang="en-GB" altLang="cs-CZ" sz="2400" noProof="0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sk-SK" sz="2400" b="1" i="1" dirty="0">
                <a:solidFill>
                  <a:srgbClr val="8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Hyssopus officinalis</a:t>
            </a:r>
            <a:r>
              <a:rPr lang="en-GB" altLang="sk-SK" sz="2400" b="1" i="1" dirty="0">
                <a:solidFill>
                  <a:srgbClr val="800000"/>
                </a:solidFill>
                <a:latin typeface="Calibri" panose="020F0502020204030204" pitchFamily="34" charset="0"/>
              </a:rPr>
              <a:t>,</a:t>
            </a:r>
            <a:r>
              <a:rPr lang="en-GB" altLang="sk-SK" sz="2400" b="1" dirty="0">
                <a:solidFill>
                  <a:srgbClr val="800000"/>
                </a:solidFill>
                <a:latin typeface="Calibri" panose="020F0502020204030204" pitchFamily="34" charset="0"/>
              </a:rPr>
              <a:t> </a:t>
            </a:r>
            <a:r>
              <a:rPr lang="en-GB" altLang="sk-SK" sz="2400" b="1" dirty="0">
                <a:solidFill>
                  <a:srgbClr val="8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Lamiaceae </a:t>
            </a: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(Hyssop)</a:t>
            </a:r>
            <a:endParaRPr lang="en-GB" altLang="sk-SK" sz="24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0" indent="0" algn="just">
              <a:lnSpc>
                <a:spcPct val="90000"/>
              </a:lnSpc>
              <a:buClr>
                <a:srgbClr val="006600"/>
              </a:buClr>
              <a:buNone/>
              <a:defRPr/>
            </a:pPr>
            <a:endParaRPr lang="en-GB" altLang="en-US" sz="2400" noProof="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pic>
        <p:nvPicPr>
          <p:cNvPr id="39940" name="Picture 3">
            <a:extLst>
              <a:ext uri="{FF2B5EF4-FFF2-40B4-BE49-F238E27FC236}">
                <a16:creationId xmlns:a16="http://schemas.microsoft.com/office/drawing/2014/main" id="{9A24942C-867D-4327-A041-F67B52A5D0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139700"/>
            <a:ext cx="1512888" cy="1246188"/>
          </a:xfrm>
          <a:prstGeom prst="rect">
            <a:avLst/>
          </a:prstGeom>
          <a:noFill/>
          <a:ln w="9525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9941" name="Straight Connector 4">
            <a:extLst>
              <a:ext uri="{FF2B5EF4-FFF2-40B4-BE49-F238E27FC236}">
                <a16:creationId xmlns:a16="http://schemas.microsoft.com/office/drawing/2014/main" id="{CA548D04-EBF1-4035-962D-9079E5CD387C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47650" y="1385888"/>
            <a:ext cx="8661400" cy="0"/>
          </a:xfrm>
          <a:prstGeom prst="line">
            <a:avLst/>
          </a:prstGeom>
          <a:noFill/>
          <a:ln w="38100" algn="ctr">
            <a:solidFill>
              <a:srgbClr val="008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9942" name="AutoShape 2" descr="Výsledek obrázku pro petroselini radix">
            <a:extLst>
              <a:ext uri="{FF2B5EF4-FFF2-40B4-BE49-F238E27FC236}">
                <a16:creationId xmlns:a16="http://schemas.microsoft.com/office/drawing/2014/main" id="{F8C22976-D68A-4C86-B761-494B2331570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8275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Monotype Sorts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2400" b="0" i="0" u="none" strike="noStrike" kern="1200" cap="none" spc="0" normalizeH="0" baseline="0" noProof="0" dirty="0">
              <a:ln>
                <a:noFill/>
              </a:ln>
              <a:solidFill>
                <a:srgbClr val="FFFF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Picture 6" descr="hyssopus-officinalis-1">
            <a:extLst>
              <a:ext uri="{FF2B5EF4-FFF2-40B4-BE49-F238E27FC236}">
                <a16:creationId xmlns:a16="http://schemas.microsoft.com/office/drawing/2014/main" id="{6702A1CB-3693-4057-B500-585C2A7F21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70"/>
          <a:stretch>
            <a:fillRect/>
          </a:stretch>
        </p:blipFill>
        <p:spPr bwMode="auto">
          <a:xfrm>
            <a:off x="1026000" y="2178223"/>
            <a:ext cx="3277680" cy="4393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322" y="2178223"/>
            <a:ext cx="2636278" cy="4393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479757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F8F8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>
            <a:extLst>
              <a:ext uri="{FF2B5EF4-FFF2-40B4-BE49-F238E27FC236}">
                <a16:creationId xmlns:a16="http://schemas.microsoft.com/office/drawing/2014/main" id="{36770B77-D361-46A2-87D5-810808731BF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8121" y="286544"/>
            <a:ext cx="6883400" cy="952500"/>
          </a:xfrm>
        </p:spPr>
        <p:txBody>
          <a:bodyPr/>
          <a:lstStyle/>
          <a:p>
            <a:r>
              <a:rPr lang="en-GB" altLang="sk-SK" b="1" dirty="0">
                <a:solidFill>
                  <a:srgbClr val="8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Hyssopi herba</a:t>
            </a:r>
            <a:endParaRPr lang="en-GB" altLang="cs-CZ" b="1" i="0" noProof="0" dirty="0">
              <a:solidFill>
                <a:srgbClr val="8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C337CB17-B425-4413-A131-0BD28EFB1AD7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241659" y="1532732"/>
            <a:ext cx="8550846" cy="5057566"/>
          </a:xfrm>
        </p:spPr>
        <p:txBody>
          <a:bodyPr/>
          <a:lstStyle/>
          <a:p>
            <a:pPr algn="just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r>
              <a:rPr lang="en-GB" altLang="cs-CZ" sz="2400" u="sng" noProof="0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Macroscopy:</a:t>
            </a:r>
            <a:r>
              <a:rPr lang="en-GB" altLang="cs-CZ" sz="2400" noProof="0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</a:rPr>
              <a:t>branched stem with narrow sitting lanceolate leaves</a:t>
            </a: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GB" altLang="sk-SK" sz="2400" i="1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integerrimum</a:t>
            </a: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, blue-purple flowers in verticiles in underarms of leaves</a:t>
            </a: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</a:rPr>
              <a:t>, typical odour of camphora, sharp spicy taste </a:t>
            </a:r>
            <a:endParaRPr lang="en-GB" altLang="cs-CZ" sz="2400" noProof="0" dirty="0">
              <a:solidFill>
                <a:srgbClr val="0066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endParaRPr lang="en-GB" altLang="cs-CZ" sz="1200" u="sng" noProof="0" dirty="0">
              <a:solidFill>
                <a:srgbClr val="0066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endParaRPr lang="en-GB" altLang="cs-CZ" sz="1200" u="sng" dirty="0">
              <a:solidFill>
                <a:srgbClr val="0066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endParaRPr lang="en-GB" altLang="cs-CZ" sz="1200" u="sng" noProof="0" dirty="0">
              <a:solidFill>
                <a:srgbClr val="0066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endParaRPr lang="en-GB" altLang="cs-CZ" sz="1200" u="sng" dirty="0">
              <a:solidFill>
                <a:srgbClr val="0066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endParaRPr lang="en-GB" altLang="cs-CZ" sz="1200" u="sng" noProof="0" dirty="0">
              <a:solidFill>
                <a:srgbClr val="0066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endParaRPr lang="en-GB" altLang="cs-CZ" sz="1200" u="sng" dirty="0">
              <a:solidFill>
                <a:srgbClr val="0066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endParaRPr lang="en-GB" altLang="cs-CZ" sz="1200" u="sng" noProof="0" dirty="0">
              <a:solidFill>
                <a:srgbClr val="0066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endParaRPr lang="en-GB" altLang="cs-CZ" sz="1200" u="sng" dirty="0">
              <a:solidFill>
                <a:srgbClr val="0066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endParaRPr lang="en-GB" altLang="cs-CZ" sz="1200" u="sng" noProof="0" dirty="0">
              <a:solidFill>
                <a:srgbClr val="0066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endParaRPr lang="en-GB" altLang="cs-CZ" sz="1200" u="sng" dirty="0">
              <a:solidFill>
                <a:srgbClr val="0066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endParaRPr lang="en-GB" altLang="cs-CZ" sz="1200" u="sng" noProof="0" dirty="0">
              <a:solidFill>
                <a:srgbClr val="0066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endParaRPr lang="en-GB" altLang="cs-CZ" sz="1200" u="sng" noProof="0" dirty="0">
              <a:solidFill>
                <a:srgbClr val="0066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r>
              <a:rPr lang="en-GB" altLang="cs-CZ" sz="2400" u="sng" noProof="0" dirty="0">
                <a:solidFill>
                  <a:srgbClr val="006600"/>
                </a:solidFill>
                <a:latin typeface="Calibri"/>
                <a:ea typeface="Calibri" panose="020F0502020204030204" pitchFamily="34" charset="0"/>
                <a:cs typeface="Calibri"/>
              </a:rPr>
              <a:t>Content compounds:</a:t>
            </a:r>
            <a:r>
              <a:rPr lang="en-GB" altLang="cs-CZ" sz="2400" noProof="0" dirty="0">
                <a:solidFill>
                  <a:srgbClr val="006600"/>
                </a:solidFill>
                <a:latin typeface="Calibri"/>
                <a:ea typeface="Calibri" panose="020F0502020204030204" pitchFamily="34" charset="0"/>
                <a:cs typeface="Calibri"/>
              </a:rPr>
              <a:t> </a:t>
            </a:r>
            <a:r>
              <a:rPr lang="en-GB" altLang="sk-SK" sz="2400" b="1" dirty="0">
                <a:solidFill>
                  <a:srgbClr val="000000"/>
                </a:solidFill>
                <a:latin typeface="Calibri"/>
                <a:cs typeface="Calibri"/>
              </a:rPr>
              <a:t>essential oil </a:t>
            </a:r>
            <a:r>
              <a:rPr lang="en-GB" altLang="sk-SK" sz="2400" dirty="0">
                <a:solidFill>
                  <a:srgbClr val="000000"/>
                </a:solidFill>
                <a:latin typeface="Calibri"/>
                <a:cs typeface="Calibri"/>
              </a:rPr>
              <a:t>(</a:t>
            </a:r>
            <a:r>
              <a:rPr lang="en-GB" altLang="sk-SK" sz="2400" b="1" err="1">
                <a:solidFill>
                  <a:srgbClr val="000000"/>
                </a:solidFill>
                <a:latin typeface="Calibri"/>
                <a:cs typeface="Calibri"/>
              </a:rPr>
              <a:t>pinens</a:t>
            </a:r>
            <a:r>
              <a:rPr lang="en-GB" altLang="sk-SK" sz="2400" dirty="0">
                <a:solidFill>
                  <a:srgbClr val="000000"/>
                </a:solidFill>
                <a:latin typeface="Calibri"/>
                <a:cs typeface="Calibri"/>
              </a:rPr>
              <a:t>, ketone </a:t>
            </a:r>
            <a:r>
              <a:rPr lang="en-GB" altLang="sk-SK" sz="2400" err="1">
                <a:solidFill>
                  <a:srgbClr val="000000"/>
                </a:solidFill>
                <a:latin typeface="Calibri"/>
                <a:cs typeface="Calibri"/>
              </a:rPr>
              <a:t>pinocamphone</a:t>
            </a:r>
            <a:r>
              <a:rPr lang="en-GB" altLang="sk-SK" sz="2400" dirty="0">
                <a:solidFill>
                  <a:srgbClr val="000000"/>
                </a:solidFill>
                <a:latin typeface="Calibri"/>
                <a:cs typeface="Calibri"/>
              </a:rPr>
              <a:t>), tannins</a:t>
            </a:r>
            <a:r>
              <a:rPr lang="en-GB" altLang="sk-SK" sz="2400" dirty="0">
                <a:solidFill>
                  <a:srgbClr val="000000"/>
                </a:solidFill>
                <a:latin typeface="Calibri"/>
                <a:cs typeface="Times New Roman"/>
              </a:rPr>
              <a:t>, flavonoids</a:t>
            </a:r>
            <a:r>
              <a:rPr lang="en-GB" altLang="sk-SK" sz="2400" dirty="0">
                <a:solidFill>
                  <a:srgbClr val="000000"/>
                </a:solidFill>
                <a:latin typeface="Calibri"/>
                <a:cs typeface="Calibri"/>
              </a:rPr>
              <a:t> </a:t>
            </a:r>
            <a:endParaRPr lang="en-GB" altLang="cs-CZ" sz="2400" u="sng" noProof="0" dirty="0">
              <a:solidFill>
                <a:srgbClr val="0066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endParaRPr lang="en-GB" altLang="cs-CZ" sz="1400" noProof="0" dirty="0">
              <a:solidFill>
                <a:srgbClr val="00000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>
                <a:srgbClr val="006600"/>
              </a:buClr>
              <a:buFont typeface="Wingdings" panose="05000000000000000000" pitchFamily="2" charset="2"/>
              <a:buChar char="§"/>
            </a:pPr>
            <a:r>
              <a:rPr lang="en-GB" altLang="cs-CZ" sz="2400" u="sng" noProof="0" dirty="0">
                <a:solidFill>
                  <a:srgbClr val="00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Usage</a:t>
            </a:r>
            <a:r>
              <a:rPr lang="en-GB" altLang="cs-CZ" sz="2400" noProof="0" dirty="0">
                <a:solidFill>
                  <a:srgbClr val="00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amare, carminative, expectorant, stomachic, diuretic</a:t>
            </a:r>
            <a:endParaRPr lang="en-GB" altLang="en-US" sz="2000" noProof="0" dirty="0">
              <a:solidFill>
                <a:srgbClr val="000000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9940" name="Picture 3">
            <a:extLst>
              <a:ext uri="{FF2B5EF4-FFF2-40B4-BE49-F238E27FC236}">
                <a16:creationId xmlns:a16="http://schemas.microsoft.com/office/drawing/2014/main" id="{9A24942C-867D-4327-A041-F67B52A5D0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139700"/>
            <a:ext cx="1512888" cy="1246188"/>
          </a:xfrm>
          <a:prstGeom prst="rect">
            <a:avLst/>
          </a:prstGeom>
          <a:noFill/>
          <a:ln w="9525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9941" name="Straight Connector 4">
            <a:extLst>
              <a:ext uri="{FF2B5EF4-FFF2-40B4-BE49-F238E27FC236}">
                <a16:creationId xmlns:a16="http://schemas.microsoft.com/office/drawing/2014/main" id="{CA548D04-EBF1-4035-962D-9079E5CD387C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47650" y="1385888"/>
            <a:ext cx="8661400" cy="0"/>
          </a:xfrm>
          <a:prstGeom prst="line">
            <a:avLst/>
          </a:prstGeom>
          <a:noFill/>
          <a:ln w="38100" algn="ctr">
            <a:solidFill>
              <a:srgbClr val="008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9942" name="AutoShape 2" descr="Výsledek obrázku pro petroselini radix">
            <a:extLst>
              <a:ext uri="{FF2B5EF4-FFF2-40B4-BE49-F238E27FC236}">
                <a16:creationId xmlns:a16="http://schemas.microsoft.com/office/drawing/2014/main" id="{F8C22976-D68A-4C86-B761-494B2331570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8275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Monotype Sorts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2400" b="0" i="0" u="none" strike="noStrike" kern="1200" cap="none" spc="0" normalizeH="0" baseline="0" noProof="0" dirty="0">
              <a:ln>
                <a:noFill/>
              </a:ln>
              <a:solidFill>
                <a:srgbClr val="FFFF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Picture 5" descr="hysherb">
            <a:extLst>
              <a:ext uri="{FF2B5EF4-FFF2-40B4-BE49-F238E27FC236}">
                <a16:creationId xmlns:a16="http://schemas.microsoft.com/office/drawing/2014/main" id="{2F874CCE-1245-41F6-ADD4-863820E9AF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88" t="10446" r="15979" b="9282"/>
          <a:stretch>
            <a:fillRect/>
          </a:stretch>
        </p:blipFill>
        <p:spPr bwMode="auto">
          <a:xfrm>
            <a:off x="3203848" y="2690982"/>
            <a:ext cx="3014741" cy="2634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259692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F8F8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>
            <a:extLst>
              <a:ext uri="{FF2B5EF4-FFF2-40B4-BE49-F238E27FC236}">
                <a16:creationId xmlns:a16="http://schemas.microsoft.com/office/drawing/2014/main" id="{AC77E26B-373E-452A-A246-5B448A9AB7F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51050" y="231775"/>
            <a:ext cx="6883400" cy="952500"/>
          </a:xfrm>
        </p:spPr>
        <p:txBody>
          <a:bodyPr/>
          <a:lstStyle/>
          <a:p>
            <a:r>
              <a:rPr lang="en-GB" altLang="sk-SK" b="1" dirty="0">
                <a:solidFill>
                  <a:srgbClr val="8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Althaeae folium </a:t>
            </a:r>
            <a:r>
              <a:rPr lang="en-GB" altLang="sk-SK" b="1" i="0" noProof="0" dirty="0">
                <a:solidFill>
                  <a:srgbClr val="800000"/>
                </a:solidFill>
                <a:latin typeface="Calibri" panose="020F0502020204030204" pitchFamily="34" charset="0"/>
              </a:rPr>
              <a:t>CzPh 2017</a:t>
            </a:r>
            <a:endParaRPr lang="en-GB" altLang="cs-CZ" b="1" i="0" noProof="0" dirty="0">
              <a:solidFill>
                <a:srgbClr val="8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4035" name="Rectangle 3">
            <a:extLst>
              <a:ext uri="{FF2B5EF4-FFF2-40B4-BE49-F238E27FC236}">
                <a16:creationId xmlns:a16="http://schemas.microsoft.com/office/drawing/2014/main" id="{2BDF7644-5D27-45E5-9CED-AE79B3BC0D5A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68275" y="1504950"/>
            <a:ext cx="4115693" cy="5164410"/>
          </a:xfrm>
        </p:spPr>
        <p:txBody>
          <a:bodyPr/>
          <a:lstStyle/>
          <a:p>
            <a:pPr>
              <a:buClr>
                <a:srgbClr val="0066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altLang="cs-CZ" sz="2400" noProof="0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Microscopy:</a:t>
            </a:r>
            <a:endParaRPr lang="en-GB" altLang="en-US" sz="2400" noProof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>
              <a:lnSpc>
                <a:spcPct val="90000"/>
              </a:lnSpc>
              <a:buNone/>
            </a:pPr>
            <a:r>
              <a:rPr lang="en-GB" altLang="en-US" sz="2400" noProof="0" dirty="0">
                <a:solidFill>
                  <a:srgbClr val="000000"/>
                </a:solidFill>
                <a:latin typeface="Calibri" panose="020F0502020204030204" pitchFamily="34" charset="0"/>
              </a:rPr>
              <a:t>		</a:t>
            </a: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</a:rPr>
              <a:t>covering trichome</a:t>
            </a:r>
          </a:p>
          <a:p>
            <a:pPr>
              <a:lnSpc>
                <a:spcPct val="90000"/>
              </a:lnSpc>
              <a:buNone/>
            </a:pP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</a:rPr>
              <a:t>		upper epidermis</a:t>
            </a:r>
          </a:p>
          <a:p>
            <a:pPr>
              <a:lnSpc>
                <a:spcPct val="90000"/>
              </a:lnSpc>
              <a:buNone/>
            </a:pP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</a:rPr>
              <a:t>		palisades</a:t>
            </a:r>
          </a:p>
          <a:p>
            <a:pPr>
              <a:lnSpc>
                <a:spcPct val="90000"/>
              </a:lnSpc>
            </a:pPr>
            <a:endParaRPr lang="en-GB" altLang="sk-SK" sz="24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>
              <a:lnSpc>
                <a:spcPct val="90000"/>
              </a:lnSpc>
              <a:buNone/>
            </a:pP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</a:rPr>
              <a:t>		spongeous parenchyma </a:t>
            </a:r>
          </a:p>
          <a:p>
            <a:pPr>
              <a:lnSpc>
                <a:spcPct val="90000"/>
              </a:lnSpc>
              <a:buNone/>
            </a:pP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</a:rPr>
              <a:t>		crystal aggregate</a:t>
            </a:r>
          </a:p>
          <a:p>
            <a:pPr>
              <a:lnSpc>
                <a:spcPct val="90000"/>
              </a:lnSpc>
              <a:buNone/>
            </a:pPr>
            <a:endParaRPr lang="en-GB" altLang="sk-SK" sz="24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>
              <a:lnSpc>
                <a:spcPct val="90000"/>
              </a:lnSpc>
              <a:buNone/>
            </a:pPr>
            <a:endParaRPr lang="en-GB" altLang="sk-SK" sz="24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>
              <a:lnSpc>
                <a:spcPct val="90000"/>
              </a:lnSpc>
              <a:buNone/>
            </a:pP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</a:rPr>
              <a:t>		mucilage cell</a:t>
            </a:r>
          </a:p>
          <a:p>
            <a:pPr>
              <a:lnSpc>
                <a:spcPct val="90000"/>
              </a:lnSpc>
              <a:buNone/>
            </a:pP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</a:rPr>
              <a:t>		glandular trichome</a:t>
            </a:r>
          </a:p>
          <a:p>
            <a:pPr>
              <a:lnSpc>
                <a:spcPct val="90000"/>
              </a:lnSpc>
            </a:pPr>
            <a:endParaRPr lang="en-GB" altLang="sk-SK" sz="24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>
              <a:lnSpc>
                <a:spcPct val="90000"/>
              </a:lnSpc>
              <a:buNone/>
            </a:pPr>
            <a:r>
              <a:rPr lang="en-GB" altLang="sk-SK" sz="2400" b="1" dirty="0">
                <a:solidFill>
                  <a:srgbClr val="000000"/>
                </a:solidFill>
                <a:latin typeface="Calibri" panose="020F0502020204030204" pitchFamily="34" charset="0"/>
              </a:rPr>
              <a:t>collateral vascular bundle</a:t>
            </a:r>
          </a:p>
          <a:p>
            <a:pPr>
              <a:buFont typeface="Monotype Sorts" pitchFamily="2" charset="2"/>
              <a:buNone/>
            </a:pPr>
            <a:endParaRPr lang="en-GB" altLang="cs-CZ" sz="2400" noProof="0" dirty="0">
              <a:solidFill>
                <a:srgbClr val="00000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1200"/>
              </a:spcAft>
              <a:buClr>
                <a:srgbClr val="006600"/>
              </a:buClr>
              <a:buSzPct val="100000"/>
              <a:buFont typeface="Monotype Sorts" pitchFamily="2" charset="2"/>
              <a:buNone/>
            </a:pPr>
            <a:endParaRPr lang="en-GB" altLang="cs-CZ" sz="2400" noProof="0" dirty="0">
              <a:solidFill>
                <a:srgbClr val="00000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4036" name="Picture 3">
            <a:extLst>
              <a:ext uri="{FF2B5EF4-FFF2-40B4-BE49-F238E27FC236}">
                <a16:creationId xmlns:a16="http://schemas.microsoft.com/office/drawing/2014/main" id="{DB156B1F-4DCF-43B7-B47E-B83E64C880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139700"/>
            <a:ext cx="1512888" cy="1246188"/>
          </a:xfrm>
          <a:prstGeom prst="rect">
            <a:avLst/>
          </a:prstGeom>
          <a:noFill/>
          <a:ln w="9525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4037" name="Straight Connector 4">
            <a:extLst>
              <a:ext uri="{FF2B5EF4-FFF2-40B4-BE49-F238E27FC236}">
                <a16:creationId xmlns:a16="http://schemas.microsoft.com/office/drawing/2014/main" id="{42ECAA12-8684-4B2D-8680-6EC6F9AC31FF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47650" y="1385888"/>
            <a:ext cx="8661400" cy="0"/>
          </a:xfrm>
          <a:prstGeom prst="line">
            <a:avLst/>
          </a:prstGeom>
          <a:noFill/>
          <a:ln w="38100" algn="ctr">
            <a:solidFill>
              <a:srgbClr val="008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22" name="Picture 1028" descr="altlist">
            <a:extLst>
              <a:ext uri="{FF2B5EF4-FFF2-40B4-BE49-F238E27FC236}">
                <a16:creationId xmlns:a16="http://schemas.microsoft.com/office/drawing/2014/main" id="{AA64587E-3B0F-435B-B019-E7D890190F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5" r="11940"/>
          <a:stretch>
            <a:fillRect/>
          </a:stretch>
        </p:blipFill>
        <p:spPr bwMode="auto">
          <a:xfrm>
            <a:off x="4539353" y="1552158"/>
            <a:ext cx="4343400" cy="504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8" name="AutoShape 2" descr="Výsledek obrázku pro petroselini radix">
            <a:extLst>
              <a:ext uri="{FF2B5EF4-FFF2-40B4-BE49-F238E27FC236}">
                <a16:creationId xmlns:a16="http://schemas.microsoft.com/office/drawing/2014/main" id="{97C53CEA-D71F-4CCD-80FD-9E01339987F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8275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Monotype Sorts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2400" b="0" i="0" u="none" strike="noStrike" kern="1200" cap="none" spc="0" normalizeH="0" baseline="0" noProof="0" dirty="0">
              <a:ln>
                <a:noFill/>
              </a:ln>
              <a:solidFill>
                <a:srgbClr val="FFFF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Line 5"/>
          <p:cNvSpPr>
            <a:spLocks noChangeShapeType="1"/>
          </p:cNvSpPr>
          <p:nvPr/>
        </p:nvSpPr>
        <p:spPr bwMode="auto">
          <a:xfrm flipV="1">
            <a:off x="3491880" y="2107899"/>
            <a:ext cx="3096344" cy="6808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2075" tIns="46038" rIns="92075" bIns="46038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FFFF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5" name="Line 5"/>
          <p:cNvSpPr>
            <a:spLocks noChangeShapeType="1"/>
          </p:cNvSpPr>
          <p:nvPr/>
        </p:nvSpPr>
        <p:spPr bwMode="auto">
          <a:xfrm flipV="1">
            <a:off x="3442998" y="2524322"/>
            <a:ext cx="2209121" cy="11696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2075" tIns="46038" rIns="92075" bIns="46038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FFFF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6" name="Line 5"/>
          <p:cNvSpPr>
            <a:spLocks noChangeShapeType="1"/>
          </p:cNvSpPr>
          <p:nvPr/>
        </p:nvSpPr>
        <p:spPr bwMode="auto">
          <a:xfrm flipV="1">
            <a:off x="3649452" y="5681962"/>
            <a:ext cx="4343400" cy="72008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2075" tIns="46038" rIns="92075" bIns="46038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FFFF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7" name="Line 5"/>
          <p:cNvSpPr>
            <a:spLocks noChangeShapeType="1"/>
          </p:cNvSpPr>
          <p:nvPr/>
        </p:nvSpPr>
        <p:spPr bwMode="auto">
          <a:xfrm flipV="1">
            <a:off x="2483768" y="2926937"/>
            <a:ext cx="2520280" cy="53654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2075" tIns="46038" rIns="92075" bIns="46038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FFFF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8" name="Line 5"/>
          <p:cNvSpPr>
            <a:spLocks noChangeShapeType="1"/>
          </p:cNvSpPr>
          <p:nvPr/>
        </p:nvSpPr>
        <p:spPr bwMode="auto">
          <a:xfrm>
            <a:off x="4283968" y="3768331"/>
            <a:ext cx="2209121" cy="37071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2075" tIns="46038" rIns="92075" bIns="46038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FFFF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9" name="Line 5"/>
          <p:cNvSpPr>
            <a:spLocks noChangeShapeType="1"/>
          </p:cNvSpPr>
          <p:nvPr/>
        </p:nvSpPr>
        <p:spPr bwMode="auto">
          <a:xfrm flipV="1">
            <a:off x="3423228" y="4128365"/>
            <a:ext cx="4569623" cy="18354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2075" tIns="46038" rIns="92075" bIns="46038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FFFF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1" name="Line 5"/>
          <p:cNvSpPr>
            <a:spLocks noChangeShapeType="1"/>
          </p:cNvSpPr>
          <p:nvPr/>
        </p:nvSpPr>
        <p:spPr bwMode="auto">
          <a:xfrm>
            <a:off x="2987824" y="5400104"/>
            <a:ext cx="2401044" cy="72008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2075" tIns="46038" rIns="92075" bIns="46038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FFFF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1326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F8F8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>
            <a:extLst>
              <a:ext uri="{FF2B5EF4-FFF2-40B4-BE49-F238E27FC236}">
                <a16:creationId xmlns:a16="http://schemas.microsoft.com/office/drawing/2014/main" id="{36770B77-D361-46A2-87D5-810808731BF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8121" y="286544"/>
            <a:ext cx="6883400" cy="952500"/>
          </a:xfrm>
        </p:spPr>
        <p:txBody>
          <a:bodyPr/>
          <a:lstStyle/>
          <a:p>
            <a:r>
              <a:rPr lang="en-GB" altLang="sk-SK" b="1" dirty="0">
                <a:solidFill>
                  <a:srgbClr val="8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Boldo folium </a:t>
            </a:r>
            <a:r>
              <a:rPr lang="en-GB" altLang="sk-SK" b="1" i="0" noProof="0" dirty="0">
                <a:solidFill>
                  <a:srgbClr val="800000"/>
                </a:solidFill>
                <a:latin typeface="Calibri" panose="020F0502020204030204" pitchFamily="34" charset="0"/>
              </a:rPr>
              <a:t>CzPh 2017</a:t>
            </a:r>
            <a:endParaRPr lang="en-GB" altLang="cs-CZ" b="1" i="0" noProof="0" dirty="0">
              <a:solidFill>
                <a:srgbClr val="8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C337CB17-B425-4413-A131-0BD28EFB1AD7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68275" y="1505914"/>
            <a:ext cx="8307388" cy="1008064"/>
          </a:xfrm>
        </p:spPr>
        <p:txBody>
          <a:bodyPr/>
          <a:lstStyle/>
          <a:p>
            <a:pPr algn="just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r>
              <a:rPr lang="en-GB" altLang="cs-CZ" sz="2400" u="sng" noProof="0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Mother plant: </a:t>
            </a:r>
            <a:r>
              <a:rPr lang="en-GB" altLang="sk-SK" sz="2400" b="1" i="1" dirty="0">
                <a:solidFill>
                  <a:srgbClr val="8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Peumus boldus</a:t>
            </a:r>
            <a:r>
              <a:rPr lang="en-GB" altLang="sk-SK" sz="2400" b="1" i="1" dirty="0">
                <a:solidFill>
                  <a:srgbClr val="800000"/>
                </a:solidFill>
                <a:latin typeface="Calibri" panose="020F0502020204030204" pitchFamily="34" charset="0"/>
              </a:rPr>
              <a:t>,</a:t>
            </a:r>
            <a:r>
              <a:rPr lang="en-GB" altLang="sk-SK" sz="2400" b="1" dirty="0">
                <a:solidFill>
                  <a:srgbClr val="8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Monimiaceae</a:t>
            </a:r>
            <a:r>
              <a:rPr lang="en-GB" altLang="sk-SK" sz="2400" b="1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(boldo)</a:t>
            </a:r>
            <a:endParaRPr lang="en-GB" altLang="en-US" sz="2400" noProof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just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r>
              <a:rPr lang="en-GB" altLang="sk-SK" sz="1800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Boldi folii extractum siccum </a:t>
            </a:r>
            <a:r>
              <a:rPr lang="en-GB" altLang="en-US" sz="1800" i="1" noProof="0" dirty="0">
                <a:solidFill>
                  <a:srgbClr val="000000"/>
                </a:solidFill>
                <a:latin typeface="Calibri" panose="020F0502020204030204" pitchFamily="34" charset="0"/>
              </a:rPr>
              <a:t>CzPh 2017</a:t>
            </a:r>
            <a:endParaRPr lang="en-GB" altLang="cs-CZ" sz="1800" i="1" noProof="0" dirty="0">
              <a:solidFill>
                <a:srgbClr val="00000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9940" name="Picture 3">
            <a:extLst>
              <a:ext uri="{FF2B5EF4-FFF2-40B4-BE49-F238E27FC236}">
                <a16:creationId xmlns:a16="http://schemas.microsoft.com/office/drawing/2014/main" id="{9A24942C-867D-4327-A041-F67B52A5D0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139700"/>
            <a:ext cx="1512888" cy="1246188"/>
          </a:xfrm>
          <a:prstGeom prst="rect">
            <a:avLst/>
          </a:prstGeom>
          <a:noFill/>
          <a:ln w="9525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9941" name="Straight Connector 4">
            <a:extLst>
              <a:ext uri="{FF2B5EF4-FFF2-40B4-BE49-F238E27FC236}">
                <a16:creationId xmlns:a16="http://schemas.microsoft.com/office/drawing/2014/main" id="{CA548D04-EBF1-4035-962D-9079E5CD387C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47650" y="1385888"/>
            <a:ext cx="8661400" cy="0"/>
          </a:xfrm>
          <a:prstGeom prst="line">
            <a:avLst/>
          </a:prstGeom>
          <a:noFill/>
          <a:ln w="38100" algn="ctr">
            <a:solidFill>
              <a:srgbClr val="008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9942" name="AutoShape 2" descr="Výsledek obrázku pro petroselini radix">
            <a:extLst>
              <a:ext uri="{FF2B5EF4-FFF2-40B4-BE49-F238E27FC236}">
                <a16:creationId xmlns:a16="http://schemas.microsoft.com/office/drawing/2014/main" id="{F8C22976-D68A-4C86-B761-494B2331570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8275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Monotype Sorts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2400" b="0" i="0" u="none" strike="noStrike" kern="1200" cap="none" spc="0" normalizeH="0" baseline="0" noProof="0" dirty="0">
              <a:ln>
                <a:noFill/>
              </a:ln>
              <a:solidFill>
                <a:srgbClr val="FFFF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9" name="Picture 13" descr="Peumus_boldus3">
            <a:extLst>
              <a:ext uri="{FF2B5EF4-FFF2-40B4-BE49-F238E27FC236}">
                <a16:creationId xmlns:a16="http://schemas.microsoft.com/office/drawing/2014/main" id="{16B84E1A-DC12-4E69-A31F-D68F987F53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342"/>
          <a:stretch>
            <a:fillRect/>
          </a:stretch>
        </p:blipFill>
        <p:spPr bwMode="auto">
          <a:xfrm>
            <a:off x="543451" y="3093265"/>
            <a:ext cx="4054440" cy="3147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rost6">
            <a:extLst>
              <a:ext uri="{FF2B5EF4-FFF2-40B4-BE49-F238E27FC236}">
                <a16:creationId xmlns:a16="http://schemas.microsoft.com/office/drawing/2014/main" id="{15BDC4AB-E96E-4FFF-BC53-EE85AAB86A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8"/>
          <a:stretch>
            <a:fillRect/>
          </a:stretch>
        </p:blipFill>
        <p:spPr bwMode="auto">
          <a:xfrm>
            <a:off x="5429821" y="2132856"/>
            <a:ext cx="2795871" cy="456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255625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F8F8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>
            <a:extLst>
              <a:ext uri="{FF2B5EF4-FFF2-40B4-BE49-F238E27FC236}">
                <a16:creationId xmlns:a16="http://schemas.microsoft.com/office/drawing/2014/main" id="{36770B77-D361-46A2-87D5-810808731BF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8121" y="286544"/>
            <a:ext cx="6883400" cy="952500"/>
          </a:xfrm>
        </p:spPr>
        <p:txBody>
          <a:bodyPr/>
          <a:lstStyle/>
          <a:p>
            <a:r>
              <a:rPr lang="en-GB" altLang="sk-SK" b="1" dirty="0">
                <a:solidFill>
                  <a:srgbClr val="8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Boldo folium </a:t>
            </a:r>
            <a:r>
              <a:rPr lang="en-GB" altLang="sk-SK" b="1" i="0" noProof="0" dirty="0">
                <a:solidFill>
                  <a:srgbClr val="800000"/>
                </a:solidFill>
                <a:latin typeface="Calibri" panose="020F0502020204030204" pitchFamily="34" charset="0"/>
              </a:rPr>
              <a:t>CzPh 2017</a:t>
            </a:r>
            <a:endParaRPr lang="en-GB" altLang="cs-CZ" b="1" i="0" noProof="0" dirty="0">
              <a:solidFill>
                <a:srgbClr val="8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C337CB17-B425-4413-A131-0BD28EFB1AD7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320675" y="1611791"/>
            <a:ext cx="4569401" cy="5057566"/>
          </a:xfrm>
        </p:spPr>
        <p:txBody>
          <a:bodyPr/>
          <a:lstStyle/>
          <a:p>
            <a:pPr algn="just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r>
              <a:rPr lang="en-GB" altLang="cs-CZ" sz="2400" u="sng" noProof="0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Macroscopy:</a:t>
            </a:r>
            <a:r>
              <a:rPr lang="en-GB" altLang="cs-CZ" sz="2400" noProof="0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sk-SK" sz="2000" dirty="0">
                <a:solidFill>
                  <a:srgbClr val="000000"/>
                </a:solidFill>
                <a:latin typeface="Calibri" panose="020F0502020204030204" pitchFamily="34" charset="0"/>
              </a:rPr>
              <a:t>shortly leafstalked leaf</a:t>
            </a:r>
            <a:r>
              <a:rPr lang="en-GB" altLang="sk-SK" sz="2000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, oval</a:t>
            </a:r>
            <a:r>
              <a:rPr lang="en-GB" altLang="sk-SK" sz="2000" dirty="0">
                <a:solidFill>
                  <a:srgbClr val="000000"/>
                </a:solidFill>
                <a:latin typeface="Calibri" panose="020F0502020204030204" pitchFamily="34" charset="0"/>
              </a:rPr>
              <a:t>,</a:t>
            </a:r>
            <a:r>
              <a:rPr lang="en-GB" altLang="sk-SK" sz="2000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fragile, tough, leather like, on the margin under winded, green-gr</a:t>
            </a:r>
            <a:r>
              <a:rPr lang="sk-SK" altLang="sk-SK" sz="2000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e</a:t>
            </a:r>
            <a:r>
              <a:rPr lang="en-GB" altLang="sk-SK" sz="2000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y</a:t>
            </a:r>
            <a:r>
              <a:rPr lang="en-GB" altLang="sk-SK" sz="2000" dirty="0">
                <a:solidFill>
                  <a:srgbClr val="000000"/>
                </a:solidFill>
                <a:latin typeface="Calibri" panose="020F0502020204030204" pitchFamily="34" charset="0"/>
              </a:rPr>
              <a:t>,</a:t>
            </a:r>
            <a:r>
              <a:rPr lang="en-GB" altLang="sk-SK" sz="2000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sk-SK" sz="2000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upper</a:t>
            </a:r>
            <a:r>
              <a:rPr lang="sk-SK" altLang="sk-SK" sz="2000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sk-SK" sz="2000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side covered with small bumps</a:t>
            </a:r>
            <a:r>
              <a:rPr lang="sk-SK" altLang="sk-SK" sz="2000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altLang="sk-SK" sz="2000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bottom</a:t>
            </a:r>
            <a:r>
              <a:rPr lang="en-GB" altLang="sk-SK" sz="2000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side less bumpy</a:t>
            </a:r>
            <a:r>
              <a:rPr lang="en-GB" altLang="sk-SK" sz="2000" dirty="0">
                <a:solidFill>
                  <a:srgbClr val="000000"/>
                </a:solidFill>
                <a:latin typeface="Calibri" panose="020F0502020204030204" pitchFamily="34" charset="0"/>
              </a:rPr>
              <a:t>, camphor-like odour, taste bitter and spicy</a:t>
            </a:r>
            <a:endParaRPr lang="en-GB" altLang="cs-CZ" sz="2000" noProof="0" dirty="0">
              <a:solidFill>
                <a:srgbClr val="0066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endParaRPr lang="en-GB" altLang="cs-CZ" sz="2400" u="sng" noProof="0" dirty="0">
              <a:solidFill>
                <a:srgbClr val="0066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r>
              <a:rPr lang="en-GB" altLang="cs-CZ" sz="2400" u="sng" noProof="0" dirty="0">
                <a:solidFill>
                  <a:srgbClr val="00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Content compounds:</a:t>
            </a:r>
            <a:r>
              <a:rPr lang="en-GB" altLang="cs-CZ" sz="2400" noProof="0" dirty="0">
                <a:solidFill>
                  <a:srgbClr val="00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sk-SK" sz="2400" b="1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alkaloids</a:t>
            </a:r>
            <a:r>
              <a:rPr lang="sk-SK" altLang="sk-SK" sz="2400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(boldine, </a:t>
            </a:r>
            <a:r>
              <a:rPr lang="sk-SK" altLang="sk-SK" sz="2400" dirty="0" err="1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sparteine</a:t>
            </a:r>
            <a:r>
              <a:rPr lang="cs-CZ" altLang="sk-SK" sz="2400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),</a:t>
            </a:r>
            <a:r>
              <a:rPr lang="sk-SK" altLang="sk-SK" sz="2400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</a:rPr>
              <a:t>essential oil</a:t>
            </a:r>
            <a:r>
              <a:rPr lang="cs-CZ" altLang="sk-SK" sz="2400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(ascaridole)</a:t>
            </a: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, flavonoids</a:t>
            </a:r>
            <a:endParaRPr lang="en-GB" altLang="cs-CZ" sz="2400" u="sng" noProof="0" dirty="0">
              <a:solidFill>
                <a:srgbClr val="0066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90000"/>
              </a:lnSpc>
              <a:buClr>
                <a:srgbClr val="006600"/>
              </a:buClr>
              <a:buFont typeface="Wingdings" panose="05000000000000000000" pitchFamily="2" charset="2"/>
              <a:buChar char="§"/>
              <a:defRPr/>
            </a:pPr>
            <a:endParaRPr lang="en-GB" altLang="cs-CZ" sz="2400" noProof="0" dirty="0">
              <a:solidFill>
                <a:srgbClr val="00000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>
                <a:srgbClr val="006600"/>
              </a:buClr>
              <a:buFont typeface="Wingdings" panose="05000000000000000000" pitchFamily="2" charset="2"/>
              <a:buChar char="§"/>
            </a:pPr>
            <a:r>
              <a:rPr lang="en-GB" altLang="cs-CZ" sz="2400" u="sng" noProof="0" dirty="0">
                <a:solidFill>
                  <a:srgbClr val="00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Usage</a:t>
            </a:r>
            <a:r>
              <a:rPr lang="en-GB" altLang="cs-CZ" sz="2400" noProof="0" dirty="0">
                <a:solidFill>
                  <a:srgbClr val="00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cholagogue, choleretic, diuretic</a:t>
            </a:r>
            <a:endParaRPr lang="en-GB" altLang="cs-CZ" sz="2400" noProof="0" dirty="0">
              <a:solidFill>
                <a:srgbClr val="00000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9940" name="Picture 3">
            <a:extLst>
              <a:ext uri="{FF2B5EF4-FFF2-40B4-BE49-F238E27FC236}">
                <a16:creationId xmlns:a16="http://schemas.microsoft.com/office/drawing/2014/main" id="{9A24942C-867D-4327-A041-F67B52A5D0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139700"/>
            <a:ext cx="1512888" cy="1246188"/>
          </a:xfrm>
          <a:prstGeom prst="rect">
            <a:avLst/>
          </a:prstGeom>
          <a:noFill/>
          <a:ln w="9525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9941" name="Straight Connector 4">
            <a:extLst>
              <a:ext uri="{FF2B5EF4-FFF2-40B4-BE49-F238E27FC236}">
                <a16:creationId xmlns:a16="http://schemas.microsoft.com/office/drawing/2014/main" id="{CA548D04-EBF1-4035-962D-9079E5CD387C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47650" y="1385888"/>
            <a:ext cx="8661400" cy="0"/>
          </a:xfrm>
          <a:prstGeom prst="line">
            <a:avLst/>
          </a:prstGeom>
          <a:noFill/>
          <a:ln w="38100" algn="ctr">
            <a:solidFill>
              <a:srgbClr val="008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9942" name="AutoShape 2" descr="Výsledek obrázku pro petroselini radix">
            <a:extLst>
              <a:ext uri="{FF2B5EF4-FFF2-40B4-BE49-F238E27FC236}">
                <a16:creationId xmlns:a16="http://schemas.microsoft.com/office/drawing/2014/main" id="{F8C22976-D68A-4C86-B761-494B2331570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8275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Monotype Sorts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2400" b="0" i="0" u="none" strike="noStrike" kern="1200" cap="none" spc="0" normalizeH="0" baseline="0" noProof="0" dirty="0">
              <a:ln>
                <a:noFill/>
              </a:ln>
              <a:solidFill>
                <a:srgbClr val="FFFF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1" name="Picture 6" descr="rost6mak">
            <a:extLst>
              <a:ext uri="{FF2B5EF4-FFF2-40B4-BE49-F238E27FC236}">
                <a16:creationId xmlns:a16="http://schemas.microsoft.com/office/drawing/2014/main" id="{7D9E93B4-75AC-4E26-8432-5264579CF3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66" t="2000" r="16667" b="10889"/>
          <a:stretch>
            <a:fillRect/>
          </a:stretch>
        </p:blipFill>
        <p:spPr bwMode="auto">
          <a:xfrm>
            <a:off x="5436096" y="1636926"/>
            <a:ext cx="3174782" cy="2934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2" t="3995" r="5669" b="2121"/>
          <a:stretch>
            <a:fillRect/>
          </a:stretch>
        </p:blipFill>
        <p:spPr bwMode="auto">
          <a:xfrm>
            <a:off x="6213068" y="4653136"/>
            <a:ext cx="1620838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9" name="TextovéPole 1"/>
          <p:cNvSpPr txBox="1">
            <a:spLocks noChangeArrowheads="1"/>
          </p:cNvSpPr>
          <p:nvPr/>
        </p:nvSpPr>
        <p:spPr bwMode="auto">
          <a:xfrm>
            <a:off x="6627405" y="6331220"/>
            <a:ext cx="89692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Monotype Sorts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600" dirty="0">
                <a:solidFill>
                  <a:srgbClr val="000000"/>
                </a:solidFill>
                <a:latin typeface="Calibri" panose="020F0502020204030204" pitchFamily="34" charset="0"/>
              </a:rPr>
              <a:t>boldine</a:t>
            </a:r>
          </a:p>
        </p:txBody>
      </p:sp>
    </p:spTree>
    <p:extLst>
      <p:ext uri="{BB962C8B-B14F-4D97-AF65-F5344CB8AC3E}">
        <p14:creationId xmlns:p14="http://schemas.microsoft.com/office/powerpoint/2010/main" val="5725021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F8F8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>
            <a:extLst>
              <a:ext uri="{FF2B5EF4-FFF2-40B4-BE49-F238E27FC236}">
                <a16:creationId xmlns:a16="http://schemas.microsoft.com/office/drawing/2014/main" id="{AC77E26B-373E-452A-A246-5B448A9AB7F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51050" y="231775"/>
            <a:ext cx="6883400" cy="952500"/>
          </a:xfrm>
        </p:spPr>
        <p:txBody>
          <a:bodyPr/>
          <a:lstStyle/>
          <a:p>
            <a:r>
              <a:rPr lang="en-GB" altLang="sk-SK" b="1" dirty="0">
                <a:solidFill>
                  <a:srgbClr val="8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Boldo folium </a:t>
            </a:r>
            <a:r>
              <a:rPr lang="en-GB" altLang="sk-SK" b="1" i="0" noProof="0" dirty="0">
                <a:solidFill>
                  <a:srgbClr val="800000"/>
                </a:solidFill>
                <a:latin typeface="Calibri" panose="020F0502020204030204" pitchFamily="34" charset="0"/>
              </a:rPr>
              <a:t>CzPh 2017</a:t>
            </a:r>
            <a:endParaRPr lang="en-GB" altLang="cs-CZ" b="1" i="0" noProof="0" dirty="0">
              <a:solidFill>
                <a:srgbClr val="8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4035" name="Rectangle 3">
            <a:extLst>
              <a:ext uri="{FF2B5EF4-FFF2-40B4-BE49-F238E27FC236}">
                <a16:creationId xmlns:a16="http://schemas.microsoft.com/office/drawing/2014/main" id="{2BDF7644-5D27-45E5-9CED-AE79B3BC0D5A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68275" y="1504950"/>
            <a:ext cx="8975725" cy="1566748"/>
          </a:xfrm>
        </p:spPr>
        <p:txBody>
          <a:bodyPr/>
          <a:lstStyle/>
          <a:p>
            <a:pPr>
              <a:buClr>
                <a:srgbClr val="0066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altLang="cs-CZ" sz="2000" u="sng" noProof="0">
                <a:solidFill>
                  <a:srgbClr val="006600"/>
                </a:solidFill>
                <a:latin typeface="Calibri"/>
                <a:cs typeface="Calibri"/>
              </a:rPr>
              <a:t>Microscopy</a:t>
            </a:r>
            <a:r>
              <a:rPr lang="en-GB" altLang="cs-CZ" sz="2000" noProof="0">
                <a:solidFill>
                  <a:srgbClr val="006600"/>
                </a:solidFill>
                <a:latin typeface="Calibri"/>
                <a:cs typeface="Calibri"/>
              </a:rPr>
              <a:t>:</a:t>
            </a:r>
            <a:r>
              <a:rPr lang="en-GB" sz="2000" b="1" dirty="0">
                <a:solidFill>
                  <a:schemeClr val="bg1"/>
                </a:solidFill>
                <a:latin typeface="Calibri"/>
                <a:ea typeface="+mn-lt"/>
                <a:cs typeface="Calibri"/>
              </a:rPr>
              <a:t> </a:t>
            </a:r>
            <a:r>
              <a:rPr lang="en-GB" sz="2000" b="1">
                <a:solidFill>
                  <a:srgbClr val="000000"/>
                </a:solidFill>
                <a:latin typeface="Calibri"/>
                <a:ea typeface="+mn-lt"/>
                <a:cs typeface="Calibri"/>
              </a:rPr>
              <a:t>bifacial leaf, </a:t>
            </a:r>
            <a:r>
              <a:rPr lang="en-GB" sz="2000" b="1" noProof="0">
                <a:solidFill>
                  <a:srgbClr val="000000"/>
                </a:solidFill>
                <a:latin typeface="Calibri"/>
                <a:ea typeface="+mn-lt"/>
                <a:cs typeface="Calibri"/>
              </a:rPr>
              <a:t> </a:t>
            </a:r>
            <a:r>
              <a:rPr lang="en-GB" altLang="sk-SK" sz="2000" b="1">
                <a:solidFill>
                  <a:srgbClr val="000000"/>
                </a:solidFill>
                <a:latin typeface="Calibri"/>
                <a:cs typeface="Calibri"/>
              </a:rPr>
              <a:t>thick cuticle layer,</a:t>
            </a:r>
            <a:r>
              <a:rPr lang="en-GB" altLang="sk-SK" sz="2000">
                <a:solidFill>
                  <a:srgbClr val="000000"/>
                </a:solidFill>
                <a:latin typeface="Calibri"/>
                <a:cs typeface="Calibri"/>
              </a:rPr>
              <a:t> bundles of </a:t>
            </a:r>
            <a:r>
              <a:rPr lang="en-GB" altLang="sk-SK" sz="2000" b="1">
                <a:solidFill>
                  <a:srgbClr val="000000"/>
                </a:solidFill>
                <a:latin typeface="Calibri"/>
                <a:cs typeface="Calibri"/>
              </a:rPr>
              <a:t>covering trichomes,</a:t>
            </a:r>
            <a:r>
              <a:rPr lang="en-GB" altLang="sk-SK" sz="20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GB" altLang="sk-SK" sz="2000">
                <a:solidFill>
                  <a:srgbClr val="000000"/>
                </a:solidFill>
                <a:latin typeface="Calibri"/>
                <a:cs typeface="Calibri"/>
              </a:rPr>
              <a:t>under epidermis </a:t>
            </a:r>
            <a:r>
              <a:rPr lang="en-GB" altLang="sk-SK" sz="2000" b="1">
                <a:solidFill>
                  <a:srgbClr val="000000"/>
                </a:solidFill>
                <a:latin typeface="Calibri"/>
                <a:cs typeface="Calibri"/>
              </a:rPr>
              <a:t>hypodermal cells with mucilage in one row,</a:t>
            </a:r>
            <a:r>
              <a:rPr lang="en-GB" altLang="sk-SK" sz="2000">
                <a:solidFill>
                  <a:srgbClr val="000000"/>
                </a:solidFill>
                <a:latin typeface="Calibri"/>
                <a:cs typeface="Times New Roman"/>
              </a:rPr>
              <a:t> reinforcing collenchyma, palisades, </a:t>
            </a:r>
            <a:r>
              <a:rPr lang="en-GB" altLang="sk-SK" sz="2000" b="1">
                <a:solidFill>
                  <a:srgbClr val="000000"/>
                </a:solidFill>
                <a:latin typeface="Calibri"/>
                <a:cs typeface="Times New Roman"/>
              </a:rPr>
              <a:t>spongeous parenchyma with cells containing essential oil, collateral </a:t>
            </a:r>
            <a:r>
              <a:rPr lang="en-GB" sz="2000" b="1">
                <a:solidFill>
                  <a:srgbClr val="000000"/>
                </a:solidFill>
                <a:latin typeface="Calibri"/>
                <a:cs typeface="Calibri"/>
              </a:rPr>
              <a:t>vascular bundle</a:t>
            </a:r>
            <a:r>
              <a:rPr lang="en-GB" altLang="sk-SK" sz="2000" b="1" dirty="0">
                <a:solidFill>
                  <a:srgbClr val="000000"/>
                </a:solidFill>
                <a:latin typeface="Calibri"/>
                <a:cs typeface="Times New Roman"/>
              </a:rPr>
              <a:t> </a:t>
            </a:r>
            <a:r>
              <a:rPr lang="en-GB" altLang="sk-SK" sz="2000">
                <a:solidFill>
                  <a:srgbClr val="000000"/>
                </a:solidFill>
                <a:latin typeface="Calibri"/>
                <a:cs typeface="Times New Roman"/>
              </a:rPr>
              <a:t>with sclerenchyma</a:t>
            </a:r>
            <a:endParaRPr lang="en-GB" altLang="sk-SK" sz="2000" b="1" noProof="0" dirty="0">
              <a:solidFill>
                <a:srgbClr val="000000"/>
              </a:solidFill>
              <a:latin typeface="Calibri" panose="020F0502020204030204" pitchFamily="34" charset="0"/>
              <a:cs typeface="Times New Roman"/>
            </a:endParaRPr>
          </a:p>
        </p:txBody>
      </p:sp>
      <p:pic>
        <p:nvPicPr>
          <p:cNvPr id="44036" name="Picture 3">
            <a:extLst>
              <a:ext uri="{FF2B5EF4-FFF2-40B4-BE49-F238E27FC236}">
                <a16:creationId xmlns:a16="http://schemas.microsoft.com/office/drawing/2014/main" id="{DB156B1F-4DCF-43B7-B47E-B83E64C880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139700"/>
            <a:ext cx="1512888" cy="1246188"/>
          </a:xfrm>
          <a:prstGeom prst="rect">
            <a:avLst/>
          </a:prstGeom>
          <a:noFill/>
          <a:ln w="9525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4037" name="Straight Connector 4">
            <a:extLst>
              <a:ext uri="{FF2B5EF4-FFF2-40B4-BE49-F238E27FC236}">
                <a16:creationId xmlns:a16="http://schemas.microsoft.com/office/drawing/2014/main" id="{42ECAA12-8684-4B2D-8680-6EC6F9AC31FF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47650" y="1385888"/>
            <a:ext cx="8661400" cy="0"/>
          </a:xfrm>
          <a:prstGeom prst="line">
            <a:avLst/>
          </a:prstGeom>
          <a:noFill/>
          <a:ln w="38100" algn="ctr">
            <a:solidFill>
              <a:srgbClr val="008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4038" name="AutoShape 2" descr="Výsledek obrázku pro petroselini radix">
            <a:extLst>
              <a:ext uri="{FF2B5EF4-FFF2-40B4-BE49-F238E27FC236}">
                <a16:creationId xmlns:a16="http://schemas.microsoft.com/office/drawing/2014/main" id="{97C53CEA-D71F-4CCD-80FD-9E01339987F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8275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Monotype Sorts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2400" b="0" i="0" u="none" strike="noStrike" kern="1200" cap="none" spc="0" normalizeH="0" baseline="0" noProof="0" dirty="0">
              <a:ln>
                <a:noFill/>
              </a:ln>
              <a:solidFill>
                <a:srgbClr val="FFFF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Obrázek 3" descr="Obsah obrázku fotka, vsedě, jídlo&#10;&#10;Popis se vygeneroval automaticky.">
            <a:extLst>
              <a:ext uri="{FF2B5EF4-FFF2-40B4-BE49-F238E27FC236}">
                <a16:creationId xmlns:a16="http://schemas.microsoft.com/office/drawing/2014/main" id="{095414CA-8FB1-44E9-ADD7-FD97CC5F9DA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016" r="14329" b="183"/>
          <a:stretch/>
        </p:blipFill>
        <p:spPr>
          <a:xfrm>
            <a:off x="1699351" y="2863934"/>
            <a:ext cx="5333093" cy="3753535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01ED3ABF-BA1C-4C86-9E42-59C88DA81E14}"/>
              </a:ext>
            </a:extLst>
          </p:cNvPr>
          <p:cNvSpPr txBox="1"/>
          <p:nvPr/>
        </p:nvSpPr>
        <p:spPr>
          <a:xfrm>
            <a:off x="7008104" y="3427623"/>
            <a:ext cx="1145755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1400">
                <a:solidFill>
                  <a:schemeClr val="bg1"/>
                </a:solidFill>
                <a:latin typeface="Times New Roman"/>
                <a:cs typeface="Times New Roman"/>
              </a:rPr>
              <a:t>covering trichomes</a:t>
            </a:r>
            <a:endParaRPr lang="cs-CZ" sz="1400">
              <a:solidFill>
                <a:schemeClr val="bg1"/>
              </a:solidFill>
              <a:cs typeface="Times New Roman"/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33DA816A-45FF-4F8D-8D28-4A6F85879207}"/>
              </a:ext>
            </a:extLst>
          </p:cNvPr>
          <p:cNvSpPr txBox="1"/>
          <p:nvPr/>
        </p:nvSpPr>
        <p:spPr>
          <a:xfrm>
            <a:off x="6987448" y="4164376"/>
            <a:ext cx="1228381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1400">
                <a:solidFill>
                  <a:srgbClr val="000000"/>
                </a:solidFill>
                <a:latin typeface="Calibri"/>
                <a:cs typeface="Calibri"/>
              </a:rPr>
              <a:t>vascular bundle</a:t>
            </a:r>
            <a:endParaRPr lang="cs-CZ" sz="1400">
              <a:cs typeface="Times New Roman"/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9F67CB20-FCDF-4292-AF9B-6F8B87C9F077}"/>
              </a:ext>
            </a:extLst>
          </p:cNvPr>
          <p:cNvSpPr txBox="1"/>
          <p:nvPr/>
        </p:nvSpPr>
        <p:spPr>
          <a:xfrm>
            <a:off x="6987448" y="4921786"/>
            <a:ext cx="1097556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1400">
                <a:solidFill>
                  <a:srgbClr val="000000"/>
                </a:solidFill>
                <a:latin typeface="Calibri"/>
                <a:cs typeface="Calibri"/>
              </a:rPr>
              <a:t>hypodermal cells</a:t>
            </a:r>
            <a:endParaRPr lang="cs-CZ" sz="1400">
              <a:cs typeface="Times New Roman"/>
            </a:endParaRP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5C70845C-E103-4EB0-8100-1E6C5753E224}"/>
              </a:ext>
            </a:extLst>
          </p:cNvPr>
          <p:cNvSpPr txBox="1"/>
          <p:nvPr/>
        </p:nvSpPr>
        <p:spPr>
          <a:xfrm>
            <a:off x="6946135" y="5575912"/>
            <a:ext cx="1097556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1400">
                <a:solidFill>
                  <a:srgbClr val="000000"/>
                </a:solidFill>
                <a:latin typeface="Calibri"/>
                <a:cs typeface="Calibri"/>
              </a:rPr>
              <a:t>cuticle</a:t>
            </a:r>
            <a:endParaRPr lang="cs-CZ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A96A5C9A-F555-4AE0-9438-39C454D7C515}"/>
              </a:ext>
            </a:extLst>
          </p:cNvPr>
          <p:cNvSpPr txBox="1"/>
          <p:nvPr/>
        </p:nvSpPr>
        <p:spPr>
          <a:xfrm>
            <a:off x="652750" y="6057900"/>
            <a:ext cx="1276580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1400">
                <a:solidFill>
                  <a:srgbClr val="000000"/>
                </a:solidFill>
                <a:latin typeface="Calibri"/>
                <a:cs typeface="Calibri"/>
              </a:rPr>
              <a:t>palisade parenchyma</a:t>
            </a:r>
            <a:endParaRPr lang="cs-CZ"/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13E2FBCD-24A4-4FF1-B51A-C508FCCDEA87}"/>
              </a:ext>
            </a:extLst>
          </p:cNvPr>
          <p:cNvSpPr txBox="1"/>
          <p:nvPr/>
        </p:nvSpPr>
        <p:spPr>
          <a:xfrm>
            <a:off x="652749" y="5486400"/>
            <a:ext cx="1214610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1400">
                <a:solidFill>
                  <a:srgbClr val="000000"/>
                </a:solidFill>
                <a:latin typeface="Calibri"/>
                <a:cs typeface="Calibri"/>
              </a:rPr>
              <a:t>spongeous parenchyma</a:t>
            </a:r>
            <a:endParaRPr lang="cs-CZ"/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C8D3AF4C-45E9-49E8-A52D-F9128822EDFF}"/>
              </a:ext>
            </a:extLst>
          </p:cNvPr>
          <p:cNvSpPr txBox="1"/>
          <p:nvPr/>
        </p:nvSpPr>
        <p:spPr>
          <a:xfrm>
            <a:off x="652749" y="3647960"/>
            <a:ext cx="111821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1400">
                <a:solidFill>
                  <a:srgbClr val="000000"/>
                </a:solidFill>
                <a:latin typeface="Calibri"/>
                <a:cs typeface="Calibri"/>
              </a:rPr>
              <a:t>collenchyma</a:t>
            </a:r>
            <a:endParaRPr lang="cs-CZ" sz="1400">
              <a:cs typeface="Times New Roman"/>
            </a:endParaRPr>
          </a:p>
        </p:txBody>
      </p:sp>
      <p:cxnSp>
        <p:nvCxnSpPr>
          <p:cNvPr id="11" name="Přímá spojnice se šipkou 10">
            <a:extLst>
              <a:ext uri="{FF2B5EF4-FFF2-40B4-BE49-F238E27FC236}">
                <a16:creationId xmlns:a16="http://schemas.microsoft.com/office/drawing/2014/main" id="{8D2930D8-3D61-403D-B2F6-366020A5A68A}"/>
              </a:ext>
            </a:extLst>
          </p:cNvPr>
          <p:cNvCxnSpPr/>
          <p:nvPr/>
        </p:nvCxnSpPr>
        <p:spPr bwMode="auto">
          <a:xfrm>
            <a:off x="1765108" y="3830770"/>
            <a:ext cx="1905918" cy="5509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000000"/>
            </a:solidFill>
            <a:prstDash val="solid"/>
            <a:round/>
            <a:headEnd type="none" w="sm" len="sm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37253419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F8F8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1028" descr="boldo">
            <a:extLst>
              <a:ext uri="{FF2B5EF4-FFF2-40B4-BE49-F238E27FC236}">
                <a16:creationId xmlns:a16="http://schemas.microsoft.com/office/drawing/2014/main" id="{F419D57D-65C7-4B51-8023-C9A5B650C6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0" r="16151"/>
          <a:stretch>
            <a:fillRect/>
          </a:stretch>
        </p:blipFill>
        <p:spPr bwMode="auto">
          <a:xfrm>
            <a:off x="3308623" y="1842658"/>
            <a:ext cx="4104456" cy="5072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4" name="Rectangle 2">
            <a:extLst>
              <a:ext uri="{FF2B5EF4-FFF2-40B4-BE49-F238E27FC236}">
                <a16:creationId xmlns:a16="http://schemas.microsoft.com/office/drawing/2014/main" id="{AC77E26B-373E-452A-A246-5B448A9AB7F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51050" y="231775"/>
            <a:ext cx="6883400" cy="952500"/>
          </a:xfrm>
        </p:spPr>
        <p:txBody>
          <a:bodyPr/>
          <a:lstStyle/>
          <a:p>
            <a:r>
              <a:rPr lang="en-GB" altLang="sk-SK" b="1" dirty="0">
                <a:solidFill>
                  <a:srgbClr val="8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Boldo folium </a:t>
            </a:r>
            <a:r>
              <a:rPr lang="en-GB" altLang="sk-SK" b="1" i="0" noProof="0" dirty="0">
                <a:solidFill>
                  <a:srgbClr val="800000"/>
                </a:solidFill>
                <a:latin typeface="Calibri" panose="020F0502020204030204" pitchFamily="34" charset="0"/>
              </a:rPr>
              <a:t>CzPh 2017</a:t>
            </a:r>
            <a:endParaRPr lang="en-GB" altLang="cs-CZ" b="1" i="0" noProof="0" dirty="0">
              <a:solidFill>
                <a:srgbClr val="8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4035" name="Rectangle 3">
            <a:extLst>
              <a:ext uri="{FF2B5EF4-FFF2-40B4-BE49-F238E27FC236}">
                <a16:creationId xmlns:a16="http://schemas.microsoft.com/office/drawing/2014/main" id="{2BDF7644-5D27-45E5-9CED-AE79B3BC0D5A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68275" y="1504950"/>
            <a:ext cx="2840447" cy="5164410"/>
          </a:xfrm>
        </p:spPr>
        <p:txBody>
          <a:bodyPr/>
          <a:lstStyle/>
          <a:p>
            <a:pPr>
              <a:buClr>
                <a:srgbClr val="0066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altLang="cs-CZ" sz="2400" noProof="0" dirty="0">
                <a:solidFill>
                  <a:srgbClr val="00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Microscopy:</a:t>
            </a:r>
            <a:endParaRPr lang="en-GB" altLang="en-US" sz="2400" noProof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>
              <a:buNone/>
            </a:pP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</a:rPr>
              <a:t>covering trichome	</a:t>
            </a:r>
          </a:p>
          <a:p>
            <a:pPr>
              <a:buNone/>
            </a:pPr>
            <a:r>
              <a:rPr lang="en-GB" altLang="sk-SK" sz="2400">
                <a:solidFill>
                  <a:srgbClr val="000000"/>
                </a:solidFill>
                <a:latin typeface="Calibri"/>
                <a:cs typeface="Calibri"/>
              </a:rPr>
              <a:t>hypodermal cells </a:t>
            </a:r>
            <a:r>
              <a:rPr lang="en-GB" altLang="sk-SK" sz="2400" dirty="0">
                <a:solidFill>
                  <a:srgbClr val="000000"/>
                </a:solidFill>
                <a:latin typeface="Calibri"/>
                <a:cs typeface="Calibri"/>
              </a:rPr>
              <a:t>	                 			</a:t>
            </a:r>
          </a:p>
          <a:p>
            <a:pPr>
              <a:buNone/>
            </a:pP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</a:rPr>
              <a:t>palisades</a:t>
            </a:r>
          </a:p>
          <a:p>
            <a:pPr>
              <a:buNone/>
            </a:pP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</a:rPr>
              <a:t>cell with essential oil </a:t>
            </a:r>
          </a:p>
          <a:p>
            <a:pPr>
              <a:buNone/>
            </a:pPr>
            <a:endParaRPr lang="en-GB" altLang="sk-SK" sz="24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>
              <a:buNone/>
            </a:pPr>
            <a:r>
              <a:rPr lang="en-GB" altLang="sk-SK" sz="2400" dirty="0">
                <a:solidFill>
                  <a:srgbClr val="000000"/>
                </a:solidFill>
                <a:latin typeface="Calibri" panose="020F0502020204030204" pitchFamily="34" charset="0"/>
              </a:rPr>
              <a:t>xylem			                       </a:t>
            </a:r>
          </a:p>
          <a:p>
            <a:pPr>
              <a:buNone/>
            </a:pPr>
            <a:r>
              <a:rPr lang="en-GB" altLang="sk-SK" sz="2400">
                <a:solidFill>
                  <a:srgbClr val="000000"/>
                </a:solidFill>
                <a:latin typeface="Calibri"/>
                <a:cs typeface="Calibri"/>
              </a:rPr>
              <a:t>Phloem</a:t>
            </a:r>
          </a:p>
          <a:p>
            <a:pPr>
              <a:buNone/>
            </a:pPr>
            <a:endParaRPr lang="en-GB" altLang="sk-SK" sz="2400" dirty="0">
              <a:solidFill>
                <a:srgbClr val="000000"/>
              </a:solidFill>
              <a:latin typeface="Calibri" panose="020F0502020204030204" pitchFamily="34" charset="0"/>
              <a:cs typeface="Calibri"/>
            </a:endParaRPr>
          </a:p>
          <a:p>
            <a:pPr>
              <a:buNone/>
            </a:pPr>
            <a:r>
              <a:rPr lang="en-GB" altLang="sk-SK" sz="2400" b="1" dirty="0">
                <a:solidFill>
                  <a:srgbClr val="000000"/>
                </a:solidFill>
                <a:latin typeface="Calibri"/>
                <a:cs typeface="Calibri"/>
              </a:rPr>
              <a:t>collateral vascular </a:t>
            </a:r>
            <a:r>
              <a:rPr lang="en-GB" altLang="sk-SK" sz="2400" b="1">
                <a:solidFill>
                  <a:srgbClr val="000000"/>
                </a:solidFill>
                <a:latin typeface="Calibri"/>
                <a:cs typeface="Calibri"/>
              </a:rPr>
              <a:t>bundle</a:t>
            </a:r>
          </a:p>
        </p:txBody>
      </p:sp>
      <p:pic>
        <p:nvPicPr>
          <p:cNvPr id="44036" name="Picture 3">
            <a:extLst>
              <a:ext uri="{FF2B5EF4-FFF2-40B4-BE49-F238E27FC236}">
                <a16:creationId xmlns:a16="http://schemas.microsoft.com/office/drawing/2014/main" id="{DB156B1F-4DCF-43B7-B47E-B83E64C880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139700"/>
            <a:ext cx="1512888" cy="1246188"/>
          </a:xfrm>
          <a:prstGeom prst="rect">
            <a:avLst/>
          </a:prstGeom>
          <a:noFill/>
          <a:ln w="9525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4037" name="Straight Connector 4">
            <a:extLst>
              <a:ext uri="{FF2B5EF4-FFF2-40B4-BE49-F238E27FC236}">
                <a16:creationId xmlns:a16="http://schemas.microsoft.com/office/drawing/2014/main" id="{42ECAA12-8684-4B2D-8680-6EC6F9AC31FF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47650" y="1385888"/>
            <a:ext cx="8661400" cy="0"/>
          </a:xfrm>
          <a:prstGeom prst="line">
            <a:avLst/>
          </a:prstGeom>
          <a:noFill/>
          <a:ln w="38100" algn="ctr">
            <a:solidFill>
              <a:srgbClr val="008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4038" name="AutoShape 2" descr="Výsledek obrázku pro petroselini radix">
            <a:extLst>
              <a:ext uri="{FF2B5EF4-FFF2-40B4-BE49-F238E27FC236}">
                <a16:creationId xmlns:a16="http://schemas.microsoft.com/office/drawing/2014/main" id="{97C53CEA-D71F-4CCD-80FD-9E01339987F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8275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Monotype Sorts" pitchFamily="2" charset="2"/>
              <a:buChar char="w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2400" b="0" i="0" u="none" strike="noStrike" kern="1200" cap="none" spc="0" normalizeH="0" baseline="0" noProof="0" dirty="0">
              <a:ln>
                <a:noFill/>
              </a:ln>
              <a:solidFill>
                <a:srgbClr val="FFFF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Line 5"/>
          <p:cNvSpPr>
            <a:spLocks noChangeShapeType="1"/>
          </p:cNvSpPr>
          <p:nvPr/>
        </p:nvSpPr>
        <p:spPr bwMode="auto">
          <a:xfrm flipV="1">
            <a:off x="2699792" y="2107898"/>
            <a:ext cx="3024336" cy="38727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2075" tIns="46038" rIns="92075" bIns="46038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FFFF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5" name="Line 5"/>
          <p:cNvSpPr>
            <a:spLocks noChangeShapeType="1"/>
          </p:cNvSpPr>
          <p:nvPr/>
        </p:nvSpPr>
        <p:spPr bwMode="auto">
          <a:xfrm flipV="1">
            <a:off x="2567700" y="2944398"/>
            <a:ext cx="3300444" cy="15004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2075" tIns="46038" rIns="92075" bIns="46038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FFFF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6" name="Line 5"/>
          <p:cNvSpPr>
            <a:spLocks noChangeShapeType="1"/>
          </p:cNvSpPr>
          <p:nvPr/>
        </p:nvSpPr>
        <p:spPr bwMode="auto">
          <a:xfrm>
            <a:off x="1358128" y="5229038"/>
            <a:ext cx="2145894" cy="14723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2075" tIns="46038" rIns="92075" bIns="46038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FFFF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7" name="Line 5"/>
          <p:cNvSpPr>
            <a:spLocks noChangeShapeType="1"/>
          </p:cNvSpPr>
          <p:nvPr/>
        </p:nvSpPr>
        <p:spPr bwMode="auto">
          <a:xfrm>
            <a:off x="6597079" y="2703286"/>
            <a:ext cx="1041839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2075" tIns="46038" rIns="92075" bIns="46038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FFFF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8" name="Line 5"/>
          <p:cNvSpPr>
            <a:spLocks noChangeShapeType="1"/>
          </p:cNvSpPr>
          <p:nvPr/>
        </p:nvSpPr>
        <p:spPr bwMode="auto">
          <a:xfrm flipV="1">
            <a:off x="2896783" y="3789040"/>
            <a:ext cx="3115377" cy="7201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2075" tIns="46038" rIns="92075" bIns="46038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FFFF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9" name="Line 5"/>
          <p:cNvSpPr>
            <a:spLocks noChangeShapeType="1"/>
          </p:cNvSpPr>
          <p:nvPr/>
        </p:nvSpPr>
        <p:spPr bwMode="auto">
          <a:xfrm>
            <a:off x="1570112" y="3429000"/>
            <a:ext cx="3198708" cy="12979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2075" tIns="46038" rIns="92075" bIns="46038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FFFF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0" name="Line 5"/>
          <p:cNvSpPr>
            <a:spLocks noChangeShapeType="1"/>
          </p:cNvSpPr>
          <p:nvPr/>
        </p:nvSpPr>
        <p:spPr bwMode="auto">
          <a:xfrm flipV="1">
            <a:off x="4004979" y="6248742"/>
            <a:ext cx="3328093" cy="6299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2075" tIns="46038" rIns="92075" bIns="46038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FFFF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1" name="Line 5"/>
          <p:cNvSpPr>
            <a:spLocks noChangeShapeType="1"/>
          </p:cNvSpPr>
          <p:nvPr/>
        </p:nvSpPr>
        <p:spPr bwMode="auto">
          <a:xfrm>
            <a:off x="6597079" y="4056052"/>
            <a:ext cx="864305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2075" tIns="46038" rIns="92075" bIns="46038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FFFF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" name="BlokTextu 1">
            <a:extLst>
              <a:ext uri="{FF2B5EF4-FFF2-40B4-BE49-F238E27FC236}">
                <a16:creationId xmlns:a16="http://schemas.microsoft.com/office/drawing/2014/main" id="{DC8EA9C4-5E16-42EC-8568-D12713AE5924}"/>
              </a:ext>
            </a:extLst>
          </p:cNvPr>
          <p:cNvSpPr txBox="1"/>
          <p:nvPr/>
        </p:nvSpPr>
        <p:spPr>
          <a:xfrm>
            <a:off x="7615369" y="2430463"/>
            <a:ext cx="14302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epidermis</a:t>
            </a:r>
            <a:endParaRPr lang="sk-SK" sz="24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23" name="BlokTextu 22">
            <a:extLst>
              <a:ext uri="{FF2B5EF4-FFF2-40B4-BE49-F238E27FC236}">
                <a16:creationId xmlns:a16="http://schemas.microsoft.com/office/drawing/2014/main" id="{183A1F93-3F02-47A3-A1CA-D824651DD8EE}"/>
              </a:ext>
            </a:extLst>
          </p:cNvPr>
          <p:cNvSpPr txBox="1"/>
          <p:nvPr/>
        </p:nvSpPr>
        <p:spPr>
          <a:xfrm>
            <a:off x="7343858" y="3625490"/>
            <a:ext cx="18001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spongeous parenchyma</a:t>
            </a:r>
            <a:endParaRPr lang="sk-SK" sz="24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2AC47131-D67E-4685-A070-1704FF2BAF83}"/>
              </a:ext>
            </a:extLst>
          </p:cNvPr>
          <p:cNvSpPr txBox="1"/>
          <p:nvPr/>
        </p:nvSpPr>
        <p:spPr>
          <a:xfrm>
            <a:off x="7458075" y="6019800"/>
            <a:ext cx="274320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400">
                <a:solidFill>
                  <a:srgbClr val="000000"/>
                </a:solidFill>
                <a:latin typeface="Calibri"/>
                <a:cs typeface="Calibri"/>
              </a:rPr>
              <a:t>collenchyma</a:t>
            </a:r>
            <a:endParaRPr lang="cs-CZ" sz="2400"/>
          </a:p>
        </p:txBody>
      </p:sp>
      <p:sp>
        <p:nvSpPr>
          <p:cNvPr id="24" name="Line 5">
            <a:extLst>
              <a:ext uri="{FF2B5EF4-FFF2-40B4-BE49-F238E27FC236}">
                <a16:creationId xmlns:a16="http://schemas.microsoft.com/office/drawing/2014/main" id="{0741BFB2-64B7-4A95-8CBF-624FC7F21B9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166529" y="4848567"/>
            <a:ext cx="2480368" cy="1537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2075" tIns="46038" rIns="92075" bIns="46038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FFFF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3287456"/>
      </p:ext>
    </p:extLst>
  </p:cSld>
  <p:clrMapOvr>
    <a:masterClrMapping/>
  </p:clrMapOvr>
</p:sld>
</file>

<file path=ppt/theme/theme1.xml><?xml version="1.0" encoding="utf-8"?>
<a:theme xmlns:a="http://schemas.openxmlformats.org/drawingml/2006/main" name="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ýchoz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Vějíře">
  <a:themeElements>
    <a:clrScheme name="">
      <a:dk1>
        <a:srgbClr val="5F5F5F"/>
      </a:dk1>
      <a:lt1>
        <a:srgbClr val="FFFFCC"/>
      </a:lt1>
      <a:dk2>
        <a:srgbClr val="000066"/>
      </a:dk2>
      <a:lt2>
        <a:srgbClr val="FFCC00"/>
      </a:lt2>
      <a:accent1>
        <a:srgbClr val="FFCC00"/>
      </a:accent1>
      <a:accent2>
        <a:srgbClr val="6666FF"/>
      </a:accent2>
      <a:accent3>
        <a:srgbClr val="AAAAB8"/>
      </a:accent3>
      <a:accent4>
        <a:srgbClr val="DADAAE"/>
      </a:accent4>
      <a:accent5>
        <a:srgbClr val="FFE2AA"/>
      </a:accent5>
      <a:accent6>
        <a:srgbClr val="5C5CE7"/>
      </a:accent6>
      <a:hlink>
        <a:srgbClr val="99CCFF"/>
      </a:hlink>
      <a:folHlink>
        <a:srgbClr val="003399"/>
      </a:folHlink>
    </a:clrScheme>
    <a:fontScheme name="Vějíř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Vějíře 1">
        <a:dk1>
          <a:srgbClr val="5F5F5F"/>
        </a:dk1>
        <a:lt1>
          <a:srgbClr val="FFFFCC"/>
        </a:lt1>
        <a:dk2>
          <a:srgbClr val="000000"/>
        </a:dk2>
        <a:lt2>
          <a:srgbClr val="FFCC00"/>
        </a:lt2>
        <a:accent1>
          <a:srgbClr val="FF7C80"/>
        </a:accent1>
        <a:accent2>
          <a:srgbClr val="990099"/>
        </a:accent2>
        <a:accent3>
          <a:srgbClr val="AAAAAA"/>
        </a:accent3>
        <a:accent4>
          <a:srgbClr val="DADAAE"/>
        </a:accent4>
        <a:accent5>
          <a:srgbClr val="FFBFC0"/>
        </a:accent5>
        <a:accent6>
          <a:srgbClr val="8A008A"/>
        </a:accent6>
        <a:hlink>
          <a:srgbClr val="FF3399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ějíře 2">
        <a:dk1>
          <a:srgbClr val="000000"/>
        </a:dk1>
        <a:lt1>
          <a:srgbClr val="FFFFFF"/>
        </a:lt1>
        <a:dk2>
          <a:srgbClr val="000066"/>
        </a:dk2>
        <a:lt2>
          <a:srgbClr val="969696"/>
        </a:lt2>
        <a:accent1>
          <a:srgbClr val="0000CC"/>
        </a:accent1>
        <a:accent2>
          <a:srgbClr val="FFFFFF"/>
        </a:accent2>
        <a:accent3>
          <a:srgbClr val="FFFFFF"/>
        </a:accent3>
        <a:accent4>
          <a:srgbClr val="000000"/>
        </a:accent4>
        <a:accent5>
          <a:srgbClr val="AAAAE2"/>
        </a:accent5>
        <a:accent6>
          <a:srgbClr val="E7E7E7"/>
        </a:accent6>
        <a:hlink>
          <a:srgbClr val="000080"/>
        </a:hlink>
        <a:folHlink>
          <a:srgbClr val="FF00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4">
        <a:dk1>
          <a:srgbClr val="000000"/>
        </a:dk1>
        <a:lt1>
          <a:srgbClr val="FFFFFF"/>
        </a:lt1>
        <a:dk2>
          <a:srgbClr val="006633"/>
        </a:dk2>
        <a:lt2>
          <a:srgbClr val="969696"/>
        </a:lt2>
        <a:accent1>
          <a:srgbClr val="009900"/>
        </a:accent1>
        <a:accent2>
          <a:srgbClr val="FFFFFF"/>
        </a:accent2>
        <a:accent3>
          <a:srgbClr val="FFFFFF"/>
        </a:accent3>
        <a:accent4>
          <a:srgbClr val="000000"/>
        </a:accent4>
        <a:accent5>
          <a:srgbClr val="AACAAA"/>
        </a:accent5>
        <a:accent6>
          <a:srgbClr val="E7E7E7"/>
        </a:accent6>
        <a:hlink>
          <a:srgbClr val="003300"/>
        </a:hlink>
        <a:folHlink>
          <a:srgbClr val="FF00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5">
        <a:dk1>
          <a:srgbClr val="000000"/>
        </a:dk1>
        <a:lt1>
          <a:srgbClr val="FFFFCC"/>
        </a:lt1>
        <a:dk2>
          <a:srgbClr val="CC0000"/>
        </a:dk2>
        <a:lt2>
          <a:srgbClr val="808000"/>
        </a:lt2>
        <a:accent1>
          <a:srgbClr val="CC9900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E2CAAA"/>
        </a:accent5>
        <a:accent6>
          <a:srgbClr val="730000"/>
        </a:accent6>
        <a:hlink>
          <a:srgbClr val="FF6633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6">
        <a:dk1>
          <a:srgbClr val="000000"/>
        </a:dk1>
        <a:lt1>
          <a:srgbClr val="FFFFFF"/>
        </a:lt1>
        <a:dk2>
          <a:srgbClr val="336699"/>
        </a:dk2>
        <a:lt2>
          <a:srgbClr val="969696"/>
        </a:lt2>
        <a:accent1>
          <a:srgbClr val="99FFCC"/>
        </a:accent1>
        <a:accent2>
          <a:srgbClr val="66CCFF"/>
        </a:accent2>
        <a:accent3>
          <a:srgbClr val="FFFFFF"/>
        </a:accent3>
        <a:accent4>
          <a:srgbClr val="000000"/>
        </a:accent4>
        <a:accent5>
          <a:srgbClr val="CAFFE2"/>
        </a:accent5>
        <a:accent6>
          <a:srgbClr val="5CB9E7"/>
        </a:accent6>
        <a:hlink>
          <a:srgbClr val="CCCCFF"/>
        </a:hlink>
        <a:folHlink>
          <a:srgbClr val="99FF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7">
        <a:dk1>
          <a:srgbClr val="49764A"/>
        </a:dk1>
        <a:lt1>
          <a:srgbClr val="CCFFCC"/>
        </a:lt1>
        <a:dk2>
          <a:srgbClr val="001800"/>
        </a:dk2>
        <a:lt2>
          <a:srgbClr val="FFFFFF"/>
        </a:lt2>
        <a:accent1>
          <a:srgbClr val="66CCFF"/>
        </a:accent1>
        <a:accent2>
          <a:srgbClr val="00FFFF"/>
        </a:accent2>
        <a:accent3>
          <a:srgbClr val="AAABAA"/>
        </a:accent3>
        <a:accent4>
          <a:srgbClr val="AEDAAE"/>
        </a:accent4>
        <a:accent5>
          <a:srgbClr val="B8E2FF"/>
        </a:accent5>
        <a:accent6>
          <a:srgbClr val="00E7E7"/>
        </a:accent6>
        <a:hlink>
          <a:srgbClr val="009999"/>
        </a:hlink>
        <a:folHlink>
          <a:srgbClr val="0099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ějíře 8">
        <a:dk1>
          <a:srgbClr val="A05F8B"/>
        </a:dk1>
        <a:lt1>
          <a:srgbClr val="FFE4FF"/>
        </a:lt1>
        <a:dk2>
          <a:srgbClr val="280028"/>
        </a:dk2>
        <a:lt2>
          <a:srgbClr val="FFFFFF"/>
        </a:lt2>
        <a:accent1>
          <a:srgbClr val="FF33CC"/>
        </a:accent1>
        <a:accent2>
          <a:srgbClr val="CC0099"/>
        </a:accent2>
        <a:accent3>
          <a:srgbClr val="ACAAAC"/>
        </a:accent3>
        <a:accent4>
          <a:srgbClr val="DAC3DA"/>
        </a:accent4>
        <a:accent5>
          <a:srgbClr val="FFADE2"/>
        </a:accent5>
        <a:accent6>
          <a:srgbClr val="B9008A"/>
        </a:accent6>
        <a:hlink>
          <a:srgbClr val="990099"/>
        </a:hlink>
        <a:folHlink>
          <a:srgbClr val="FF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ějíře 9">
        <a:dk1>
          <a:srgbClr val="4D4D93"/>
        </a:dk1>
        <a:lt1>
          <a:srgbClr val="CCECFF"/>
        </a:lt1>
        <a:dk2>
          <a:srgbClr val="00003E"/>
        </a:dk2>
        <a:lt2>
          <a:srgbClr val="FFFFFF"/>
        </a:lt2>
        <a:accent1>
          <a:srgbClr val="66CCFF"/>
        </a:accent1>
        <a:accent2>
          <a:srgbClr val="00FFFF"/>
        </a:accent2>
        <a:accent3>
          <a:srgbClr val="AAAAAF"/>
        </a:accent3>
        <a:accent4>
          <a:srgbClr val="AEC9DA"/>
        </a:accent4>
        <a:accent5>
          <a:srgbClr val="B8E2FF"/>
        </a:accent5>
        <a:accent6>
          <a:srgbClr val="00E7E7"/>
        </a:accent6>
        <a:hlink>
          <a:srgbClr val="6699FF"/>
        </a:hlink>
        <a:folHlink>
          <a:srgbClr val="9999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3_Vějíře">
  <a:themeElements>
    <a:clrScheme name="">
      <a:dk1>
        <a:srgbClr val="5F5F5F"/>
      </a:dk1>
      <a:lt1>
        <a:srgbClr val="FFFFCC"/>
      </a:lt1>
      <a:dk2>
        <a:srgbClr val="000066"/>
      </a:dk2>
      <a:lt2>
        <a:srgbClr val="FFCC00"/>
      </a:lt2>
      <a:accent1>
        <a:srgbClr val="FFCC00"/>
      </a:accent1>
      <a:accent2>
        <a:srgbClr val="6666FF"/>
      </a:accent2>
      <a:accent3>
        <a:srgbClr val="AAAAB8"/>
      </a:accent3>
      <a:accent4>
        <a:srgbClr val="DADAAE"/>
      </a:accent4>
      <a:accent5>
        <a:srgbClr val="FFE2AA"/>
      </a:accent5>
      <a:accent6>
        <a:srgbClr val="5C5CE7"/>
      </a:accent6>
      <a:hlink>
        <a:srgbClr val="99CCFF"/>
      </a:hlink>
      <a:folHlink>
        <a:srgbClr val="003399"/>
      </a:folHlink>
    </a:clrScheme>
    <a:fontScheme name="Vějíř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Vějíře 1">
        <a:dk1>
          <a:srgbClr val="5F5F5F"/>
        </a:dk1>
        <a:lt1>
          <a:srgbClr val="FFFFCC"/>
        </a:lt1>
        <a:dk2>
          <a:srgbClr val="000000"/>
        </a:dk2>
        <a:lt2>
          <a:srgbClr val="FFCC00"/>
        </a:lt2>
        <a:accent1>
          <a:srgbClr val="FF7C80"/>
        </a:accent1>
        <a:accent2>
          <a:srgbClr val="990099"/>
        </a:accent2>
        <a:accent3>
          <a:srgbClr val="AAAAAA"/>
        </a:accent3>
        <a:accent4>
          <a:srgbClr val="DADAAE"/>
        </a:accent4>
        <a:accent5>
          <a:srgbClr val="FFBFC0"/>
        </a:accent5>
        <a:accent6>
          <a:srgbClr val="8A008A"/>
        </a:accent6>
        <a:hlink>
          <a:srgbClr val="FF3399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ějíře 2">
        <a:dk1>
          <a:srgbClr val="000000"/>
        </a:dk1>
        <a:lt1>
          <a:srgbClr val="FFFFFF"/>
        </a:lt1>
        <a:dk2>
          <a:srgbClr val="000066"/>
        </a:dk2>
        <a:lt2>
          <a:srgbClr val="969696"/>
        </a:lt2>
        <a:accent1>
          <a:srgbClr val="0000CC"/>
        </a:accent1>
        <a:accent2>
          <a:srgbClr val="FFFFFF"/>
        </a:accent2>
        <a:accent3>
          <a:srgbClr val="FFFFFF"/>
        </a:accent3>
        <a:accent4>
          <a:srgbClr val="000000"/>
        </a:accent4>
        <a:accent5>
          <a:srgbClr val="AAAAE2"/>
        </a:accent5>
        <a:accent6>
          <a:srgbClr val="E7E7E7"/>
        </a:accent6>
        <a:hlink>
          <a:srgbClr val="000080"/>
        </a:hlink>
        <a:folHlink>
          <a:srgbClr val="FF00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4">
        <a:dk1>
          <a:srgbClr val="000000"/>
        </a:dk1>
        <a:lt1>
          <a:srgbClr val="FFFFFF"/>
        </a:lt1>
        <a:dk2>
          <a:srgbClr val="006633"/>
        </a:dk2>
        <a:lt2>
          <a:srgbClr val="969696"/>
        </a:lt2>
        <a:accent1>
          <a:srgbClr val="009900"/>
        </a:accent1>
        <a:accent2>
          <a:srgbClr val="FFFFFF"/>
        </a:accent2>
        <a:accent3>
          <a:srgbClr val="FFFFFF"/>
        </a:accent3>
        <a:accent4>
          <a:srgbClr val="000000"/>
        </a:accent4>
        <a:accent5>
          <a:srgbClr val="AACAAA"/>
        </a:accent5>
        <a:accent6>
          <a:srgbClr val="E7E7E7"/>
        </a:accent6>
        <a:hlink>
          <a:srgbClr val="003300"/>
        </a:hlink>
        <a:folHlink>
          <a:srgbClr val="FF00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5">
        <a:dk1>
          <a:srgbClr val="000000"/>
        </a:dk1>
        <a:lt1>
          <a:srgbClr val="FFFFCC"/>
        </a:lt1>
        <a:dk2>
          <a:srgbClr val="CC0000"/>
        </a:dk2>
        <a:lt2>
          <a:srgbClr val="808000"/>
        </a:lt2>
        <a:accent1>
          <a:srgbClr val="CC9900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E2CAAA"/>
        </a:accent5>
        <a:accent6>
          <a:srgbClr val="730000"/>
        </a:accent6>
        <a:hlink>
          <a:srgbClr val="FF6633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6">
        <a:dk1>
          <a:srgbClr val="000000"/>
        </a:dk1>
        <a:lt1>
          <a:srgbClr val="FFFFFF"/>
        </a:lt1>
        <a:dk2>
          <a:srgbClr val="336699"/>
        </a:dk2>
        <a:lt2>
          <a:srgbClr val="969696"/>
        </a:lt2>
        <a:accent1>
          <a:srgbClr val="99FFCC"/>
        </a:accent1>
        <a:accent2>
          <a:srgbClr val="66CCFF"/>
        </a:accent2>
        <a:accent3>
          <a:srgbClr val="FFFFFF"/>
        </a:accent3>
        <a:accent4>
          <a:srgbClr val="000000"/>
        </a:accent4>
        <a:accent5>
          <a:srgbClr val="CAFFE2"/>
        </a:accent5>
        <a:accent6>
          <a:srgbClr val="5CB9E7"/>
        </a:accent6>
        <a:hlink>
          <a:srgbClr val="CCCCFF"/>
        </a:hlink>
        <a:folHlink>
          <a:srgbClr val="99FF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7">
        <a:dk1>
          <a:srgbClr val="49764A"/>
        </a:dk1>
        <a:lt1>
          <a:srgbClr val="CCFFCC"/>
        </a:lt1>
        <a:dk2>
          <a:srgbClr val="001800"/>
        </a:dk2>
        <a:lt2>
          <a:srgbClr val="FFFFFF"/>
        </a:lt2>
        <a:accent1>
          <a:srgbClr val="66CCFF"/>
        </a:accent1>
        <a:accent2>
          <a:srgbClr val="00FFFF"/>
        </a:accent2>
        <a:accent3>
          <a:srgbClr val="AAABAA"/>
        </a:accent3>
        <a:accent4>
          <a:srgbClr val="AEDAAE"/>
        </a:accent4>
        <a:accent5>
          <a:srgbClr val="B8E2FF"/>
        </a:accent5>
        <a:accent6>
          <a:srgbClr val="00E7E7"/>
        </a:accent6>
        <a:hlink>
          <a:srgbClr val="009999"/>
        </a:hlink>
        <a:folHlink>
          <a:srgbClr val="0099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ějíře 8">
        <a:dk1>
          <a:srgbClr val="A05F8B"/>
        </a:dk1>
        <a:lt1>
          <a:srgbClr val="FFE4FF"/>
        </a:lt1>
        <a:dk2>
          <a:srgbClr val="280028"/>
        </a:dk2>
        <a:lt2>
          <a:srgbClr val="FFFFFF"/>
        </a:lt2>
        <a:accent1>
          <a:srgbClr val="FF33CC"/>
        </a:accent1>
        <a:accent2>
          <a:srgbClr val="CC0099"/>
        </a:accent2>
        <a:accent3>
          <a:srgbClr val="ACAAAC"/>
        </a:accent3>
        <a:accent4>
          <a:srgbClr val="DAC3DA"/>
        </a:accent4>
        <a:accent5>
          <a:srgbClr val="FFADE2"/>
        </a:accent5>
        <a:accent6>
          <a:srgbClr val="B9008A"/>
        </a:accent6>
        <a:hlink>
          <a:srgbClr val="990099"/>
        </a:hlink>
        <a:folHlink>
          <a:srgbClr val="FF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ějíře 9">
        <a:dk1>
          <a:srgbClr val="4D4D93"/>
        </a:dk1>
        <a:lt1>
          <a:srgbClr val="CCECFF"/>
        </a:lt1>
        <a:dk2>
          <a:srgbClr val="00003E"/>
        </a:dk2>
        <a:lt2>
          <a:srgbClr val="FFFFFF"/>
        </a:lt2>
        <a:accent1>
          <a:srgbClr val="66CCFF"/>
        </a:accent1>
        <a:accent2>
          <a:srgbClr val="00FFFF"/>
        </a:accent2>
        <a:accent3>
          <a:srgbClr val="AAAAAF"/>
        </a:accent3>
        <a:accent4>
          <a:srgbClr val="AEC9DA"/>
        </a:accent4>
        <a:accent5>
          <a:srgbClr val="B8E2FF"/>
        </a:accent5>
        <a:accent6>
          <a:srgbClr val="00E7E7"/>
        </a:accent6>
        <a:hlink>
          <a:srgbClr val="6699FF"/>
        </a:hlink>
        <a:folHlink>
          <a:srgbClr val="9999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5_Vějíře">
  <a:themeElements>
    <a:clrScheme name="">
      <a:dk1>
        <a:srgbClr val="5F5F5F"/>
      </a:dk1>
      <a:lt1>
        <a:srgbClr val="FFFFCC"/>
      </a:lt1>
      <a:dk2>
        <a:srgbClr val="000066"/>
      </a:dk2>
      <a:lt2>
        <a:srgbClr val="FFCC00"/>
      </a:lt2>
      <a:accent1>
        <a:srgbClr val="FFCC00"/>
      </a:accent1>
      <a:accent2>
        <a:srgbClr val="6666FF"/>
      </a:accent2>
      <a:accent3>
        <a:srgbClr val="AAAAB8"/>
      </a:accent3>
      <a:accent4>
        <a:srgbClr val="DADAAE"/>
      </a:accent4>
      <a:accent5>
        <a:srgbClr val="FFE2AA"/>
      </a:accent5>
      <a:accent6>
        <a:srgbClr val="5C5CE7"/>
      </a:accent6>
      <a:hlink>
        <a:srgbClr val="99CCFF"/>
      </a:hlink>
      <a:folHlink>
        <a:srgbClr val="003399"/>
      </a:folHlink>
    </a:clrScheme>
    <a:fontScheme name="Vějíř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Vějíře 1">
        <a:dk1>
          <a:srgbClr val="5F5F5F"/>
        </a:dk1>
        <a:lt1>
          <a:srgbClr val="FFFFCC"/>
        </a:lt1>
        <a:dk2>
          <a:srgbClr val="000000"/>
        </a:dk2>
        <a:lt2>
          <a:srgbClr val="FFCC00"/>
        </a:lt2>
        <a:accent1>
          <a:srgbClr val="FF7C80"/>
        </a:accent1>
        <a:accent2>
          <a:srgbClr val="990099"/>
        </a:accent2>
        <a:accent3>
          <a:srgbClr val="AAAAAA"/>
        </a:accent3>
        <a:accent4>
          <a:srgbClr val="DADAAE"/>
        </a:accent4>
        <a:accent5>
          <a:srgbClr val="FFBFC0"/>
        </a:accent5>
        <a:accent6>
          <a:srgbClr val="8A008A"/>
        </a:accent6>
        <a:hlink>
          <a:srgbClr val="FF3399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ějíře 2">
        <a:dk1>
          <a:srgbClr val="000000"/>
        </a:dk1>
        <a:lt1>
          <a:srgbClr val="FFFFFF"/>
        </a:lt1>
        <a:dk2>
          <a:srgbClr val="000066"/>
        </a:dk2>
        <a:lt2>
          <a:srgbClr val="969696"/>
        </a:lt2>
        <a:accent1>
          <a:srgbClr val="0000CC"/>
        </a:accent1>
        <a:accent2>
          <a:srgbClr val="FFFFFF"/>
        </a:accent2>
        <a:accent3>
          <a:srgbClr val="FFFFFF"/>
        </a:accent3>
        <a:accent4>
          <a:srgbClr val="000000"/>
        </a:accent4>
        <a:accent5>
          <a:srgbClr val="AAAAE2"/>
        </a:accent5>
        <a:accent6>
          <a:srgbClr val="E7E7E7"/>
        </a:accent6>
        <a:hlink>
          <a:srgbClr val="000080"/>
        </a:hlink>
        <a:folHlink>
          <a:srgbClr val="FF00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4">
        <a:dk1>
          <a:srgbClr val="000000"/>
        </a:dk1>
        <a:lt1>
          <a:srgbClr val="FFFFFF"/>
        </a:lt1>
        <a:dk2>
          <a:srgbClr val="006633"/>
        </a:dk2>
        <a:lt2>
          <a:srgbClr val="969696"/>
        </a:lt2>
        <a:accent1>
          <a:srgbClr val="009900"/>
        </a:accent1>
        <a:accent2>
          <a:srgbClr val="FFFFFF"/>
        </a:accent2>
        <a:accent3>
          <a:srgbClr val="FFFFFF"/>
        </a:accent3>
        <a:accent4>
          <a:srgbClr val="000000"/>
        </a:accent4>
        <a:accent5>
          <a:srgbClr val="AACAAA"/>
        </a:accent5>
        <a:accent6>
          <a:srgbClr val="E7E7E7"/>
        </a:accent6>
        <a:hlink>
          <a:srgbClr val="003300"/>
        </a:hlink>
        <a:folHlink>
          <a:srgbClr val="FF00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5">
        <a:dk1>
          <a:srgbClr val="000000"/>
        </a:dk1>
        <a:lt1>
          <a:srgbClr val="FFFFCC"/>
        </a:lt1>
        <a:dk2>
          <a:srgbClr val="CC0000"/>
        </a:dk2>
        <a:lt2>
          <a:srgbClr val="808000"/>
        </a:lt2>
        <a:accent1>
          <a:srgbClr val="CC9900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E2CAAA"/>
        </a:accent5>
        <a:accent6>
          <a:srgbClr val="730000"/>
        </a:accent6>
        <a:hlink>
          <a:srgbClr val="FF6633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6">
        <a:dk1>
          <a:srgbClr val="000000"/>
        </a:dk1>
        <a:lt1>
          <a:srgbClr val="FFFFFF"/>
        </a:lt1>
        <a:dk2>
          <a:srgbClr val="336699"/>
        </a:dk2>
        <a:lt2>
          <a:srgbClr val="969696"/>
        </a:lt2>
        <a:accent1>
          <a:srgbClr val="99FFCC"/>
        </a:accent1>
        <a:accent2>
          <a:srgbClr val="66CCFF"/>
        </a:accent2>
        <a:accent3>
          <a:srgbClr val="FFFFFF"/>
        </a:accent3>
        <a:accent4>
          <a:srgbClr val="000000"/>
        </a:accent4>
        <a:accent5>
          <a:srgbClr val="CAFFE2"/>
        </a:accent5>
        <a:accent6>
          <a:srgbClr val="5CB9E7"/>
        </a:accent6>
        <a:hlink>
          <a:srgbClr val="CCCCFF"/>
        </a:hlink>
        <a:folHlink>
          <a:srgbClr val="99FF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ějíře 7">
        <a:dk1>
          <a:srgbClr val="49764A"/>
        </a:dk1>
        <a:lt1>
          <a:srgbClr val="CCFFCC"/>
        </a:lt1>
        <a:dk2>
          <a:srgbClr val="001800"/>
        </a:dk2>
        <a:lt2>
          <a:srgbClr val="FFFFFF"/>
        </a:lt2>
        <a:accent1>
          <a:srgbClr val="66CCFF"/>
        </a:accent1>
        <a:accent2>
          <a:srgbClr val="00FFFF"/>
        </a:accent2>
        <a:accent3>
          <a:srgbClr val="AAABAA"/>
        </a:accent3>
        <a:accent4>
          <a:srgbClr val="AEDAAE"/>
        </a:accent4>
        <a:accent5>
          <a:srgbClr val="B8E2FF"/>
        </a:accent5>
        <a:accent6>
          <a:srgbClr val="00E7E7"/>
        </a:accent6>
        <a:hlink>
          <a:srgbClr val="009999"/>
        </a:hlink>
        <a:folHlink>
          <a:srgbClr val="0099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ějíře 8">
        <a:dk1>
          <a:srgbClr val="A05F8B"/>
        </a:dk1>
        <a:lt1>
          <a:srgbClr val="FFE4FF"/>
        </a:lt1>
        <a:dk2>
          <a:srgbClr val="280028"/>
        </a:dk2>
        <a:lt2>
          <a:srgbClr val="FFFFFF"/>
        </a:lt2>
        <a:accent1>
          <a:srgbClr val="FF33CC"/>
        </a:accent1>
        <a:accent2>
          <a:srgbClr val="CC0099"/>
        </a:accent2>
        <a:accent3>
          <a:srgbClr val="ACAAAC"/>
        </a:accent3>
        <a:accent4>
          <a:srgbClr val="DAC3DA"/>
        </a:accent4>
        <a:accent5>
          <a:srgbClr val="FFADE2"/>
        </a:accent5>
        <a:accent6>
          <a:srgbClr val="B9008A"/>
        </a:accent6>
        <a:hlink>
          <a:srgbClr val="990099"/>
        </a:hlink>
        <a:folHlink>
          <a:srgbClr val="FF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ějíře 9">
        <a:dk1>
          <a:srgbClr val="4D4D93"/>
        </a:dk1>
        <a:lt1>
          <a:srgbClr val="CCECFF"/>
        </a:lt1>
        <a:dk2>
          <a:srgbClr val="00003E"/>
        </a:dk2>
        <a:lt2>
          <a:srgbClr val="FFFFFF"/>
        </a:lt2>
        <a:accent1>
          <a:srgbClr val="66CCFF"/>
        </a:accent1>
        <a:accent2>
          <a:srgbClr val="00FFFF"/>
        </a:accent2>
        <a:accent3>
          <a:srgbClr val="AAAAAF"/>
        </a:accent3>
        <a:accent4>
          <a:srgbClr val="AEC9DA"/>
        </a:accent4>
        <a:accent5>
          <a:srgbClr val="B8E2FF"/>
        </a:accent5>
        <a:accent6>
          <a:srgbClr val="00E7E7"/>
        </a:accent6>
        <a:hlink>
          <a:srgbClr val="6699FF"/>
        </a:hlink>
        <a:folHlink>
          <a:srgbClr val="9999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65018E8D82076643A4C3CE5A539BEFCE" ma:contentTypeVersion="0" ma:contentTypeDescription="Vytvoří nový dokument" ma:contentTypeScope="" ma:versionID="57bef905858f6868f96b2a47315bceb6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f7fd71362b8b3f577065ace76722fa9f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DC8DC598-A02A-4F3D-ADF1-02BE289F5A3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52FE626C-DE85-4BDE-BF76-DFF0C7973E9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3B90CB0-EEDD-470D-8602-9E335615E7D9}">
  <ds:schemaRefs>
    <ds:schemaRef ds:uri="http://purl.org/dc/elements/1.1/"/>
    <ds:schemaRef ds:uri="http://purl.org/dc/dcmitype/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Office\Sablony\Návrhy prezentací\Vějíře.pot</Template>
  <TotalTime>3627</TotalTime>
  <Words>2181</Words>
  <Application>Microsoft Office PowerPoint</Application>
  <PresentationFormat>Předvádění na obrazovce (4:3)</PresentationFormat>
  <Paragraphs>406</Paragraphs>
  <Slides>49</Slides>
  <Notes>49</Notes>
  <HiddenSlides>0</HiddenSlides>
  <MMClips>0</MMClips>
  <ScaleCrop>false</ScaleCrop>
  <HeadingPairs>
    <vt:vector size="4" baseType="variant">
      <vt:variant>
        <vt:lpstr>Motiv</vt:lpstr>
      </vt:variant>
      <vt:variant>
        <vt:i4>4</vt:i4>
      </vt:variant>
      <vt:variant>
        <vt:lpstr>Nadpisy snímků</vt:lpstr>
      </vt:variant>
      <vt:variant>
        <vt:i4>49</vt:i4>
      </vt:variant>
    </vt:vector>
  </HeadingPairs>
  <TitlesOfParts>
    <vt:vector size="53" baseType="lpstr">
      <vt:lpstr>Výchozí návrh</vt:lpstr>
      <vt:lpstr>1_Vějíře</vt:lpstr>
      <vt:lpstr>3_Vějíře</vt:lpstr>
      <vt:lpstr>5_Vějíře</vt:lpstr>
      <vt:lpstr>Pharmacognosy  lab exercise 7</vt:lpstr>
      <vt:lpstr>Althaeae folium CzPh 2017</vt:lpstr>
      <vt:lpstr>Althaeae folium CzPh 2017</vt:lpstr>
      <vt:lpstr>Althaeae folium CzPh 2017</vt:lpstr>
      <vt:lpstr>Althaeae folium CzPh 2017</vt:lpstr>
      <vt:lpstr>Boldo folium CzPh 2017</vt:lpstr>
      <vt:lpstr>Boldo folium CzPh 2017</vt:lpstr>
      <vt:lpstr>Boldo folium CzPh 2017</vt:lpstr>
      <vt:lpstr>Boldo folium CzPh 2017</vt:lpstr>
      <vt:lpstr>Theae folium </vt:lpstr>
      <vt:lpstr>Theae folium </vt:lpstr>
      <vt:lpstr>Theae folium </vt:lpstr>
      <vt:lpstr>Theae folium </vt:lpstr>
      <vt:lpstr>Theae folium </vt:lpstr>
      <vt:lpstr>Trifolii fibrini folium  CzPh 2017</vt:lpstr>
      <vt:lpstr>Trifolii fibrini folium  CzPh 2017</vt:lpstr>
      <vt:lpstr>Trifolii fibrini folium  CzPh 2017</vt:lpstr>
      <vt:lpstr>Trifolii fibrini folium  CzPh 2017</vt:lpstr>
      <vt:lpstr>Uvae ursi folium CzPh 2017</vt:lpstr>
      <vt:lpstr>Uvae ursi folium CzPh 2017</vt:lpstr>
      <vt:lpstr>Uvae ursi folium CzPh 2017</vt:lpstr>
      <vt:lpstr>Uvae ursi folium CzPh 2017</vt:lpstr>
      <vt:lpstr>MACROSCOPY</vt:lpstr>
      <vt:lpstr>Mate folium </vt:lpstr>
      <vt:lpstr>Mate folium </vt:lpstr>
      <vt:lpstr>Crataegi folium cum flore CzPh 2017</vt:lpstr>
      <vt:lpstr>Crataegi folium cum flore CzPh 2017</vt:lpstr>
      <vt:lpstr>Crataegi folium cum flore CzPh 2017</vt:lpstr>
      <vt:lpstr>Plantaginis folium CzPh 2017</vt:lpstr>
      <vt:lpstr>Plantaginis folium CzPh 2017</vt:lpstr>
      <vt:lpstr>Ribes nigri folium CzPh 2017</vt:lpstr>
      <vt:lpstr>Ribes nigri folium CzPh 2017</vt:lpstr>
      <vt:lpstr>Herbs  Drugs consist of stem, leaves and flowers  </vt:lpstr>
      <vt:lpstr>Adonidis herba </vt:lpstr>
      <vt:lpstr>Adonidis herba </vt:lpstr>
      <vt:lpstr>Agrimoniae herba CzPh 2017</vt:lpstr>
      <vt:lpstr>Agrimoniae herba CzPh 2017</vt:lpstr>
      <vt:lpstr>Alchemillae herba CzPh 2017</vt:lpstr>
      <vt:lpstr>Alchemillae herba CzPh 2017</vt:lpstr>
      <vt:lpstr>Centaurii herba CzPh 2017</vt:lpstr>
      <vt:lpstr>Centaurii herba CzPh 2017</vt:lpstr>
      <vt:lpstr>Centaurii herba CzPh 2017</vt:lpstr>
      <vt:lpstr>Herniariae herba</vt:lpstr>
      <vt:lpstr>Herniariae herba</vt:lpstr>
      <vt:lpstr>Hyperici herba CzPh 2017</vt:lpstr>
      <vt:lpstr>Hyperici herba CzPh 2017</vt:lpstr>
      <vt:lpstr>Hyperici herba CzPh 2017</vt:lpstr>
      <vt:lpstr>Hyssopi herba</vt:lpstr>
      <vt:lpstr>Hyssopi herba</vt:lpstr>
    </vt:vector>
  </TitlesOfParts>
  <Company>FaF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Cvičení č. 1</dc:title>
  <dc:creator>pc</dc:creator>
  <cp:lastModifiedBy>F15208</cp:lastModifiedBy>
  <cp:revision>937</cp:revision>
  <dcterms:created xsi:type="dcterms:W3CDTF">2002-09-12T08:30:40Z</dcterms:created>
  <dcterms:modified xsi:type="dcterms:W3CDTF">2020-11-24T20:57:02Z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0x01010065018E8D82076643A4C3CE5A539BEFCE</vt:lpwstr>
  </property>
</Properties>
</file>