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  <p:sldMasterId id="2147483679" r:id="rId2"/>
    <p:sldMasterId id="2147483692" r:id="rId3"/>
    <p:sldMasterId id="2147483705" r:id="rId4"/>
  </p:sldMasterIdLst>
  <p:notesMasterIdLst>
    <p:notesMasterId r:id="rId25"/>
  </p:notesMasterIdLst>
  <p:sldIdLst>
    <p:sldId id="322" r:id="rId5"/>
    <p:sldId id="323" r:id="rId6"/>
    <p:sldId id="343" r:id="rId7"/>
    <p:sldId id="347" r:id="rId8"/>
    <p:sldId id="344" r:id="rId9"/>
    <p:sldId id="324" r:id="rId10"/>
    <p:sldId id="342" r:id="rId11"/>
    <p:sldId id="346" r:id="rId12"/>
    <p:sldId id="345" r:id="rId13"/>
    <p:sldId id="348" r:id="rId14"/>
    <p:sldId id="325" r:id="rId15"/>
    <p:sldId id="341" r:id="rId16"/>
    <p:sldId id="326" r:id="rId17"/>
    <p:sldId id="333" r:id="rId18"/>
    <p:sldId id="327" r:id="rId19"/>
    <p:sldId id="339" r:id="rId20"/>
    <p:sldId id="328" r:id="rId21"/>
    <p:sldId id="338" r:id="rId22"/>
    <p:sldId id="329" r:id="rId23"/>
    <p:sldId id="337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Rjašková" userId="e9c47a42-bd86-4581-82c9-7b1bb1efc083" providerId="ADAL" clId="{2D0D8EA6-6B36-4AA1-901B-3830D76A8276}"/>
    <pc:docChg chg="modSld">
      <pc:chgData name="Veronika Rjašková" userId="e9c47a42-bd86-4581-82c9-7b1bb1efc083" providerId="ADAL" clId="{2D0D8EA6-6B36-4AA1-901B-3830D76A8276}" dt="2020-10-08T12:35:55.513" v="0"/>
      <pc:docMkLst>
        <pc:docMk/>
      </pc:docMkLst>
      <pc:sldChg chg="modSp mod">
        <pc:chgData name="Veronika Rjašková" userId="e9c47a42-bd86-4581-82c9-7b1bb1efc083" providerId="ADAL" clId="{2D0D8EA6-6B36-4AA1-901B-3830D76A8276}" dt="2020-10-08T12:35:55.513" v="0"/>
        <pc:sldMkLst>
          <pc:docMk/>
          <pc:sldMk cId="1431474290" sldId="341"/>
        </pc:sldMkLst>
        <pc:spChg chg="mod">
          <ac:chgData name="Veronika Rjašková" userId="e9c47a42-bd86-4581-82c9-7b1bb1efc083" providerId="ADAL" clId="{2D0D8EA6-6B36-4AA1-901B-3830D76A8276}" dt="2020-10-08T12:35:55.513" v="0"/>
          <ac:spMkLst>
            <pc:docMk/>
            <pc:sldMk cId="1431474290" sldId="341"/>
            <ac:spMk id="39938" creationId="{36770B77-D361-46A2-87D5-810808731B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EF0AF2-31F2-4809-B99A-E71E434B26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4971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5173F-10E6-4B2B-8C5A-720D0A7FDF5E}" type="slidenum">
              <a:rPr lang="cs-CZ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cs-CZ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04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B62260BB-D218-4BDF-A891-D8C325659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7837A3AC-925E-489D-959A-AB7C0DE8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5096A115-E7A5-45E3-8ECB-71ED24F11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A1F24D82-D92C-48AD-BB7C-D8B188E86F1F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97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4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8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0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8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93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57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7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0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5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3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6FA4C12-D683-4DFD-BEDA-CFCA0D6BB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EE23F15-2431-463F-8B56-EA079C52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E3483DB-E840-41A0-B10E-797541EDC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A0BBF46F-16F0-4A5B-9E1E-8EB9DB86638F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6FA4C12-D683-4DFD-BEDA-CFCA0D6BB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EE23F15-2431-463F-8B56-EA079C52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E3483DB-E840-41A0-B10E-797541EDC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A0BBF46F-16F0-4A5B-9E1E-8EB9DB86638F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6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088C31-574E-4C5D-A628-79059609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57E10E1-4A5A-449C-BBC9-E16236F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noProof="0" dirty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1949FC-E51C-4443-AFBA-7B7353B28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3BC51C7-C381-4E96-B002-583136EC79B9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6FA4C12-D683-4DFD-BEDA-CFCA0D6BB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EE23F15-2431-463F-8B56-EA079C52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E3483DB-E840-41A0-B10E-797541EDC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A0BBF46F-16F0-4A5B-9E1E-8EB9DB86638F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6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6FA4C12-D683-4DFD-BEDA-CFCA0D6BB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EE23F15-2431-463F-8B56-EA079C52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E3483DB-E840-41A0-B10E-797541EDC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A0BBF46F-16F0-4A5B-9E1E-8EB9DB86638F}" type="slidenum">
              <a:rPr lang="cs-CZ" altLang="cs-CZ" sz="12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3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F3BA63-F192-474E-B5E4-03FD8B8D9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9F812-01BF-4AE6-9099-C683F5EFF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F1226F-EB50-449B-9149-141C268A4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D080C-E6B5-4617-96CA-FB7777A96F2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431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500EF-270B-46E8-8986-093AC353B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FDDB1-61AA-4FBE-8197-A7A344E6D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92090-6CEF-4913-AF7E-1C8F07151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4E7D02-52E3-4D67-9359-65B41F5AC69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01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7324EC-F8FA-478A-A5C1-7731FE86F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0C7FC-DBE3-46B0-B620-A2F070E9F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340F72-3E05-4E65-BE47-0B3E7FACE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5B936C-0677-4EF7-94EA-787B9020CE3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071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C20A317-40FE-4884-82A4-2E7BB219367E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>
              <a:extLst>
                <a:ext uri="{FF2B5EF4-FFF2-40B4-BE49-F238E27FC236}">
                  <a16:creationId xmlns:a16="http://schemas.microsoft.com/office/drawing/2014/main" id="{70C21D95-B69B-418C-A959-4C01FBE80B7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0 w 21607"/>
                <a:gd name="T3" fmla="*/ 0 h 21600"/>
                <a:gd name="T4" fmla="*/ 0 w 2160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8E93ED71-6647-40CA-A2D2-7F9E056354D1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0 w 20922"/>
                <a:gd name="T1" fmla="*/ 0 h 21053"/>
                <a:gd name="T2" fmla="*/ 0 w 20922"/>
                <a:gd name="T3" fmla="*/ 0 h 21053"/>
                <a:gd name="T4" fmla="*/ 0 w 20922"/>
                <a:gd name="T5" fmla="*/ 0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Arc 5">
              <a:extLst>
                <a:ext uri="{FF2B5EF4-FFF2-40B4-BE49-F238E27FC236}">
                  <a16:creationId xmlns:a16="http://schemas.microsoft.com/office/drawing/2014/main" id="{E199426A-9D8A-43BC-BD8E-AA6F18A7D24C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0 w 18966"/>
                <a:gd name="T1" fmla="*/ 0 h 19239"/>
                <a:gd name="T2" fmla="*/ 0 w 18966"/>
                <a:gd name="T3" fmla="*/ 0 h 19239"/>
                <a:gd name="T4" fmla="*/ 0 w 18966"/>
                <a:gd name="T5" fmla="*/ 0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Arc 6">
              <a:extLst>
                <a:ext uri="{FF2B5EF4-FFF2-40B4-BE49-F238E27FC236}">
                  <a16:creationId xmlns:a16="http://schemas.microsoft.com/office/drawing/2014/main" id="{26710966-9682-415E-9E06-4B22C090BBEF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0 w 16754"/>
                <a:gd name="T1" fmla="*/ 0 h 17212"/>
                <a:gd name="T2" fmla="*/ 0 w 16754"/>
                <a:gd name="T3" fmla="*/ 0 h 17212"/>
                <a:gd name="T4" fmla="*/ 0 w 16754"/>
                <a:gd name="T5" fmla="*/ 0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Arc 7">
              <a:extLst>
                <a:ext uri="{FF2B5EF4-FFF2-40B4-BE49-F238E27FC236}">
                  <a16:creationId xmlns:a16="http://schemas.microsoft.com/office/drawing/2014/main" id="{DB83F9C3-6EA0-418B-8B5E-03D6B3F4D33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Arc 8">
              <a:extLst>
                <a:ext uri="{FF2B5EF4-FFF2-40B4-BE49-F238E27FC236}">
                  <a16:creationId xmlns:a16="http://schemas.microsoft.com/office/drawing/2014/main" id="{24C51B9B-3371-4538-9EF8-D6EA37966C2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0 w 20924"/>
                <a:gd name="T1" fmla="*/ 0 h 21052"/>
                <a:gd name="T2" fmla="*/ 0 w 20924"/>
                <a:gd name="T3" fmla="*/ 0 h 21052"/>
                <a:gd name="T4" fmla="*/ 0 w 20924"/>
                <a:gd name="T5" fmla="*/ 0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Arc 9">
              <a:extLst>
                <a:ext uri="{FF2B5EF4-FFF2-40B4-BE49-F238E27FC236}">
                  <a16:creationId xmlns:a16="http://schemas.microsoft.com/office/drawing/2014/main" id="{5815126F-1012-467B-942A-D7A439BCD2D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0 w 18970"/>
                <a:gd name="T1" fmla="*/ 0 h 19237"/>
                <a:gd name="T2" fmla="*/ 0 w 18970"/>
                <a:gd name="T3" fmla="*/ 0 h 19237"/>
                <a:gd name="T4" fmla="*/ 0 w 18970"/>
                <a:gd name="T5" fmla="*/ 0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Arc 10">
              <a:extLst>
                <a:ext uri="{FF2B5EF4-FFF2-40B4-BE49-F238E27FC236}">
                  <a16:creationId xmlns:a16="http://schemas.microsoft.com/office/drawing/2014/main" id="{23237785-A35B-4887-9375-C6B589C7AC10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0 w 16754"/>
                <a:gd name="T1" fmla="*/ 0 h 17213"/>
                <a:gd name="T2" fmla="*/ 0 w 16754"/>
                <a:gd name="T3" fmla="*/ 0 h 17213"/>
                <a:gd name="T4" fmla="*/ 0 w 16754"/>
                <a:gd name="T5" fmla="*/ 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09811C94-50AF-4E24-8ABC-10B85F7C047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581400"/>
            <a:ext cx="7772400" cy="13319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07EEB5F-072F-47B8-B848-16A816E069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363805A-CE64-4F1B-B584-13EDD8D7B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1D1519B-ABC9-4863-BFFF-990A1ACE9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0813-5563-44CA-9279-37D65073A1BD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91969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57F6E8D3-3941-4538-B142-B6A361C89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AD8D808A-5E56-4B62-A57A-7EDE54028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2627F933-17C1-439A-B45C-0546BB58D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E59B-248F-4D97-95CF-EEA388729364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82566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333A0B75-F1C2-47E9-AC66-791FC8E5A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9B5B4B3C-B3E1-4620-B4C5-E248A16E1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A0523210-B251-4274-A3CD-B51EAA99D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E79F-7D3F-4AEC-8156-AE998E63F773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72541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DF6E3284-F29D-4249-9A43-A609537FA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808E6F09-843E-427F-8107-8F0AA318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49639EC6-7B6E-4650-946D-BEC36BCFD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BBEC6-EF45-437A-908B-971559823858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20727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5B1CEDAD-2EEC-4004-B957-DC2CE2134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4FE7D13F-1EDF-47D3-80F3-17BCB86CE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id="{5E47F542-4410-444F-A7FD-E0B8D7495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80DF-D26A-4C93-B5C9-22E800B20C47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874806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50B24A08-F25F-431A-BA92-525B21070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208C3D1B-46A2-4ABA-B020-7DD6F3BF0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4614EB97-2D87-4A67-9128-C388C331C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F642-CBB8-41AE-B465-A0226834295D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17876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>
            <a:extLst>
              <a:ext uri="{FF2B5EF4-FFF2-40B4-BE49-F238E27FC236}">
                <a16:creationId xmlns:a16="http://schemas.microsoft.com/office/drawing/2014/main" id="{8E1EC3BE-DB93-4157-8F23-F03A4DFBD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51C01110-8D7E-4492-A3CF-9C551D459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77931ACF-29DD-4FC6-B673-A024139E1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ED5E-0519-4ED1-89D5-0140BB1FF432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3266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5371122C-1EF9-4175-897E-27E84C7DA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9D3425EF-CBC8-4D04-AA34-0847220EE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486A0AEB-1DCE-422B-8329-9F07E11E8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3237-F992-422F-88AB-085A4F4C9546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9270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157BBD-D361-427F-93B9-C9F02E010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0A022C-6EFE-4B5E-8156-09B3F1643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0E4E9-8BB6-407C-AACC-836CCE82F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F5C8EB-D0B3-410F-ACA0-E0776A96EE9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486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B5AA8452-672B-4F7E-9E04-44E2E67A8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E8BF855E-EDE8-40D8-9E03-CED247F59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9D6D36DB-1B56-4040-AF4C-55F1CD3A5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9567-9096-4E1E-98C8-20771BD89ED9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371248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D46F074D-C940-402D-8D5E-73E70C656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C0D9540F-56D9-45D4-8E66-85A3EC5A6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A8CE3568-8148-437D-9407-87BCC1F54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6E316-33B5-4998-A6B8-5515CDB91A23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59997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1838" y="381000"/>
            <a:ext cx="19431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2538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D51482C3-E088-4B76-8353-0D7281430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7E344776-E973-44D7-8716-7F4B125F3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31A66646-E70D-4816-95F5-B93036E78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87130-EB2A-44F7-8771-74422794D114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46851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538" y="381000"/>
            <a:ext cx="77724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6D0D338B-9ACA-4CC4-8B19-61C4023C4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4227594A-8850-4656-A2EF-2D4F9EF24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846A6BAF-5062-4709-8503-029826D4E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CA2A-9539-45D4-85FC-72C74EEB4C8E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413629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409C186-23EB-45AE-9A3B-FD177D8442FB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>
              <a:extLst>
                <a:ext uri="{FF2B5EF4-FFF2-40B4-BE49-F238E27FC236}">
                  <a16:creationId xmlns:a16="http://schemas.microsoft.com/office/drawing/2014/main" id="{C5B1635E-42AC-4ECE-9A60-3F08710102F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0 w 21607"/>
                <a:gd name="T3" fmla="*/ 0 h 21600"/>
                <a:gd name="T4" fmla="*/ 0 w 2160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2827CEC8-BC1A-49E0-9343-17E1D5D40BA2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0 w 20922"/>
                <a:gd name="T1" fmla="*/ 0 h 21053"/>
                <a:gd name="T2" fmla="*/ 0 w 20922"/>
                <a:gd name="T3" fmla="*/ 0 h 21053"/>
                <a:gd name="T4" fmla="*/ 0 w 20922"/>
                <a:gd name="T5" fmla="*/ 0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Arc 5">
              <a:extLst>
                <a:ext uri="{FF2B5EF4-FFF2-40B4-BE49-F238E27FC236}">
                  <a16:creationId xmlns:a16="http://schemas.microsoft.com/office/drawing/2014/main" id="{4C3E5D96-6062-48E3-81E7-62145EA32FD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0 w 18966"/>
                <a:gd name="T1" fmla="*/ 0 h 19239"/>
                <a:gd name="T2" fmla="*/ 0 w 18966"/>
                <a:gd name="T3" fmla="*/ 0 h 19239"/>
                <a:gd name="T4" fmla="*/ 0 w 18966"/>
                <a:gd name="T5" fmla="*/ 0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Arc 6">
              <a:extLst>
                <a:ext uri="{FF2B5EF4-FFF2-40B4-BE49-F238E27FC236}">
                  <a16:creationId xmlns:a16="http://schemas.microsoft.com/office/drawing/2014/main" id="{B41B5A7D-FD09-4628-A471-B9BE98E8ECC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0 w 16754"/>
                <a:gd name="T1" fmla="*/ 0 h 17212"/>
                <a:gd name="T2" fmla="*/ 0 w 16754"/>
                <a:gd name="T3" fmla="*/ 0 h 17212"/>
                <a:gd name="T4" fmla="*/ 0 w 16754"/>
                <a:gd name="T5" fmla="*/ 0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Arc 7">
              <a:extLst>
                <a:ext uri="{FF2B5EF4-FFF2-40B4-BE49-F238E27FC236}">
                  <a16:creationId xmlns:a16="http://schemas.microsoft.com/office/drawing/2014/main" id="{6C395865-120E-496F-855A-B564414B4969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Arc 8">
              <a:extLst>
                <a:ext uri="{FF2B5EF4-FFF2-40B4-BE49-F238E27FC236}">
                  <a16:creationId xmlns:a16="http://schemas.microsoft.com/office/drawing/2014/main" id="{8DB40269-4E24-42CC-9EC9-DFFADADA4518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0 w 20924"/>
                <a:gd name="T1" fmla="*/ 0 h 21052"/>
                <a:gd name="T2" fmla="*/ 0 w 20924"/>
                <a:gd name="T3" fmla="*/ 0 h 21052"/>
                <a:gd name="T4" fmla="*/ 0 w 20924"/>
                <a:gd name="T5" fmla="*/ 0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Arc 9">
              <a:extLst>
                <a:ext uri="{FF2B5EF4-FFF2-40B4-BE49-F238E27FC236}">
                  <a16:creationId xmlns:a16="http://schemas.microsoft.com/office/drawing/2014/main" id="{53196F0D-5331-4610-B43C-45070A51B25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0 w 18970"/>
                <a:gd name="T1" fmla="*/ 0 h 19237"/>
                <a:gd name="T2" fmla="*/ 0 w 18970"/>
                <a:gd name="T3" fmla="*/ 0 h 19237"/>
                <a:gd name="T4" fmla="*/ 0 w 18970"/>
                <a:gd name="T5" fmla="*/ 0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Arc 10">
              <a:extLst>
                <a:ext uri="{FF2B5EF4-FFF2-40B4-BE49-F238E27FC236}">
                  <a16:creationId xmlns:a16="http://schemas.microsoft.com/office/drawing/2014/main" id="{21AAE20C-C8DD-489C-9608-A141C03C9DB0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0 w 16754"/>
                <a:gd name="T1" fmla="*/ 0 h 17213"/>
                <a:gd name="T2" fmla="*/ 0 w 16754"/>
                <a:gd name="T3" fmla="*/ 0 h 17213"/>
                <a:gd name="T4" fmla="*/ 0 w 16754"/>
                <a:gd name="T5" fmla="*/ 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254095ED-D924-4DB4-B392-C424C86344E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581400"/>
            <a:ext cx="7772400" cy="13319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C8F4574-A8C5-4D8A-80A2-8EFD45F7D5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439ED2F-EC14-45D8-B013-6520CBAA2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291AEE2-AD4F-422E-A656-4A4119432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22EA43B4-4DFE-4C42-8BCD-75EE03FF1FCB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681634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845A77FF-30CD-419C-86E8-4834B0ACF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E0824108-6D37-481C-9430-64CF9A0D7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90AA17E8-0436-41AC-9051-0CB1870EB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76D3-FA6B-46F4-81E9-93CFFF5EDD95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25342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1A55981E-3BFE-4B52-AD32-94DBF9C2B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148D04B8-46A5-4CDD-959B-DF4867946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3F5B93FA-0AC8-4B90-85C8-BEA996955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0143-4F4F-4107-B1F2-076E3E929E77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92360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D4D2988B-36AC-4541-8982-769D6BFE0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3ADB0FB1-F31F-404A-B048-F8FD1E271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5DD9C105-2E9D-4674-8E43-0ED11C9EC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280D-3F73-4DCC-AD5F-86815551929C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03559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C662FBC9-C54C-4038-9FCF-FB3B4307A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52EE519D-FC5A-4E2A-B508-4742294DC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id="{B80B0BF8-0FDF-47BD-AA92-1550947D4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5DC0-D3FB-4647-AEA8-73F278E81E1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95042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1DE1C31E-CE21-4004-8896-5321431DE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CB1099A8-B5AD-4FDD-8D6C-E498B28A0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18E4D117-FE3C-4D94-B220-E15DC0F53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0FBF-B05F-41FA-8828-5346BF32AF4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42181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ED218-E238-4A1A-81A7-5978693F1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5F745-0A2C-4B3C-AFEB-4769438FF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8DC1A-CF5B-4F07-AA27-72B5BF73D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ADBB56-B1CA-4B0F-B3C0-4ADA27B2AF2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1606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>
            <a:extLst>
              <a:ext uri="{FF2B5EF4-FFF2-40B4-BE49-F238E27FC236}">
                <a16:creationId xmlns:a16="http://schemas.microsoft.com/office/drawing/2014/main" id="{91BDEAC6-110D-4622-8239-A2D479B0F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51AEB236-E5AD-4EAC-B06B-C8EF6968A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CC65C2F7-7BEC-4C34-80C4-C78DC01BE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940F6-CFAA-4328-AB73-21214C6E5477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259724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EDAEB471-BF7A-4C18-B7DD-8C9A6FC2F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54B34EE1-18D0-480A-A1A2-264CBC6E9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8BFB76AC-6BBF-4B81-A3C3-D6DE1247F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F5C3-842C-41EF-BEDF-01877FCC34B3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66295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5052AF9-E123-478B-9E57-28CB68F21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E4B461D0-0A10-4A87-95F7-C52ADA894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C0906E06-A1F2-4895-B706-D391F54BC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9E880-EAB5-4E4C-8503-2430D9F71CFF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543435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B50B7CF6-AD87-4819-9264-BFF279D96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64FDDC70-85B5-4E8B-B359-45C50B8AE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C46B1A8A-3AAB-439A-9464-5A77D8DB0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A3DE-4D7A-4961-8799-81E94F89D48F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426164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1838" y="381000"/>
            <a:ext cx="19431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2538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56CCB2AA-439C-4444-AAD7-66E65F23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25BAEF56-2BBF-4654-AED0-49858B672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ACB9C7E7-E84B-4A30-AC42-637778515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72AE-9306-4A18-8FAD-2BEF847A4262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724553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538" y="381000"/>
            <a:ext cx="77724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5F772C4D-A098-4263-AC8A-4D5992923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95AEE03F-51C0-4E87-BE76-E2217ACB1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379169CE-EB73-41F3-B14C-9E84FCA80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9130-347A-4B6B-9E43-73D2AE90D492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589298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35000BD-FA28-4F49-A067-723A6D0947BD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>
              <a:extLst>
                <a:ext uri="{FF2B5EF4-FFF2-40B4-BE49-F238E27FC236}">
                  <a16:creationId xmlns:a16="http://schemas.microsoft.com/office/drawing/2014/main" id="{30536985-3F9F-4279-BDAC-EBB96AACE70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0 w 21607"/>
                <a:gd name="T3" fmla="*/ 0 h 21600"/>
                <a:gd name="T4" fmla="*/ 0 w 2160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698895FE-EB79-490B-BA4B-3ECB6D92A08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0 w 20922"/>
                <a:gd name="T1" fmla="*/ 0 h 21053"/>
                <a:gd name="T2" fmla="*/ 0 w 20922"/>
                <a:gd name="T3" fmla="*/ 0 h 21053"/>
                <a:gd name="T4" fmla="*/ 0 w 20922"/>
                <a:gd name="T5" fmla="*/ 0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Arc 5">
              <a:extLst>
                <a:ext uri="{FF2B5EF4-FFF2-40B4-BE49-F238E27FC236}">
                  <a16:creationId xmlns:a16="http://schemas.microsoft.com/office/drawing/2014/main" id="{57EBB47F-3E7D-45FE-AA7A-6D6CFF6855E6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0 w 18966"/>
                <a:gd name="T1" fmla="*/ 0 h 19239"/>
                <a:gd name="T2" fmla="*/ 0 w 18966"/>
                <a:gd name="T3" fmla="*/ 0 h 19239"/>
                <a:gd name="T4" fmla="*/ 0 w 18966"/>
                <a:gd name="T5" fmla="*/ 0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Arc 6">
              <a:extLst>
                <a:ext uri="{FF2B5EF4-FFF2-40B4-BE49-F238E27FC236}">
                  <a16:creationId xmlns:a16="http://schemas.microsoft.com/office/drawing/2014/main" id="{4C7D9E3D-E79D-47D6-8428-55949410167C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0 w 16754"/>
                <a:gd name="T1" fmla="*/ 0 h 17212"/>
                <a:gd name="T2" fmla="*/ 0 w 16754"/>
                <a:gd name="T3" fmla="*/ 0 h 17212"/>
                <a:gd name="T4" fmla="*/ 0 w 16754"/>
                <a:gd name="T5" fmla="*/ 0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Arc 7">
              <a:extLst>
                <a:ext uri="{FF2B5EF4-FFF2-40B4-BE49-F238E27FC236}">
                  <a16:creationId xmlns:a16="http://schemas.microsoft.com/office/drawing/2014/main" id="{6C40A43D-4DCE-4ED3-997E-54A6E02527A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Arc 8">
              <a:extLst>
                <a:ext uri="{FF2B5EF4-FFF2-40B4-BE49-F238E27FC236}">
                  <a16:creationId xmlns:a16="http://schemas.microsoft.com/office/drawing/2014/main" id="{95290F14-D48E-40ED-90AC-0F103B936B39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0 w 20924"/>
                <a:gd name="T1" fmla="*/ 0 h 21052"/>
                <a:gd name="T2" fmla="*/ 0 w 20924"/>
                <a:gd name="T3" fmla="*/ 0 h 21052"/>
                <a:gd name="T4" fmla="*/ 0 w 20924"/>
                <a:gd name="T5" fmla="*/ 0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Arc 9">
              <a:extLst>
                <a:ext uri="{FF2B5EF4-FFF2-40B4-BE49-F238E27FC236}">
                  <a16:creationId xmlns:a16="http://schemas.microsoft.com/office/drawing/2014/main" id="{75254C7F-38E2-4490-8A57-4273659E447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0 w 18970"/>
                <a:gd name="T1" fmla="*/ 0 h 19237"/>
                <a:gd name="T2" fmla="*/ 0 w 18970"/>
                <a:gd name="T3" fmla="*/ 0 h 19237"/>
                <a:gd name="T4" fmla="*/ 0 w 18970"/>
                <a:gd name="T5" fmla="*/ 0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Arc 10">
              <a:extLst>
                <a:ext uri="{FF2B5EF4-FFF2-40B4-BE49-F238E27FC236}">
                  <a16:creationId xmlns:a16="http://schemas.microsoft.com/office/drawing/2014/main" id="{F0C3BB8F-58C7-4C1A-963B-3C1155972152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0 w 16754"/>
                <a:gd name="T1" fmla="*/ 0 h 17213"/>
                <a:gd name="T2" fmla="*/ 0 w 16754"/>
                <a:gd name="T3" fmla="*/ 0 h 17213"/>
                <a:gd name="T4" fmla="*/ 0 w 16754"/>
                <a:gd name="T5" fmla="*/ 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13F61B12-2670-4D8F-B136-C20D2E13914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581400"/>
            <a:ext cx="7772400" cy="13319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002CE33-7143-4C4A-A16F-DA78B6A3FB7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864CF63-84BA-4A52-85B6-D3514AFB9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9EAB0BC-44D1-41D5-9BC6-EB24D3081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5E6A-A933-456C-997F-847C396D7D24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966231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2F68F5EB-1B58-42DF-866C-21592D8B9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B8B8C056-6102-4C68-BF46-F15D35C75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DE8064B8-1983-4E3C-BE63-AA66F06D9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C271-083C-42E6-A9F4-F1393976F75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4124711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B39EFC69-190B-4285-B856-3938B4581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3F4519C8-76B5-47FC-A756-D96D00D09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79098045-410E-499B-8E9E-DA65E33EB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873A-D05E-4018-969E-78FF7F77C26A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2435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8E37C5FC-DB7E-4C07-9CC3-DD06C3BDE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B07DC98D-B160-4F15-A85F-0E621CD1B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169C4B0B-2631-4028-9164-10A466490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987F-C108-4F4B-B57B-ACB449800B3D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01079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89DEC-39BF-4E24-BAAA-C7EA18624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EA505-428E-4261-940E-E2E83402E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26D24-FB8C-4944-A9C8-D54573CE9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1740AD-B043-42FB-8758-85B152673F0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11751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77B8822F-2F25-4A0D-BC66-097EE8D2B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88573EB5-74FB-47F0-9A24-5967D153B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id="{D1874A2E-D9D9-43D7-B213-5B0F19B04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D209-A80A-4057-881D-8CFBDBEC48A7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292855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9BE4A18A-5043-4CFA-A283-46257CDA2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38AC3F9D-5A83-4DF7-99EF-47B0CE743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31282522-9E69-4299-A83A-76B77216D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9FC6-4A3E-4603-8383-A593941C7D0F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93497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>
            <a:extLst>
              <a:ext uri="{FF2B5EF4-FFF2-40B4-BE49-F238E27FC236}">
                <a16:creationId xmlns:a16="http://schemas.microsoft.com/office/drawing/2014/main" id="{B7855A43-C1B9-4F7C-AFD9-7CF160A65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8BAAB30D-4D2F-49E9-B140-46C202F9A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FC69E17B-B0F8-4750-B39A-DCC169DC4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BE0F-FD51-4539-B762-A53B161E0CE8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984468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6AC30048-2302-4229-97C9-F90A17234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7C007E7D-AEEC-4392-8FE3-54C34C14B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E753D16F-AC62-4E3A-BE9A-93241F759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FEA9-0970-49E9-A881-583687A7E2A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779714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141FC24D-1431-4D18-93F0-13BB4C8C0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76207EA0-3FD9-418D-9B9B-2509E6CB8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B1D2ED1E-687E-49B2-96AB-4FADE8FC9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8094-CC7A-4548-9B4D-E25C32DACE7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509192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41484507-69AA-4721-BB52-F04747847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DF1B5866-0C95-42CF-9A38-483005994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30992F59-22D7-437F-8F09-850C7984A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1CE1-4D73-450C-ACBB-F24827D51C19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766256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1838" y="381000"/>
            <a:ext cx="19431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2538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D4950AD8-1069-4466-A40B-3CC386D64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D4C5E0EB-441B-4CD7-AFEF-C7B01AF9F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C580E150-3418-417E-8B8D-5720A8BCD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C9E4-A962-4623-A5BF-4353EC32B5D3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158872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538" y="381000"/>
            <a:ext cx="77724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2D2381FC-36A3-4BAD-8664-EBB12FA61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ABA6E272-434C-4058-BA11-045B2C3B0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AF6E32A3-3370-405F-B916-C63BB7001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0B8D-61EB-4FB0-9E24-9454FF3405B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0131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9F8BD9-79B4-415F-B066-C8147C2D2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DBD1DA-F604-409D-8322-A2CB7FAC3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8ABA2D-83DC-4D7E-A7DA-B69244F10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12857F-F83B-4F66-BCEA-A313A00C24B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053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7559B5-0677-43E3-BBB1-E6CCEF5B6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2A567-7EDF-4C76-8983-E84EDA799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B6026D-D395-4B02-9111-D199D3ABE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D5B316-F0FF-487E-8D00-ABD39DDDE32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4720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605226-0890-4BA8-82B7-C0B2D093A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59FE54-6B15-4C0B-9F91-5C195960A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13C64-B3D2-4A94-AFF3-D77DDF37C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5BF0E8-7924-48C5-A253-C8193DD9C92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421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C0D59-5830-4906-9BA5-C48A77DA2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F9536-EE6B-4F55-B2B8-21B8C0461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FF146-D7BC-41D6-B144-06AC56A2F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857DD6-E13A-4AC3-BBE7-1E54312CC9D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87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C416C-E582-4310-9155-FF7AB8A84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8A67B-2240-4C95-A122-606330072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2B5B36-9CF0-48CE-A84F-8B0F35B8C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ECB94E-F292-412D-B006-EB417E85CBA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73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825E4D-B690-4BC4-868D-CEBFD48AB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2054D9-BF8A-4E97-8629-98EF301E9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43EC1D-88BC-41EF-B9E8-EE929119E1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 dirty="0"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E57C92-1283-49E9-B7BA-64682D8D73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 dirty="0"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36730C-3413-4FAD-89BD-850364A30D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1481E6-B0DE-4F9D-980F-559462913AE7}" type="slidenum">
              <a:rPr lang="cs-CZ" altLang="cs-CZ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cs-CZ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BA27F45D-1D0E-4864-9D5F-9855477F21E7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3080" name="Arc 3">
              <a:extLst>
                <a:ext uri="{FF2B5EF4-FFF2-40B4-BE49-F238E27FC236}">
                  <a16:creationId xmlns:a16="http://schemas.microsoft.com/office/drawing/2014/main" id="{DD4CE3AA-2728-49F9-ABF9-3C8BABF1D8E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1" name="Arc 4">
              <a:extLst>
                <a:ext uri="{FF2B5EF4-FFF2-40B4-BE49-F238E27FC236}">
                  <a16:creationId xmlns:a16="http://schemas.microsoft.com/office/drawing/2014/main" id="{7BDBF3DE-8286-4EC2-AA14-8D377B014D0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163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2" name="Arc 5">
              <a:extLst>
                <a:ext uri="{FF2B5EF4-FFF2-40B4-BE49-F238E27FC236}">
                  <a16:creationId xmlns:a16="http://schemas.microsoft.com/office/drawing/2014/main" id="{E2C949B2-7258-42F0-B8D0-BD2C811EB852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3" name="Arc 6">
              <a:extLst>
                <a:ext uri="{FF2B5EF4-FFF2-40B4-BE49-F238E27FC236}">
                  <a16:creationId xmlns:a16="http://schemas.microsoft.com/office/drawing/2014/main" id="{19287CA4-B50B-49B7-AFD2-313E76CAA42A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4" name="Arc 7">
              <a:extLst>
                <a:ext uri="{FF2B5EF4-FFF2-40B4-BE49-F238E27FC236}">
                  <a16:creationId xmlns:a16="http://schemas.microsoft.com/office/drawing/2014/main" id="{458C8190-A98E-41B9-9518-FDC261AB0E45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4" y="27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5" name="Arc 8">
              <a:extLst>
                <a:ext uri="{FF2B5EF4-FFF2-40B4-BE49-F238E27FC236}">
                  <a16:creationId xmlns:a16="http://schemas.microsoft.com/office/drawing/2014/main" id="{32CD73E0-FBBD-477A-B505-F562A6C940B2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6" name="Arc 9">
              <a:extLst>
                <a:ext uri="{FF2B5EF4-FFF2-40B4-BE49-F238E27FC236}">
                  <a16:creationId xmlns:a16="http://schemas.microsoft.com/office/drawing/2014/main" id="{B6AC7C76-4421-4319-A08B-DC4F566742F8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945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7" name="Arc 10">
              <a:extLst>
                <a:ext uri="{FF2B5EF4-FFF2-40B4-BE49-F238E27FC236}">
                  <a16:creationId xmlns:a16="http://schemas.microsoft.com/office/drawing/2014/main" id="{8BC25985-BA3A-4D42-85BC-7CE16B45EBCF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8" name="Arc 11">
              <a:extLst>
                <a:ext uri="{FF2B5EF4-FFF2-40B4-BE49-F238E27FC236}">
                  <a16:creationId xmlns:a16="http://schemas.microsoft.com/office/drawing/2014/main" id="{6156E38C-9275-42A6-BD75-3BF90AD8C57D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9" name="Arc 12">
              <a:extLst>
                <a:ext uri="{FF2B5EF4-FFF2-40B4-BE49-F238E27FC236}">
                  <a16:creationId xmlns:a16="http://schemas.microsoft.com/office/drawing/2014/main" id="{C5D8E88F-6392-421B-B318-795099DA1C69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0" name="Arc 13">
              <a:extLst>
                <a:ext uri="{FF2B5EF4-FFF2-40B4-BE49-F238E27FC236}">
                  <a16:creationId xmlns:a16="http://schemas.microsoft.com/office/drawing/2014/main" id="{5905EF09-13CF-4371-8B96-9823010310DE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1" name="Arc 14">
              <a:extLst>
                <a:ext uri="{FF2B5EF4-FFF2-40B4-BE49-F238E27FC236}">
                  <a16:creationId xmlns:a16="http://schemas.microsoft.com/office/drawing/2014/main" id="{AEF9E962-55D8-4675-AA9E-ACE9988B9C3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2" name="Arc 15">
              <a:extLst>
                <a:ext uri="{FF2B5EF4-FFF2-40B4-BE49-F238E27FC236}">
                  <a16:creationId xmlns:a16="http://schemas.microsoft.com/office/drawing/2014/main" id="{DF0D2B42-673D-47AA-87D4-FD495E555360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2524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3" name="Arc 16">
              <a:extLst>
                <a:ext uri="{FF2B5EF4-FFF2-40B4-BE49-F238E27FC236}">
                  <a16:creationId xmlns:a16="http://schemas.microsoft.com/office/drawing/2014/main" id="{6D6D00D1-2485-4F72-B6EE-A0A2F53606D6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4" name="Arc 17">
              <a:extLst>
                <a:ext uri="{FF2B5EF4-FFF2-40B4-BE49-F238E27FC236}">
                  <a16:creationId xmlns:a16="http://schemas.microsoft.com/office/drawing/2014/main" id="{AB1B6276-8844-4877-B6AE-E604F9D9ACAA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5" name="Arc 18">
              <a:extLst>
                <a:ext uri="{FF2B5EF4-FFF2-40B4-BE49-F238E27FC236}">
                  <a16:creationId xmlns:a16="http://schemas.microsoft.com/office/drawing/2014/main" id="{CD54A285-D798-40EF-AFD3-981EB61836B3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6" name="Arc 19">
              <a:extLst>
                <a:ext uri="{FF2B5EF4-FFF2-40B4-BE49-F238E27FC236}">
                  <a16:creationId xmlns:a16="http://schemas.microsoft.com/office/drawing/2014/main" id="{761E923D-D6A7-4A92-B5A5-38CAE808CA02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7" name="Arc 20">
              <a:extLst>
                <a:ext uri="{FF2B5EF4-FFF2-40B4-BE49-F238E27FC236}">
                  <a16:creationId xmlns:a16="http://schemas.microsoft.com/office/drawing/2014/main" id="{1E89763B-0D19-408C-809F-D6F738FBC8E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8" name="Arc 21">
              <a:extLst>
                <a:ext uri="{FF2B5EF4-FFF2-40B4-BE49-F238E27FC236}">
                  <a16:creationId xmlns:a16="http://schemas.microsoft.com/office/drawing/2014/main" id="{E546B468-BE91-4CFD-92DE-791B7D393D4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9" name="Arc 22">
              <a:extLst>
                <a:ext uri="{FF2B5EF4-FFF2-40B4-BE49-F238E27FC236}">
                  <a16:creationId xmlns:a16="http://schemas.microsoft.com/office/drawing/2014/main" id="{2346F9F4-3AE8-437A-89DF-B3961B5C0AE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0" name="Arc 23">
              <a:extLst>
                <a:ext uri="{FF2B5EF4-FFF2-40B4-BE49-F238E27FC236}">
                  <a16:creationId xmlns:a16="http://schemas.microsoft.com/office/drawing/2014/main" id="{63BE8D14-902C-404A-A8FC-1E464F18D01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1" name="Arc 24">
              <a:extLst>
                <a:ext uri="{FF2B5EF4-FFF2-40B4-BE49-F238E27FC236}">
                  <a16:creationId xmlns:a16="http://schemas.microsoft.com/office/drawing/2014/main" id="{3CF5D51A-9485-4789-8BA7-A96E627DDE8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2" name="Arc 25">
              <a:extLst>
                <a:ext uri="{FF2B5EF4-FFF2-40B4-BE49-F238E27FC236}">
                  <a16:creationId xmlns:a16="http://schemas.microsoft.com/office/drawing/2014/main" id="{E9337BAB-1CEF-4070-A0F2-6388833A3F5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3" name="Arc 26">
              <a:extLst>
                <a:ext uri="{FF2B5EF4-FFF2-40B4-BE49-F238E27FC236}">
                  <a16:creationId xmlns:a16="http://schemas.microsoft.com/office/drawing/2014/main" id="{0846F6B6-0A38-47A5-AD22-B6A369B6EB72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4" name="Arc 27">
              <a:extLst>
                <a:ext uri="{FF2B5EF4-FFF2-40B4-BE49-F238E27FC236}">
                  <a16:creationId xmlns:a16="http://schemas.microsoft.com/office/drawing/2014/main" id="{F30A379A-9499-4CE1-B196-2F1466E929A6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5" name="Arc 28">
              <a:extLst>
                <a:ext uri="{FF2B5EF4-FFF2-40B4-BE49-F238E27FC236}">
                  <a16:creationId xmlns:a16="http://schemas.microsoft.com/office/drawing/2014/main" id="{021E1954-CF69-461A-B9A2-56C65557E8F6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6" name="Arc 29">
              <a:extLst>
                <a:ext uri="{FF2B5EF4-FFF2-40B4-BE49-F238E27FC236}">
                  <a16:creationId xmlns:a16="http://schemas.microsoft.com/office/drawing/2014/main" id="{6165D846-05D2-4BF8-8125-9905C5106B20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7" name="Arc 30">
              <a:extLst>
                <a:ext uri="{FF2B5EF4-FFF2-40B4-BE49-F238E27FC236}">
                  <a16:creationId xmlns:a16="http://schemas.microsoft.com/office/drawing/2014/main" id="{2D718904-DF86-4C84-B499-21AF9C5663A3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1733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8" name="Arc 31">
              <a:extLst>
                <a:ext uri="{FF2B5EF4-FFF2-40B4-BE49-F238E27FC236}">
                  <a16:creationId xmlns:a16="http://schemas.microsoft.com/office/drawing/2014/main" id="{2CDC69E7-765A-4AC5-8545-E960117705B9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09" name="Arc 32">
              <a:extLst>
                <a:ext uri="{FF2B5EF4-FFF2-40B4-BE49-F238E27FC236}">
                  <a16:creationId xmlns:a16="http://schemas.microsoft.com/office/drawing/2014/main" id="{37495D40-B19C-4B61-B2D3-15003007E2AD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0" name="Arc 33">
              <a:extLst>
                <a:ext uri="{FF2B5EF4-FFF2-40B4-BE49-F238E27FC236}">
                  <a16:creationId xmlns:a16="http://schemas.microsoft.com/office/drawing/2014/main" id="{D0BF1936-9219-4988-B795-9666C1E2D1B6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1" name="Arc 34">
              <a:extLst>
                <a:ext uri="{FF2B5EF4-FFF2-40B4-BE49-F238E27FC236}">
                  <a16:creationId xmlns:a16="http://schemas.microsoft.com/office/drawing/2014/main" id="{D7996BCC-6CA2-4D3F-B528-D9F0D9CA79D8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2" name="Arc 35">
              <a:extLst>
                <a:ext uri="{FF2B5EF4-FFF2-40B4-BE49-F238E27FC236}">
                  <a16:creationId xmlns:a16="http://schemas.microsoft.com/office/drawing/2014/main" id="{94F72197-6602-47B9-8D37-33D972BBFC16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3" name="Arc 36">
              <a:extLst>
                <a:ext uri="{FF2B5EF4-FFF2-40B4-BE49-F238E27FC236}">
                  <a16:creationId xmlns:a16="http://schemas.microsoft.com/office/drawing/2014/main" id="{6738562E-9B86-46BD-97CC-B0AE46A688D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4" name="Arc 37">
              <a:extLst>
                <a:ext uri="{FF2B5EF4-FFF2-40B4-BE49-F238E27FC236}">
                  <a16:creationId xmlns:a16="http://schemas.microsoft.com/office/drawing/2014/main" id="{0DD8C1E0-359D-4DD7-959C-33DD9F4CFC6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5" name="Arc 38">
              <a:extLst>
                <a:ext uri="{FF2B5EF4-FFF2-40B4-BE49-F238E27FC236}">
                  <a16:creationId xmlns:a16="http://schemas.microsoft.com/office/drawing/2014/main" id="{189A2708-D9E3-4F1F-9AB2-89D55814D4E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6" name="Arc 39">
              <a:extLst>
                <a:ext uri="{FF2B5EF4-FFF2-40B4-BE49-F238E27FC236}">
                  <a16:creationId xmlns:a16="http://schemas.microsoft.com/office/drawing/2014/main" id="{0009D417-0D5F-47D6-8E3E-602D1798124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7" name="Arc 40">
              <a:extLst>
                <a:ext uri="{FF2B5EF4-FFF2-40B4-BE49-F238E27FC236}">
                  <a16:creationId xmlns:a16="http://schemas.microsoft.com/office/drawing/2014/main" id="{4639FBEC-3D72-4519-AA65-524BDA446929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8" name="Arc 41">
              <a:extLst>
                <a:ext uri="{FF2B5EF4-FFF2-40B4-BE49-F238E27FC236}">
                  <a16:creationId xmlns:a16="http://schemas.microsoft.com/office/drawing/2014/main" id="{F95B6F31-3818-4AC9-8138-68E33E6E4F30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19" name="Arc 42">
              <a:extLst>
                <a:ext uri="{FF2B5EF4-FFF2-40B4-BE49-F238E27FC236}">
                  <a16:creationId xmlns:a16="http://schemas.microsoft.com/office/drawing/2014/main" id="{090CC90C-9F6F-4BED-BD6B-9B3BFC698252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0" name="Arc 43">
              <a:extLst>
                <a:ext uri="{FF2B5EF4-FFF2-40B4-BE49-F238E27FC236}">
                  <a16:creationId xmlns:a16="http://schemas.microsoft.com/office/drawing/2014/main" id="{02BE48F3-C861-426A-8913-686DF3086878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1" name="Arc 44">
              <a:extLst>
                <a:ext uri="{FF2B5EF4-FFF2-40B4-BE49-F238E27FC236}">
                  <a16:creationId xmlns:a16="http://schemas.microsoft.com/office/drawing/2014/main" id="{03B727A9-D8C2-42D3-8E7B-1160FB63EACC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3309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2" name="Arc 45">
              <a:extLst>
                <a:ext uri="{FF2B5EF4-FFF2-40B4-BE49-F238E27FC236}">
                  <a16:creationId xmlns:a16="http://schemas.microsoft.com/office/drawing/2014/main" id="{12DA44BC-A5DD-4BD0-89DE-AE8718D56B7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3" name="Arc 46">
              <a:extLst>
                <a:ext uri="{FF2B5EF4-FFF2-40B4-BE49-F238E27FC236}">
                  <a16:creationId xmlns:a16="http://schemas.microsoft.com/office/drawing/2014/main" id="{7C0A0768-A3BF-4E7F-B0C2-D97497DC75D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4" name="Arc 47">
              <a:extLst>
                <a:ext uri="{FF2B5EF4-FFF2-40B4-BE49-F238E27FC236}">
                  <a16:creationId xmlns:a16="http://schemas.microsoft.com/office/drawing/2014/main" id="{48AD40D0-26F0-45AA-A834-77E94ABD50C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5" name="Arc 48">
              <a:extLst>
                <a:ext uri="{FF2B5EF4-FFF2-40B4-BE49-F238E27FC236}">
                  <a16:creationId xmlns:a16="http://schemas.microsoft.com/office/drawing/2014/main" id="{DCC6DEDD-DA15-4EC2-B052-966739F4FF7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6" name="Arc 49">
              <a:extLst>
                <a:ext uri="{FF2B5EF4-FFF2-40B4-BE49-F238E27FC236}">
                  <a16:creationId xmlns:a16="http://schemas.microsoft.com/office/drawing/2014/main" id="{C1F35014-5DB7-4AE6-84DB-CCD6DA9542B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7" name="Arc 50">
              <a:extLst>
                <a:ext uri="{FF2B5EF4-FFF2-40B4-BE49-F238E27FC236}">
                  <a16:creationId xmlns:a16="http://schemas.microsoft.com/office/drawing/2014/main" id="{BFD5F248-4402-4165-9135-03521D9CF04B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8" name="Arc 51">
              <a:extLst>
                <a:ext uri="{FF2B5EF4-FFF2-40B4-BE49-F238E27FC236}">
                  <a16:creationId xmlns:a16="http://schemas.microsoft.com/office/drawing/2014/main" id="{32611202-62DB-4709-BD84-07C0732F914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29" name="Arc 52">
              <a:extLst>
                <a:ext uri="{FF2B5EF4-FFF2-40B4-BE49-F238E27FC236}">
                  <a16:creationId xmlns:a16="http://schemas.microsoft.com/office/drawing/2014/main" id="{B2E16B39-6353-4298-BC98-B7D5BC15CB48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75" name="Rectangle 53">
            <a:extLst>
              <a:ext uri="{FF2B5EF4-FFF2-40B4-BE49-F238E27FC236}">
                <a16:creationId xmlns:a16="http://schemas.microsoft.com/office/drawing/2014/main" id="{1A9243F1-16BA-4BBF-8ADA-7C4B3E41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3076" name="Rectangle 54">
            <a:extLst>
              <a:ext uri="{FF2B5EF4-FFF2-40B4-BE49-F238E27FC236}">
                <a16:creationId xmlns:a16="http://schemas.microsoft.com/office/drawing/2014/main" id="{B76DC1E7-62B3-40F0-81C1-AF70E9DFA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33847" name="Rectangle 55">
            <a:extLst>
              <a:ext uri="{FF2B5EF4-FFF2-40B4-BE49-F238E27FC236}">
                <a16:creationId xmlns:a16="http://schemas.microsoft.com/office/drawing/2014/main" id="{A33B4B53-7E41-4D1C-BE20-D4EB34F1C8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3848" name="Rectangle 56">
            <a:extLst>
              <a:ext uri="{FF2B5EF4-FFF2-40B4-BE49-F238E27FC236}">
                <a16:creationId xmlns:a16="http://schemas.microsoft.com/office/drawing/2014/main" id="{1898D3A8-F54A-4591-819A-034DDB7BAF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3849" name="Rectangle 57">
            <a:extLst>
              <a:ext uri="{FF2B5EF4-FFF2-40B4-BE49-F238E27FC236}">
                <a16:creationId xmlns:a16="http://schemas.microsoft.com/office/drawing/2014/main" id="{21F1E72D-3BC0-4A43-ACD7-AA44ADA2E7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fld id="{5A283C65-93D8-413F-9D46-E06453266810}" type="slidenum">
              <a:rPr lang="en-CA" altLang="cs-CZ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CA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984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8FD2F0EB-B623-4220-8415-9909DB0E0AE1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4104" name="Arc 3">
              <a:extLst>
                <a:ext uri="{FF2B5EF4-FFF2-40B4-BE49-F238E27FC236}">
                  <a16:creationId xmlns:a16="http://schemas.microsoft.com/office/drawing/2014/main" id="{498C4682-8162-4976-BC9B-867408B1F3FE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05" name="Arc 4">
              <a:extLst>
                <a:ext uri="{FF2B5EF4-FFF2-40B4-BE49-F238E27FC236}">
                  <a16:creationId xmlns:a16="http://schemas.microsoft.com/office/drawing/2014/main" id="{99EB0651-E6DD-40FA-9C9D-7307FF39E0D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163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06" name="Arc 5">
              <a:extLst>
                <a:ext uri="{FF2B5EF4-FFF2-40B4-BE49-F238E27FC236}">
                  <a16:creationId xmlns:a16="http://schemas.microsoft.com/office/drawing/2014/main" id="{D807B751-694B-4D7B-9044-657140570BB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07" name="Arc 6">
              <a:extLst>
                <a:ext uri="{FF2B5EF4-FFF2-40B4-BE49-F238E27FC236}">
                  <a16:creationId xmlns:a16="http://schemas.microsoft.com/office/drawing/2014/main" id="{298753C1-E429-497F-A287-9EA77B2BD99A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08" name="Arc 7">
              <a:extLst>
                <a:ext uri="{FF2B5EF4-FFF2-40B4-BE49-F238E27FC236}">
                  <a16:creationId xmlns:a16="http://schemas.microsoft.com/office/drawing/2014/main" id="{7043D331-5262-4EBF-888E-C8EB508E5304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4" y="27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09" name="Arc 8">
              <a:extLst>
                <a:ext uri="{FF2B5EF4-FFF2-40B4-BE49-F238E27FC236}">
                  <a16:creationId xmlns:a16="http://schemas.microsoft.com/office/drawing/2014/main" id="{9D1C5020-A7EC-46E9-B4C1-EA44EC51F71C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0" name="Arc 9">
              <a:extLst>
                <a:ext uri="{FF2B5EF4-FFF2-40B4-BE49-F238E27FC236}">
                  <a16:creationId xmlns:a16="http://schemas.microsoft.com/office/drawing/2014/main" id="{B804792B-CF64-43E2-B547-E1EDB0DE0C43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945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1" name="Arc 10">
              <a:extLst>
                <a:ext uri="{FF2B5EF4-FFF2-40B4-BE49-F238E27FC236}">
                  <a16:creationId xmlns:a16="http://schemas.microsoft.com/office/drawing/2014/main" id="{05509880-C21B-4417-B20C-906BC3CB32F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2" name="Arc 11">
              <a:extLst>
                <a:ext uri="{FF2B5EF4-FFF2-40B4-BE49-F238E27FC236}">
                  <a16:creationId xmlns:a16="http://schemas.microsoft.com/office/drawing/2014/main" id="{199F866D-7041-46A8-89F2-5247FCAFE1A8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3" name="Arc 12">
              <a:extLst>
                <a:ext uri="{FF2B5EF4-FFF2-40B4-BE49-F238E27FC236}">
                  <a16:creationId xmlns:a16="http://schemas.microsoft.com/office/drawing/2014/main" id="{B4729B21-A852-435D-AE4C-28AFD1F3668E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4" name="Arc 13">
              <a:extLst>
                <a:ext uri="{FF2B5EF4-FFF2-40B4-BE49-F238E27FC236}">
                  <a16:creationId xmlns:a16="http://schemas.microsoft.com/office/drawing/2014/main" id="{E51DC898-799E-4B5C-AF62-25025E0D4BDC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5" name="Arc 14">
              <a:extLst>
                <a:ext uri="{FF2B5EF4-FFF2-40B4-BE49-F238E27FC236}">
                  <a16:creationId xmlns:a16="http://schemas.microsoft.com/office/drawing/2014/main" id="{9C78DB54-83B3-4352-B828-3CEDDD270586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6" name="Arc 15">
              <a:extLst>
                <a:ext uri="{FF2B5EF4-FFF2-40B4-BE49-F238E27FC236}">
                  <a16:creationId xmlns:a16="http://schemas.microsoft.com/office/drawing/2014/main" id="{8D4ED04F-685A-4D9B-8021-0795FB33E86D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2524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7" name="Arc 16">
              <a:extLst>
                <a:ext uri="{FF2B5EF4-FFF2-40B4-BE49-F238E27FC236}">
                  <a16:creationId xmlns:a16="http://schemas.microsoft.com/office/drawing/2014/main" id="{6BC57E01-005B-4F25-8484-C12631275A09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8" name="Arc 17">
              <a:extLst>
                <a:ext uri="{FF2B5EF4-FFF2-40B4-BE49-F238E27FC236}">
                  <a16:creationId xmlns:a16="http://schemas.microsoft.com/office/drawing/2014/main" id="{B1969C47-EB01-4257-BE9E-A0ADCF592C55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9" name="Arc 18">
              <a:extLst>
                <a:ext uri="{FF2B5EF4-FFF2-40B4-BE49-F238E27FC236}">
                  <a16:creationId xmlns:a16="http://schemas.microsoft.com/office/drawing/2014/main" id="{B5578978-94E1-4158-B01F-F8048D67A0F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0" name="Arc 19">
              <a:extLst>
                <a:ext uri="{FF2B5EF4-FFF2-40B4-BE49-F238E27FC236}">
                  <a16:creationId xmlns:a16="http://schemas.microsoft.com/office/drawing/2014/main" id="{1B78EE75-811C-4DC2-952D-422E4D50EF68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1" name="Arc 20">
              <a:extLst>
                <a:ext uri="{FF2B5EF4-FFF2-40B4-BE49-F238E27FC236}">
                  <a16:creationId xmlns:a16="http://schemas.microsoft.com/office/drawing/2014/main" id="{8D5A7CFE-43CC-4E33-AC48-1CFC8F4DBCE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2" name="Arc 21">
              <a:extLst>
                <a:ext uri="{FF2B5EF4-FFF2-40B4-BE49-F238E27FC236}">
                  <a16:creationId xmlns:a16="http://schemas.microsoft.com/office/drawing/2014/main" id="{5F557F44-696B-4959-B5E0-1A2F8C2F5BDF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3" name="Arc 22">
              <a:extLst>
                <a:ext uri="{FF2B5EF4-FFF2-40B4-BE49-F238E27FC236}">
                  <a16:creationId xmlns:a16="http://schemas.microsoft.com/office/drawing/2014/main" id="{83645EFF-F0C8-40F0-80DA-509CAA7CD65F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4" name="Arc 23">
              <a:extLst>
                <a:ext uri="{FF2B5EF4-FFF2-40B4-BE49-F238E27FC236}">
                  <a16:creationId xmlns:a16="http://schemas.microsoft.com/office/drawing/2014/main" id="{40984E4B-67FF-4F81-B7E4-65826D198541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5" name="Arc 24">
              <a:extLst>
                <a:ext uri="{FF2B5EF4-FFF2-40B4-BE49-F238E27FC236}">
                  <a16:creationId xmlns:a16="http://schemas.microsoft.com/office/drawing/2014/main" id="{1114E15E-FA96-49F0-A6AD-7A7794F866E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6" name="Arc 25">
              <a:extLst>
                <a:ext uri="{FF2B5EF4-FFF2-40B4-BE49-F238E27FC236}">
                  <a16:creationId xmlns:a16="http://schemas.microsoft.com/office/drawing/2014/main" id="{80E32AF0-18E6-4B76-B543-1E4121A644C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7" name="Arc 26">
              <a:extLst>
                <a:ext uri="{FF2B5EF4-FFF2-40B4-BE49-F238E27FC236}">
                  <a16:creationId xmlns:a16="http://schemas.microsoft.com/office/drawing/2014/main" id="{6562A159-9113-4A49-9089-17DA053230B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8" name="Arc 27">
              <a:extLst>
                <a:ext uri="{FF2B5EF4-FFF2-40B4-BE49-F238E27FC236}">
                  <a16:creationId xmlns:a16="http://schemas.microsoft.com/office/drawing/2014/main" id="{B4961263-8F91-444C-9E4B-63DFA4AB2A9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9" name="Arc 28">
              <a:extLst>
                <a:ext uri="{FF2B5EF4-FFF2-40B4-BE49-F238E27FC236}">
                  <a16:creationId xmlns:a16="http://schemas.microsoft.com/office/drawing/2014/main" id="{B9A36E78-CC96-4203-BC2A-AB895BA96896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0" name="Arc 29">
              <a:extLst>
                <a:ext uri="{FF2B5EF4-FFF2-40B4-BE49-F238E27FC236}">
                  <a16:creationId xmlns:a16="http://schemas.microsoft.com/office/drawing/2014/main" id="{E28CAFA4-1841-4B0D-8A42-3ACB84209DB6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1" name="Arc 30">
              <a:extLst>
                <a:ext uri="{FF2B5EF4-FFF2-40B4-BE49-F238E27FC236}">
                  <a16:creationId xmlns:a16="http://schemas.microsoft.com/office/drawing/2014/main" id="{3975755B-FF13-4E86-9C5D-D8ECAE0A47E9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1733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2" name="Arc 31">
              <a:extLst>
                <a:ext uri="{FF2B5EF4-FFF2-40B4-BE49-F238E27FC236}">
                  <a16:creationId xmlns:a16="http://schemas.microsoft.com/office/drawing/2014/main" id="{B5CD288F-87DC-4DAD-8DF1-912291E83E1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3" name="Arc 32">
              <a:extLst>
                <a:ext uri="{FF2B5EF4-FFF2-40B4-BE49-F238E27FC236}">
                  <a16:creationId xmlns:a16="http://schemas.microsoft.com/office/drawing/2014/main" id="{03D3F6FE-DD53-4997-93E9-1099A520C864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4" name="Arc 33">
              <a:extLst>
                <a:ext uri="{FF2B5EF4-FFF2-40B4-BE49-F238E27FC236}">
                  <a16:creationId xmlns:a16="http://schemas.microsoft.com/office/drawing/2014/main" id="{230AE28C-268F-4E91-A19A-9D3F77BB4F86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5" name="Arc 34">
              <a:extLst>
                <a:ext uri="{FF2B5EF4-FFF2-40B4-BE49-F238E27FC236}">
                  <a16:creationId xmlns:a16="http://schemas.microsoft.com/office/drawing/2014/main" id="{BF9B24F7-FDEA-47FB-9E5D-8C39635A8C4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6" name="Arc 35">
              <a:extLst>
                <a:ext uri="{FF2B5EF4-FFF2-40B4-BE49-F238E27FC236}">
                  <a16:creationId xmlns:a16="http://schemas.microsoft.com/office/drawing/2014/main" id="{E613A197-32C7-4623-A644-5D41C7D4FA3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7" name="Arc 36">
              <a:extLst>
                <a:ext uri="{FF2B5EF4-FFF2-40B4-BE49-F238E27FC236}">
                  <a16:creationId xmlns:a16="http://schemas.microsoft.com/office/drawing/2014/main" id="{986FBA50-D2F6-48C9-805E-89B8FC07EE6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8" name="Arc 37">
              <a:extLst>
                <a:ext uri="{FF2B5EF4-FFF2-40B4-BE49-F238E27FC236}">
                  <a16:creationId xmlns:a16="http://schemas.microsoft.com/office/drawing/2014/main" id="{1F106E34-AC79-4A84-944F-FFA45DE7F640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9" name="Arc 38">
              <a:extLst>
                <a:ext uri="{FF2B5EF4-FFF2-40B4-BE49-F238E27FC236}">
                  <a16:creationId xmlns:a16="http://schemas.microsoft.com/office/drawing/2014/main" id="{EBC8E522-4A3E-4DAE-9B01-5693CAD3B32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0" name="Arc 39">
              <a:extLst>
                <a:ext uri="{FF2B5EF4-FFF2-40B4-BE49-F238E27FC236}">
                  <a16:creationId xmlns:a16="http://schemas.microsoft.com/office/drawing/2014/main" id="{36DA53C7-2BE4-4E39-96BD-51A3AF29FB38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1" name="Arc 40">
              <a:extLst>
                <a:ext uri="{FF2B5EF4-FFF2-40B4-BE49-F238E27FC236}">
                  <a16:creationId xmlns:a16="http://schemas.microsoft.com/office/drawing/2014/main" id="{6133A8DD-3C1B-4BE4-ACB4-A7286771CE8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2" name="Arc 41">
              <a:extLst>
                <a:ext uri="{FF2B5EF4-FFF2-40B4-BE49-F238E27FC236}">
                  <a16:creationId xmlns:a16="http://schemas.microsoft.com/office/drawing/2014/main" id="{18C18DAF-99FC-4168-B56F-7D633A82AE5C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3" name="Arc 42">
              <a:extLst>
                <a:ext uri="{FF2B5EF4-FFF2-40B4-BE49-F238E27FC236}">
                  <a16:creationId xmlns:a16="http://schemas.microsoft.com/office/drawing/2014/main" id="{B93992C5-51DF-41CA-BA57-0FD949701271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4" name="Arc 43">
              <a:extLst>
                <a:ext uri="{FF2B5EF4-FFF2-40B4-BE49-F238E27FC236}">
                  <a16:creationId xmlns:a16="http://schemas.microsoft.com/office/drawing/2014/main" id="{E4BB5EF7-0D74-44B8-ADF7-E152B851E2E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5" name="Arc 44">
              <a:extLst>
                <a:ext uri="{FF2B5EF4-FFF2-40B4-BE49-F238E27FC236}">
                  <a16:creationId xmlns:a16="http://schemas.microsoft.com/office/drawing/2014/main" id="{E86FB1E9-51EA-43DB-BD7E-CC177B845C85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3309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6" name="Arc 45">
              <a:extLst>
                <a:ext uri="{FF2B5EF4-FFF2-40B4-BE49-F238E27FC236}">
                  <a16:creationId xmlns:a16="http://schemas.microsoft.com/office/drawing/2014/main" id="{18BF997F-9FC1-4504-84C4-88A08AC25D0A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7" name="Arc 46">
              <a:extLst>
                <a:ext uri="{FF2B5EF4-FFF2-40B4-BE49-F238E27FC236}">
                  <a16:creationId xmlns:a16="http://schemas.microsoft.com/office/drawing/2014/main" id="{BE68CEC3-066E-458C-92C6-4F58D6C956A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8" name="Arc 47">
              <a:extLst>
                <a:ext uri="{FF2B5EF4-FFF2-40B4-BE49-F238E27FC236}">
                  <a16:creationId xmlns:a16="http://schemas.microsoft.com/office/drawing/2014/main" id="{373F5404-7841-44E8-BE5F-8F767C89E260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9" name="Arc 48">
              <a:extLst>
                <a:ext uri="{FF2B5EF4-FFF2-40B4-BE49-F238E27FC236}">
                  <a16:creationId xmlns:a16="http://schemas.microsoft.com/office/drawing/2014/main" id="{0E2D54E8-44BA-465B-9551-E0392BFB154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50" name="Arc 49">
              <a:extLst>
                <a:ext uri="{FF2B5EF4-FFF2-40B4-BE49-F238E27FC236}">
                  <a16:creationId xmlns:a16="http://schemas.microsoft.com/office/drawing/2014/main" id="{448A05F7-C78F-4ABA-9F1F-8AA338259C2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51" name="Arc 50">
              <a:extLst>
                <a:ext uri="{FF2B5EF4-FFF2-40B4-BE49-F238E27FC236}">
                  <a16:creationId xmlns:a16="http://schemas.microsoft.com/office/drawing/2014/main" id="{084ACC5D-1501-4343-BF9B-8A5FC005E99F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52" name="Arc 51">
              <a:extLst>
                <a:ext uri="{FF2B5EF4-FFF2-40B4-BE49-F238E27FC236}">
                  <a16:creationId xmlns:a16="http://schemas.microsoft.com/office/drawing/2014/main" id="{7C43978F-A147-4201-9FD4-0E948FF15CB9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53" name="Arc 52">
              <a:extLst>
                <a:ext uri="{FF2B5EF4-FFF2-40B4-BE49-F238E27FC236}">
                  <a16:creationId xmlns:a16="http://schemas.microsoft.com/office/drawing/2014/main" id="{084AC7AD-BA9C-43FA-8FDB-76FD4AC64F3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99" name="Rectangle 53">
            <a:extLst>
              <a:ext uri="{FF2B5EF4-FFF2-40B4-BE49-F238E27FC236}">
                <a16:creationId xmlns:a16="http://schemas.microsoft.com/office/drawing/2014/main" id="{3BC8DABC-6195-4966-9C8A-032689C2C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4100" name="Rectangle 54">
            <a:extLst>
              <a:ext uri="{FF2B5EF4-FFF2-40B4-BE49-F238E27FC236}">
                <a16:creationId xmlns:a16="http://schemas.microsoft.com/office/drawing/2014/main" id="{24AE2B26-6189-4AC1-B220-A1E0B77F6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33847" name="Rectangle 55">
            <a:extLst>
              <a:ext uri="{FF2B5EF4-FFF2-40B4-BE49-F238E27FC236}">
                <a16:creationId xmlns:a16="http://schemas.microsoft.com/office/drawing/2014/main" id="{E010AD4D-A712-4E96-92D3-379771CB74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3848" name="Rectangle 56">
            <a:extLst>
              <a:ext uri="{FF2B5EF4-FFF2-40B4-BE49-F238E27FC236}">
                <a16:creationId xmlns:a16="http://schemas.microsoft.com/office/drawing/2014/main" id="{66929B78-AD9F-4C8A-8F18-90FA52DFE5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3849" name="Rectangle 57">
            <a:extLst>
              <a:ext uri="{FF2B5EF4-FFF2-40B4-BE49-F238E27FC236}">
                <a16:creationId xmlns:a16="http://schemas.microsoft.com/office/drawing/2014/main" id="{CB9EC605-BA55-4315-8AB2-550DF75D62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fld id="{6BE6414F-A1F6-4AEB-B635-AB40EDCC8C10}" type="slidenum">
              <a:rPr lang="en-CA" altLang="cs-CZ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CA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66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A8603F12-8A3F-4FEA-8860-1E18BD4FEE68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5128" name="Arc 3">
              <a:extLst>
                <a:ext uri="{FF2B5EF4-FFF2-40B4-BE49-F238E27FC236}">
                  <a16:creationId xmlns:a16="http://schemas.microsoft.com/office/drawing/2014/main" id="{5B446665-1D2C-45D0-8E41-FC9D035EBEC0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9" name="Arc 4">
              <a:extLst>
                <a:ext uri="{FF2B5EF4-FFF2-40B4-BE49-F238E27FC236}">
                  <a16:creationId xmlns:a16="http://schemas.microsoft.com/office/drawing/2014/main" id="{E53CD140-8438-4F40-BC8E-158E11EDCDBE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163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0" name="Arc 5">
              <a:extLst>
                <a:ext uri="{FF2B5EF4-FFF2-40B4-BE49-F238E27FC236}">
                  <a16:creationId xmlns:a16="http://schemas.microsoft.com/office/drawing/2014/main" id="{7C11B583-D648-4E88-9D14-0C16E4F8005D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1" name="Arc 6">
              <a:extLst>
                <a:ext uri="{FF2B5EF4-FFF2-40B4-BE49-F238E27FC236}">
                  <a16:creationId xmlns:a16="http://schemas.microsoft.com/office/drawing/2014/main" id="{6029BD6C-FDDA-4C11-9C15-DB430F816205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2" name="Arc 7">
              <a:extLst>
                <a:ext uri="{FF2B5EF4-FFF2-40B4-BE49-F238E27FC236}">
                  <a16:creationId xmlns:a16="http://schemas.microsoft.com/office/drawing/2014/main" id="{F61076CB-8C65-4FDF-A161-6AF86D305EC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4" y="27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3" name="Arc 8">
              <a:extLst>
                <a:ext uri="{FF2B5EF4-FFF2-40B4-BE49-F238E27FC236}">
                  <a16:creationId xmlns:a16="http://schemas.microsoft.com/office/drawing/2014/main" id="{38F0303D-4D8B-4252-B8B0-243A8E6193A4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4" name="Arc 9">
              <a:extLst>
                <a:ext uri="{FF2B5EF4-FFF2-40B4-BE49-F238E27FC236}">
                  <a16:creationId xmlns:a16="http://schemas.microsoft.com/office/drawing/2014/main" id="{7DC99369-7C2F-416E-9A2C-67404FFE4A0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945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5" name="Arc 10">
              <a:extLst>
                <a:ext uri="{FF2B5EF4-FFF2-40B4-BE49-F238E27FC236}">
                  <a16:creationId xmlns:a16="http://schemas.microsoft.com/office/drawing/2014/main" id="{AF084AC6-2AE5-4ECF-AD34-025C5D0D02D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6" name="Arc 11">
              <a:extLst>
                <a:ext uri="{FF2B5EF4-FFF2-40B4-BE49-F238E27FC236}">
                  <a16:creationId xmlns:a16="http://schemas.microsoft.com/office/drawing/2014/main" id="{97364FC8-EFCE-4ED7-820D-5395DF365BD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7" name="Arc 12">
              <a:extLst>
                <a:ext uri="{FF2B5EF4-FFF2-40B4-BE49-F238E27FC236}">
                  <a16:creationId xmlns:a16="http://schemas.microsoft.com/office/drawing/2014/main" id="{225B161B-DFF3-458C-9B04-0FD1F8D18A2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8" name="Arc 13">
              <a:extLst>
                <a:ext uri="{FF2B5EF4-FFF2-40B4-BE49-F238E27FC236}">
                  <a16:creationId xmlns:a16="http://schemas.microsoft.com/office/drawing/2014/main" id="{57C11E8B-B168-44FD-97E3-B57CFC9B6A10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9" name="Arc 14">
              <a:extLst>
                <a:ext uri="{FF2B5EF4-FFF2-40B4-BE49-F238E27FC236}">
                  <a16:creationId xmlns:a16="http://schemas.microsoft.com/office/drawing/2014/main" id="{97F51D23-BC73-4A63-95B8-CBB8152BBF32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0" name="Arc 15">
              <a:extLst>
                <a:ext uri="{FF2B5EF4-FFF2-40B4-BE49-F238E27FC236}">
                  <a16:creationId xmlns:a16="http://schemas.microsoft.com/office/drawing/2014/main" id="{269ECD2C-0DBD-4195-BFCC-D8D320F1363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2524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1" name="Arc 16">
              <a:extLst>
                <a:ext uri="{FF2B5EF4-FFF2-40B4-BE49-F238E27FC236}">
                  <a16:creationId xmlns:a16="http://schemas.microsoft.com/office/drawing/2014/main" id="{8B77E193-D418-4A11-8F1C-986D61C7668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2" name="Arc 17">
              <a:extLst>
                <a:ext uri="{FF2B5EF4-FFF2-40B4-BE49-F238E27FC236}">
                  <a16:creationId xmlns:a16="http://schemas.microsoft.com/office/drawing/2014/main" id="{BD27CEFB-75D4-4D78-9083-8D2CAF2FDFC7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3" name="Arc 18">
              <a:extLst>
                <a:ext uri="{FF2B5EF4-FFF2-40B4-BE49-F238E27FC236}">
                  <a16:creationId xmlns:a16="http://schemas.microsoft.com/office/drawing/2014/main" id="{85BC0C6C-83B1-4237-96E7-BAF5EB18A7F6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4" name="Arc 19">
              <a:extLst>
                <a:ext uri="{FF2B5EF4-FFF2-40B4-BE49-F238E27FC236}">
                  <a16:creationId xmlns:a16="http://schemas.microsoft.com/office/drawing/2014/main" id="{22C0D028-541E-499E-A543-468A334FFA7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5" name="Arc 20">
              <a:extLst>
                <a:ext uri="{FF2B5EF4-FFF2-40B4-BE49-F238E27FC236}">
                  <a16:creationId xmlns:a16="http://schemas.microsoft.com/office/drawing/2014/main" id="{2876C8A0-80FD-4068-8AB1-FB1CBEFC9AB8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6" name="Arc 21">
              <a:extLst>
                <a:ext uri="{FF2B5EF4-FFF2-40B4-BE49-F238E27FC236}">
                  <a16:creationId xmlns:a16="http://schemas.microsoft.com/office/drawing/2014/main" id="{37141A7A-12E4-4ED2-93B9-63474E948CE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7" name="Arc 22">
              <a:extLst>
                <a:ext uri="{FF2B5EF4-FFF2-40B4-BE49-F238E27FC236}">
                  <a16:creationId xmlns:a16="http://schemas.microsoft.com/office/drawing/2014/main" id="{C09BB79F-0043-4EDE-9E2C-9BE8F09A7A5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8" name="Arc 23">
              <a:extLst>
                <a:ext uri="{FF2B5EF4-FFF2-40B4-BE49-F238E27FC236}">
                  <a16:creationId xmlns:a16="http://schemas.microsoft.com/office/drawing/2014/main" id="{F39BCA2F-60F3-4427-A623-B8A4EA8C3D6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49" name="Arc 24">
              <a:extLst>
                <a:ext uri="{FF2B5EF4-FFF2-40B4-BE49-F238E27FC236}">
                  <a16:creationId xmlns:a16="http://schemas.microsoft.com/office/drawing/2014/main" id="{87C79648-6E52-4D1A-B5B4-D017143FF03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0" name="Arc 25">
              <a:extLst>
                <a:ext uri="{FF2B5EF4-FFF2-40B4-BE49-F238E27FC236}">
                  <a16:creationId xmlns:a16="http://schemas.microsoft.com/office/drawing/2014/main" id="{C392CE6F-E332-4087-8CD3-A246F0B11CDE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1" name="Arc 26">
              <a:extLst>
                <a:ext uri="{FF2B5EF4-FFF2-40B4-BE49-F238E27FC236}">
                  <a16:creationId xmlns:a16="http://schemas.microsoft.com/office/drawing/2014/main" id="{E33075EC-F151-48E4-B555-73898A6EA5C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2" name="Arc 27">
              <a:extLst>
                <a:ext uri="{FF2B5EF4-FFF2-40B4-BE49-F238E27FC236}">
                  <a16:creationId xmlns:a16="http://schemas.microsoft.com/office/drawing/2014/main" id="{9C6476DF-15B5-4212-8A41-B7B5931DD015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3" name="Arc 28">
              <a:extLst>
                <a:ext uri="{FF2B5EF4-FFF2-40B4-BE49-F238E27FC236}">
                  <a16:creationId xmlns:a16="http://schemas.microsoft.com/office/drawing/2014/main" id="{FE767618-20F6-41C8-ACA1-738EF6561777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4" name="Arc 29">
              <a:extLst>
                <a:ext uri="{FF2B5EF4-FFF2-40B4-BE49-F238E27FC236}">
                  <a16:creationId xmlns:a16="http://schemas.microsoft.com/office/drawing/2014/main" id="{1E0E243E-127B-4AB8-877B-02D903BF610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5" name="Arc 30">
              <a:extLst>
                <a:ext uri="{FF2B5EF4-FFF2-40B4-BE49-F238E27FC236}">
                  <a16:creationId xmlns:a16="http://schemas.microsoft.com/office/drawing/2014/main" id="{2354A1C6-AB44-4BA5-9340-14E4EC1520DF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1733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6" name="Arc 31">
              <a:extLst>
                <a:ext uri="{FF2B5EF4-FFF2-40B4-BE49-F238E27FC236}">
                  <a16:creationId xmlns:a16="http://schemas.microsoft.com/office/drawing/2014/main" id="{E602501B-FD85-407E-A17D-D096C86D61E5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7" name="Arc 32">
              <a:extLst>
                <a:ext uri="{FF2B5EF4-FFF2-40B4-BE49-F238E27FC236}">
                  <a16:creationId xmlns:a16="http://schemas.microsoft.com/office/drawing/2014/main" id="{A317A094-39D1-4D7B-B5A9-0F67AFA11F3E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8" name="Arc 33">
              <a:extLst>
                <a:ext uri="{FF2B5EF4-FFF2-40B4-BE49-F238E27FC236}">
                  <a16:creationId xmlns:a16="http://schemas.microsoft.com/office/drawing/2014/main" id="{59EB98ED-A3CD-448B-B621-AA3ADA3C523B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9" name="Arc 34">
              <a:extLst>
                <a:ext uri="{FF2B5EF4-FFF2-40B4-BE49-F238E27FC236}">
                  <a16:creationId xmlns:a16="http://schemas.microsoft.com/office/drawing/2014/main" id="{1DCEB4FF-5837-4013-B1E8-8A1B6AB01721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0" name="Arc 35">
              <a:extLst>
                <a:ext uri="{FF2B5EF4-FFF2-40B4-BE49-F238E27FC236}">
                  <a16:creationId xmlns:a16="http://schemas.microsoft.com/office/drawing/2014/main" id="{E38E19AF-A81B-43C8-B9AE-9C77E4F1885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1" name="Arc 36">
              <a:extLst>
                <a:ext uri="{FF2B5EF4-FFF2-40B4-BE49-F238E27FC236}">
                  <a16:creationId xmlns:a16="http://schemas.microsoft.com/office/drawing/2014/main" id="{80BE438F-EB41-4991-91C2-9EBF2F2D8931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2" name="Arc 37">
              <a:extLst>
                <a:ext uri="{FF2B5EF4-FFF2-40B4-BE49-F238E27FC236}">
                  <a16:creationId xmlns:a16="http://schemas.microsoft.com/office/drawing/2014/main" id="{AF962A58-7C73-4420-A35E-DBDE94A9D412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3" name="Arc 38">
              <a:extLst>
                <a:ext uri="{FF2B5EF4-FFF2-40B4-BE49-F238E27FC236}">
                  <a16:creationId xmlns:a16="http://schemas.microsoft.com/office/drawing/2014/main" id="{4174D996-9792-493D-B5BF-E91CB83F617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4" name="Arc 39">
              <a:extLst>
                <a:ext uri="{FF2B5EF4-FFF2-40B4-BE49-F238E27FC236}">
                  <a16:creationId xmlns:a16="http://schemas.microsoft.com/office/drawing/2014/main" id="{3042E880-AF82-4948-9710-A98D7DA0E8D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5" name="Arc 40">
              <a:extLst>
                <a:ext uri="{FF2B5EF4-FFF2-40B4-BE49-F238E27FC236}">
                  <a16:creationId xmlns:a16="http://schemas.microsoft.com/office/drawing/2014/main" id="{6EECB259-0970-4A86-BB2B-B6B42B9B62F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6" name="Arc 41">
              <a:extLst>
                <a:ext uri="{FF2B5EF4-FFF2-40B4-BE49-F238E27FC236}">
                  <a16:creationId xmlns:a16="http://schemas.microsoft.com/office/drawing/2014/main" id="{42E16A24-9118-4AFE-B7B8-35476BAE817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7" name="Arc 42">
              <a:extLst>
                <a:ext uri="{FF2B5EF4-FFF2-40B4-BE49-F238E27FC236}">
                  <a16:creationId xmlns:a16="http://schemas.microsoft.com/office/drawing/2014/main" id="{CC38F638-A0C5-4FFE-8369-AE5E2C03452C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8" name="Arc 43">
              <a:extLst>
                <a:ext uri="{FF2B5EF4-FFF2-40B4-BE49-F238E27FC236}">
                  <a16:creationId xmlns:a16="http://schemas.microsoft.com/office/drawing/2014/main" id="{D3A18C04-0F68-4969-BB19-586F8C1C41A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Arc 44">
              <a:extLst>
                <a:ext uri="{FF2B5EF4-FFF2-40B4-BE49-F238E27FC236}">
                  <a16:creationId xmlns:a16="http://schemas.microsoft.com/office/drawing/2014/main" id="{9E50826E-B68F-493D-BCA1-0C4DCCECB6E5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41" y="3309"/>
              <a:ext cx="438" cy="435"/>
            </a:xfrm>
            <a:custGeom>
              <a:avLst/>
              <a:gdLst>
                <a:gd name="T0" fmla="*/ 0 w 20808"/>
                <a:gd name="T1" fmla="*/ 0 h 20673"/>
                <a:gd name="T2" fmla="*/ 0 w 20808"/>
                <a:gd name="T3" fmla="*/ 0 h 20673"/>
                <a:gd name="T4" fmla="*/ 0 w 20808"/>
                <a:gd name="T5" fmla="*/ 0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0" name="Arc 45">
              <a:extLst>
                <a:ext uri="{FF2B5EF4-FFF2-40B4-BE49-F238E27FC236}">
                  <a16:creationId xmlns:a16="http://schemas.microsoft.com/office/drawing/2014/main" id="{9D02F2A2-2B1F-4E61-AE2A-D81C1E05FCB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0 w 19469"/>
                <a:gd name="T1" fmla="*/ 0 h 18986"/>
                <a:gd name="T2" fmla="*/ 0 w 19469"/>
                <a:gd name="T3" fmla="*/ 0 h 18986"/>
                <a:gd name="T4" fmla="*/ 0 w 19469"/>
                <a:gd name="T5" fmla="*/ 0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1" name="Arc 46">
              <a:extLst>
                <a:ext uri="{FF2B5EF4-FFF2-40B4-BE49-F238E27FC236}">
                  <a16:creationId xmlns:a16="http://schemas.microsoft.com/office/drawing/2014/main" id="{D4A74C5F-835B-4933-B70B-67CABCD4CC71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0 w 17119"/>
                <a:gd name="T1" fmla="*/ 0 h 16950"/>
                <a:gd name="T2" fmla="*/ 0 w 17119"/>
                <a:gd name="T3" fmla="*/ 0 h 16950"/>
                <a:gd name="T4" fmla="*/ 0 w 17119"/>
                <a:gd name="T5" fmla="*/ 0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2" name="Arc 47">
              <a:extLst>
                <a:ext uri="{FF2B5EF4-FFF2-40B4-BE49-F238E27FC236}">
                  <a16:creationId xmlns:a16="http://schemas.microsoft.com/office/drawing/2014/main" id="{F5B94C00-41C3-4AC1-AD6C-8AFF3DB8E296}"/>
                </a:ext>
              </a:extLst>
            </p:cNvPr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3" name="Arc 48">
              <a:extLst>
                <a:ext uri="{FF2B5EF4-FFF2-40B4-BE49-F238E27FC236}">
                  <a16:creationId xmlns:a16="http://schemas.microsoft.com/office/drawing/2014/main" id="{55C9C8D5-758C-4558-A50F-2962B890103A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Arc 49">
              <a:extLst>
                <a:ext uri="{FF2B5EF4-FFF2-40B4-BE49-F238E27FC236}">
                  <a16:creationId xmlns:a16="http://schemas.microsoft.com/office/drawing/2014/main" id="{9858801C-BABC-4BA4-9AF1-348210ACCFA0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0 h 20972"/>
                <a:gd name="T2" fmla="*/ 0 w 21031"/>
                <a:gd name="T3" fmla="*/ 0 h 20972"/>
                <a:gd name="T4" fmla="*/ 0 w 21031"/>
                <a:gd name="T5" fmla="*/ 0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5" name="Arc 50">
              <a:extLst>
                <a:ext uri="{FF2B5EF4-FFF2-40B4-BE49-F238E27FC236}">
                  <a16:creationId xmlns:a16="http://schemas.microsoft.com/office/drawing/2014/main" id="{4DA3B309-33EC-4E57-9ED0-FEC37D2C092D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0 h 19195"/>
                <a:gd name="T2" fmla="*/ 0 w 19657"/>
                <a:gd name="T3" fmla="*/ 0 h 19195"/>
                <a:gd name="T4" fmla="*/ 0 w 19657"/>
                <a:gd name="T5" fmla="*/ 0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6" name="Arc 51">
              <a:extLst>
                <a:ext uri="{FF2B5EF4-FFF2-40B4-BE49-F238E27FC236}">
                  <a16:creationId xmlns:a16="http://schemas.microsoft.com/office/drawing/2014/main" id="{DD511DE5-D3EA-43CA-95C9-E19871871F64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0 h 17032"/>
                <a:gd name="T2" fmla="*/ 0 w 17137"/>
                <a:gd name="T3" fmla="*/ 0 h 17032"/>
                <a:gd name="T4" fmla="*/ 0 w 17137"/>
                <a:gd name="T5" fmla="*/ 0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7" name="Arc 52">
              <a:extLst>
                <a:ext uri="{FF2B5EF4-FFF2-40B4-BE49-F238E27FC236}">
                  <a16:creationId xmlns:a16="http://schemas.microsoft.com/office/drawing/2014/main" id="{C7D84E80-F1FA-43CE-BD94-F90A0645E8E3}"/>
                </a:ext>
              </a:extLst>
            </p:cNvPr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2400" dirty="0">
                <a:solidFill>
                  <a:srgbClr val="FFFF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123" name="Rectangle 53">
            <a:extLst>
              <a:ext uri="{FF2B5EF4-FFF2-40B4-BE49-F238E27FC236}">
                <a16:creationId xmlns:a16="http://schemas.microsoft.com/office/drawing/2014/main" id="{121A4091-DBA2-48B5-927F-A3F23F3A3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5124" name="Rectangle 54">
            <a:extLst>
              <a:ext uri="{FF2B5EF4-FFF2-40B4-BE49-F238E27FC236}">
                <a16:creationId xmlns:a16="http://schemas.microsoft.com/office/drawing/2014/main" id="{4549ED03-4976-4033-8422-D287C46B7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33847" name="Rectangle 55">
            <a:extLst>
              <a:ext uri="{FF2B5EF4-FFF2-40B4-BE49-F238E27FC236}">
                <a16:creationId xmlns:a16="http://schemas.microsoft.com/office/drawing/2014/main" id="{B5D2FAD8-422F-4840-8604-266C051A00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3848" name="Rectangle 56">
            <a:extLst>
              <a:ext uri="{FF2B5EF4-FFF2-40B4-BE49-F238E27FC236}">
                <a16:creationId xmlns:a16="http://schemas.microsoft.com/office/drawing/2014/main" id="{B5268492-F66B-4AB7-BD93-B6990DAC01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endParaRPr lang="en-CA" dirty="0">
              <a:cs typeface="Arial" panose="020B0604020202020204" pitchFamily="34" charset="0"/>
            </a:endParaRPr>
          </a:p>
        </p:txBody>
      </p:sp>
      <p:sp>
        <p:nvSpPr>
          <p:cNvPr id="33849" name="Rectangle 57">
            <a:extLst>
              <a:ext uri="{FF2B5EF4-FFF2-40B4-BE49-F238E27FC236}">
                <a16:creationId xmlns:a16="http://schemas.microsoft.com/office/drawing/2014/main" id="{B7D4BB7F-EA8E-4F64-ADA3-49766A2B9C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</a:defRPr>
            </a:lvl1pPr>
          </a:lstStyle>
          <a:p>
            <a:pPr eaLnBrk="1" hangingPunct="1">
              <a:defRPr/>
            </a:pPr>
            <a:fld id="{FC629506-E691-492B-97C2-B52DD83B1D01}" type="slidenum">
              <a:rPr lang="en-CA" altLang="cs-CZ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CA" alt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351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9/98/Koeh-266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upload.wikimedia.org/wikipedia/commons/4/41/Strychnine2.sv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D1E83AC-0CAA-4FDE-8640-2C000FC93F8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506413"/>
            <a:ext cx="7772400" cy="955675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GB" altLang="cs-CZ" b="1" i="1" noProof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Pharmacognosy </a:t>
            </a:r>
            <a:br>
              <a:rPr lang="en-GB" altLang="cs-CZ" b="1" i="1" noProof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b="1" i="1" noProof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exercise 11</a:t>
            </a:r>
            <a:endParaRPr lang="en-GB" altLang="cs-CZ" b="1" i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BAA3299-50CF-48C0-89DA-3B9599C9899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29905" y="4000854"/>
            <a:ext cx="7593012" cy="1512093"/>
          </a:xfrm>
        </p:spPr>
        <p:txBody>
          <a:bodyPr lIns="92075" tIns="46038" rIns="92075" bIns="46038" anchor="b"/>
          <a:lstStyle/>
          <a:p>
            <a:pPr algn="ctr">
              <a:buNone/>
            </a:pPr>
            <a:r>
              <a:rPr lang="en-GB" altLang="en-US" sz="3600" b="1" noProof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 - seeds</a:t>
            </a:r>
            <a:endParaRPr lang="en-GB" altLang="en-US" sz="4000" b="1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2C0429C0-440B-4E08-9BF0-944D25EDA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693863"/>
            <a:ext cx="3060700" cy="22955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6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>
            <a:extLst>
              <a:ext uri="{FF2B5EF4-FFF2-40B4-BE49-F238E27FC236}">
                <a16:creationId xmlns:a16="http://schemas.microsoft.com/office/drawing/2014/main" id="{AA76E016-EB87-4161-BA75-7EC2C1742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139" name="Straight Connector 4">
            <a:extLst>
              <a:ext uri="{FF2B5EF4-FFF2-40B4-BE49-F238E27FC236}">
                <a16:creationId xmlns:a16="http://schemas.microsoft.com/office/drawing/2014/main" id="{567C21B5-0795-40E4-B428-B335C439D4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0" name="AutoShape 2" descr="Výsledek obrázku pro petroselini radix">
            <a:extLst>
              <a:ext uri="{FF2B5EF4-FFF2-40B4-BE49-F238E27FC236}">
                <a16:creationId xmlns:a16="http://schemas.microsoft.com/office/drawing/2014/main" id="{99FB687C-5220-4590-B581-3DF9954E8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sp>
        <p:nvSpPr>
          <p:cNvPr id="91141" name="Nadpis 3">
            <a:extLst>
              <a:ext uri="{FF2B5EF4-FFF2-40B4-BE49-F238E27FC236}">
                <a16:creationId xmlns:a16="http://schemas.microsoft.com/office/drawing/2014/main" id="{34125574-25C9-4357-9D00-7283F3E49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3500438"/>
            <a:ext cx="7772400" cy="1371600"/>
          </a:xfrm>
        </p:spPr>
        <p:txBody>
          <a:bodyPr/>
          <a:lstStyle/>
          <a:p>
            <a:pPr algn="ctr"/>
            <a:r>
              <a:rPr lang="en-GB" altLang="cs-CZ" b="1" noProof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</a:t>
            </a:r>
          </a:p>
        </p:txBody>
      </p:sp>
    </p:spTree>
    <p:extLst>
      <p:ext uri="{BB962C8B-B14F-4D97-AF65-F5344CB8AC3E}">
        <p14:creationId xmlns:p14="http://schemas.microsoft.com/office/powerpoint/2010/main" val="392245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Colae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 </a:t>
            </a:r>
            <a:r>
              <a:rPr lang="en-GB" altLang="sk-SK" sz="4000" b="1" i="0" noProof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CzPh 2017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 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nitida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acuminata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vera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Malvaceae (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Sterculioideae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 nut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9" y="3356992"/>
            <a:ext cx="3793656" cy="25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 descr="26kol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91132"/>
            <a:ext cx="2808237" cy="43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Colae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 </a:t>
            </a:r>
            <a:r>
              <a:rPr lang="en-GB" altLang="sk-SK" sz="4000" b="1" i="0" noProof="0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CzPh</a:t>
            </a:r>
            <a:r>
              <a:rPr lang="en-GB" altLang="sk-SK" sz="4000" b="1" i="0" noProof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477417"/>
            <a:ext cx="5188446" cy="5057566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seeds - embryo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testa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 removed, posses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alt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vera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or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3-6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altLang="en-US" sz="2400" i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C.acuminata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cotyledons, cola cotyledons are hard, externally smooth to roughly wrinkled, on the section grainy, externally dark brown, inside brighter, aromatic odour, nut-like bitterish taste</a:t>
            </a:r>
            <a:endParaRPr lang="en-GB" altLang="cs-CZ" sz="2400" u="sng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1600" u="sng" noProof="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pur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alkaloids-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caffein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theobrom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fixed on tannins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roborant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stimulant, refreshing beverages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col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6"/>
          <a:stretch>
            <a:fillRect/>
          </a:stretch>
        </p:blipFill>
        <p:spPr bwMode="auto">
          <a:xfrm>
            <a:off x="5703644" y="1657614"/>
            <a:ext cx="3205405" cy="13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35" y="3492598"/>
            <a:ext cx="1800200" cy="14800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88091"/>
            <a:ext cx="1491947" cy="1392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50118" y="4063361"/>
            <a:ext cx="740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caffein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5732750" y="5656797"/>
            <a:ext cx="117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theobrom</a:t>
            </a:r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7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Colchici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Colchicum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autumnale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Colchicaeae</a:t>
            </a:r>
            <a:r>
              <a:rPr lang="cs-CZ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autumn crocus, meadow saffron, naked lady  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9509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olchicum-au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5625" r="2433" b="2734"/>
          <a:stretch/>
        </p:blipFill>
        <p:spPr bwMode="auto">
          <a:xfrm>
            <a:off x="1187624" y="2694697"/>
            <a:ext cx="2736304" cy="36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8561"/>
            <a:ext cx="2372571" cy="368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8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Colchici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3085" y="1484784"/>
            <a:ext cx="4884979" cy="5256584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spherical, hard, in diameter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cca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 mm big, matte red to dark brown, fresh little bit sticky, wrinkled rough surface, without odour, sharp very bitter taste</a:t>
            </a:r>
            <a:endParaRPr lang="cs-CZ" altLang="en-US" sz="2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spc="-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alkaloids</a:t>
            </a:r>
            <a:r>
              <a:rPr lang="cs-CZ" altLang="cs-CZ" sz="2400" b="1" spc="-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olchicine, </a:t>
            </a:r>
            <a:r>
              <a:rPr lang="en-GB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demecolcine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oil, tannins, proteins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altLang="cs-CZ" sz="240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240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antineoplastic,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antiuratic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085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9509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olchicis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83492"/>
            <a:ext cx="2976352" cy="22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s://encrypted-tbn3.gstatic.com/images?q=tbn:ANd9GcQlWyX-2au9w-n2dZYX_Mc88QiXJOKijwpqEVHvGMmJgQ3rhBH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3076"/>
            <a:ext cx="20891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708063" y="6332702"/>
            <a:ext cx="1008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olchicine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288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seme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</a:rPr>
              <a:t>n </a:t>
            </a:r>
            <a:r>
              <a:rPr lang="en-GB" altLang="sk-SK" sz="4000" b="1" i="0" noProof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CzPh 2017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Linum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usitatis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imum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Linaceae</a:t>
            </a:r>
            <a:r>
              <a:rPr lang="cs-CZ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Flax</a:t>
            </a: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14" descr="Linum_usitatissimum_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10" y="2519270"/>
            <a:ext cx="273526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7807"/>
            <a:ext cx="288448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37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seme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</a:rPr>
              <a:t>n</a:t>
            </a:r>
            <a:r>
              <a:rPr lang="cs-CZ" altLang="en-US" sz="4000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GB" altLang="sk-SK" sz="4000" b="1" i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CzPh 2017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477417"/>
            <a:ext cx="5188446" cy="5057566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seeds oval, concave sharpened, flattened, on the margin thin with concave edge, to 6 mm long, yellow-brown to brown-red, shiny, without odour, taste mucilaginous, oily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2400" u="sng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1600" u="sng" noProof="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mucilage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drying oil, proteins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cyanogenic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glycosides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linamarin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altLang="en-US" sz="2400" spc="-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emolient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mucilaginous, laxative, protective of mucous layers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lin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06" y="1570405"/>
            <a:ext cx="3247727" cy="24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341594" cy="134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732240" y="5948367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linamarin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266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Ricini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Ricinus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communis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Euphorbiaceae</a:t>
            </a:r>
            <a:r>
              <a:rPr lang="cs-CZ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Castor oil plant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1" indent="-342900">
              <a:buClr>
                <a:srgbClr val="006600"/>
              </a:buClr>
            </a:pPr>
            <a:r>
              <a:rPr lang="cs-CZ" altLang="cs-CZ" sz="18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Ricini</a:t>
            </a:r>
            <a:r>
              <a:rPr lang="cs-CZ" alt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oleum </a:t>
            </a:r>
            <a:r>
              <a:rPr lang="cs-CZ" altLang="cs-CZ" sz="18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hydrogenatum</a:t>
            </a:r>
            <a:r>
              <a:rPr lang="cs-CZ" alt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CzPh 2017 </a:t>
            </a:r>
          </a:p>
          <a:p>
            <a:pPr marL="342900" lvl="1" indent="-342900">
              <a:buClr>
                <a:srgbClr val="006600"/>
              </a:buClr>
            </a:pPr>
            <a:r>
              <a:rPr lang="cs-CZ" altLang="cs-CZ" sz="18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Ricini</a:t>
            </a:r>
            <a:r>
              <a:rPr lang="cs-CZ" alt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oleum </a:t>
            </a:r>
            <a:r>
              <a:rPr lang="cs-CZ" altLang="cs-CZ" sz="18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raffinatum</a:t>
            </a:r>
            <a:r>
              <a:rPr lang="cs-CZ" alt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CzPh 2017</a:t>
            </a:r>
          </a:p>
          <a:p>
            <a:pPr marL="342900" lvl="1" indent="-342900">
              <a:buClr>
                <a:srgbClr val="006600"/>
              </a:buClr>
            </a:pPr>
            <a:r>
              <a:rPr lang="cs-CZ" altLang="cs-CZ" sz="18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Ricini</a:t>
            </a:r>
            <a:r>
              <a:rPr lang="cs-CZ" alt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oleum virginale CzPh 2017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174625"/>
            <a:ext cx="9509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30ricinu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3525" y="2313951"/>
            <a:ext cx="3075524" cy="40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7" y="4221088"/>
            <a:ext cx="29130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Ricinus communis - skočec obecn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3" y="3778527"/>
            <a:ext cx="197643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2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Ricini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477417"/>
            <a:ext cx="5188446" cy="5057566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shiny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seeds, gr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y-brown to red-brown stripped, oval, without odour, oily bitter taste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2400" u="sng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1600" u="sng" noProof="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non-drying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oil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lectines</a:t>
            </a:r>
            <a:r>
              <a:rPr lang="cs-CZ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(ricin)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alkaloid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ricinine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lipases, mucilage-like compounds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en-US" sz="2400" spc="-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laxative, dermatic and cosmetic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174625"/>
            <a:ext cx="9509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ric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97" y="1563256"/>
            <a:ext cx="3265452" cy="24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pload.wikimedia.org/wikipedia/commons/0/03/Ricin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1047270" cy="14565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4248" y="600486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ricinine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086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Sinapis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Brassica nigra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Brassi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c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aceae</a:t>
            </a:r>
            <a:r>
              <a:rPr lang="cs-CZ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Black Mustard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33bra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7807"/>
            <a:ext cx="3118833" cy="42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00" y="3331021"/>
            <a:ext cx="31781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1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Strychnos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nux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-vomica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Loganiaceae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Strychnaceae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cs-CZ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Nux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vomica, Poison Nut, Semen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strychnos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Quaker Buttons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 descr="Image:Koeh-26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165" r="2440" b="8464"/>
          <a:stretch>
            <a:fillRect/>
          </a:stretch>
        </p:blipFill>
        <p:spPr bwMode="auto">
          <a:xfrm>
            <a:off x="1021122" y="2471113"/>
            <a:ext cx="295116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17" y="2622720"/>
            <a:ext cx="383857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385763"/>
            <a:ext cx="9509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2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Sinapis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477417"/>
            <a:ext cx="4979789" cy="5057566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almost spherical seeds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pale to red-brown, when dry – fragile, without odour, oily taste – later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acidish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spicy hot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altLang="cs-CZ" sz="2400" u="sng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1600" noProof="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up to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35 % of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oil, </a:t>
            </a:r>
            <a:r>
              <a:rPr lang="en-GB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glucosinolate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sinigrin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proteins, mucilage</a:t>
            </a: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derivant</a:t>
            </a:r>
            <a:endParaRPr lang="en-GB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sinapi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7"/>
          <a:stretch>
            <a:fillRect/>
          </a:stretch>
        </p:blipFill>
        <p:spPr bwMode="auto">
          <a:xfrm>
            <a:off x="5448584" y="1666604"/>
            <a:ext cx="3460642" cy="19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upload.wikimedia.org/wikipedia/commons/6/6e/Sinigr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34" y="4004596"/>
            <a:ext cx="1951542" cy="14583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6564542" y="5589240"/>
            <a:ext cx="1228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sinigrin</a:t>
            </a:r>
            <a:endParaRPr lang="cs-CZ" altLang="cs-CZ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5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477417"/>
            <a:ext cx="5188446" cy="5057566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discoid seed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on the margin thicken, size 2,5 cm, greenish to gr</a:t>
            </a: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y-yellow colour, silky shiny, densely felt-like, without odour, very bitter taste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2400" u="sng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1600" u="sng" noProof="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indole alkaloids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strychnin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brucin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bitter substances, choline, sugars, oil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altLang="en-US" sz="2400" spc="-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analeptic 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strichn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44" y="1532733"/>
            <a:ext cx="3095749" cy="23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385763"/>
            <a:ext cx="9509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Image:Strychnine2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19" y="4077072"/>
            <a:ext cx="2316163" cy="199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2"/>
          <p:cNvSpPr txBox="1">
            <a:spLocks noChangeArrowheads="1"/>
          </p:cNvSpPr>
          <p:nvPr/>
        </p:nvSpPr>
        <p:spPr bwMode="auto">
          <a:xfrm>
            <a:off x="6987882" y="6196846"/>
            <a:ext cx="1498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strychnin</a:t>
            </a:r>
          </a:p>
        </p:txBody>
      </p:sp>
    </p:spTree>
    <p:extLst>
      <p:ext uri="{BB962C8B-B14F-4D97-AF65-F5344CB8AC3E}">
        <p14:creationId xmlns:p14="http://schemas.microsoft.com/office/powerpoint/2010/main" val="276468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77E26B-373E-452A-A246-5B448A9AB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31775"/>
            <a:ext cx="6883400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BDF7644-5D27-45E5-9CED-AE79B3BC0D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504949"/>
            <a:ext cx="8975725" cy="1491995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Microscopy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epidermal cells pass to thick-walled trichomes nodular curved with club-like pointed base, nutritious layer with hardly pressed cells, endosperm with </a:t>
            </a:r>
            <a:r>
              <a:rPr lang="en-GB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plasmodesma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with aleuronic grains and fat droplets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SzPct val="100000"/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006600"/>
              </a:buClr>
              <a:buSzPct val="100000"/>
              <a:buFont typeface="Monotype Sorts" pitchFamily="2" charset="2"/>
              <a:buNone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DB156B1F-4DCF-43B7-B47E-B83E64C8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42ECAA12-8684-4B2D-8680-6EC6F9AC3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AutoShape 2" descr="Výsledek obrázku pro petroselini radix">
            <a:extLst>
              <a:ext uri="{FF2B5EF4-FFF2-40B4-BE49-F238E27FC236}">
                <a16:creationId xmlns:a16="http://schemas.microsoft.com/office/drawing/2014/main" id="{97C53CEA-D71F-4CCD-80FD-9E0133998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015"/>
            <a:ext cx="95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strichnimik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16004"/>
            <a:ext cx="4825280" cy="3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77E26B-373E-452A-A246-5B448A9AB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31775"/>
            <a:ext cx="6883400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Strychni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BDF7644-5D27-45E5-9CED-AE79B3BC0D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504949"/>
            <a:ext cx="4691757" cy="5092403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Microscopy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cs-CZ" altLang="en-US" sz="24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cs-CZ" altLang="en-US" sz="24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cs-CZ" altLang="en-US" sz="24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cs-CZ" altLang="en-US" sz="24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cs-CZ" altLang="en-US" sz="24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trichomes</a:t>
            </a:r>
          </a:p>
          <a:p>
            <a:pPr>
              <a:buNone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nutritious layer</a:t>
            </a:r>
            <a:endParaRPr lang="cs-CZ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cs-CZ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endosperm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SzPct val="100000"/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006600"/>
              </a:buClr>
              <a:buSzPct val="100000"/>
              <a:buFont typeface="Monotype Sorts" pitchFamily="2" charset="2"/>
              <a:buNone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DB156B1F-4DCF-43B7-B47E-B83E64C8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42ECAA12-8684-4B2D-8680-6EC6F9AC3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AutoShape 2" descr="Výsledek obrázku pro petroselini radix">
            <a:extLst>
              <a:ext uri="{FF2B5EF4-FFF2-40B4-BE49-F238E27FC236}">
                <a16:creationId xmlns:a16="http://schemas.microsoft.com/office/drawing/2014/main" id="{97C53CEA-D71F-4CCD-80FD-9E0133998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015"/>
            <a:ext cx="95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strich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39711"/>
          <a:stretch>
            <a:fillRect/>
          </a:stretch>
        </p:blipFill>
        <p:spPr bwMode="auto">
          <a:xfrm>
            <a:off x="5257973" y="1706563"/>
            <a:ext cx="33178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051848" y="4379655"/>
            <a:ext cx="1524000" cy="2481263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491880" y="4379655"/>
            <a:ext cx="21602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110013" y="5229200"/>
            <a:ext cx="132608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3607296" y="6093296"/>
            <a:ext cx="240486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8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Strophanti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4" y="1505914"/>
            <a:ext cx="8975726" cy="77189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plant: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Strophantus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gratus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Strophantus</a:t>
            </a:r>
            <a:r>
              <a:rPr lang="en-GB" altLang="en-US" sz="24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combé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Apocynaceae</a:t>
            </a:r>
            <a:r>
              <a:rPr lang="en-GB" altLang="en-US" sz="24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sk-SK" sz="2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015"/>
            <a:ext cx="95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m6.i.pbase.com/g1/90/46890/2/113981056.Wll2Evl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813381" cy="274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25stro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97832"/>
            <a:ext cx="2880320" cy="434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3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770B77-D361-46A2-87D5-8108087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20" y="286544"/>
            <a:ext cx="6920929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Strophanti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37CB17-B425-4413-A131-0BD28EFB1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477417"/>
            <a:ext cx="5188446" cy="5057566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Macroscopy: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seeds of spindle-like shape, pressed, sharpened, sharp-edged, without residue of awn, 2 cm length, yellow to brown-yellow,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characteristic odour, persistent bitter taste</a:t>
            </a:r>
            <a:endParaRPr lang="en-GB" altLang="cs-CZ" sz="2400" u="sng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endParaRPr lang="en-GB" altLang="cs-CZ" sz="1600" u="sng" noProof="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cs-CZ" sz="2400" u="sng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compounds:</a:t>
            </a:r>
            <a:r>
              <a:rPr lang="cs-CZ" altLang="cs-CZ" sz="2400" spc="-1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ardioglycosides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saponins, proteases, choline, oil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006600"/>
              </a:buClr>
              <a:buNone/>
              <a:defRPr/>
            </a:pPr>
            <a:endParaRPr lang="en-GB" altLang="cs-CZ" sz="1100" noProof="0" dirty="0">
              <a:solidFill>
                <a:srgbClr val="00000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for isolation of cardioglycosides, c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ardiotonic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A24942C-867D-4327-A041-F67B52A5D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41" name="Straight Connector 4">
            <a:extLst>
              <a:ext uri="{FF2B5EF4-FFF2-40B4-BE49-F238E27FC236}">
                <a16:creationId xmlns:a16="http://schemas.microsoft.com/office/drawing/2014/main" id="{CA548D04-EBF1-4035-962D-9079E5CD3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AutoShape 2" descr="Výsledek obrázku pro petroselini radix">
            <a:extLst>
              <a:ext uri="{FF2B5EF4-FFF2-40B4-BE49-F238E27FC236}">
                <a16:creationId xmlns:a16="http://schemas.microsoft.com/office/drawing/2014/main" id="{F8C22976-D68A-4C86-B761-494B23315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015"/>
            <a:ext cx="95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trphan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r="12727"/>
          <a:stretch>
            <a:fillRect/>
          </a:stretch>
        </p:blipFill>
        <p:spPr bwMode="auto">
          <a:xfrm>
            <a:off x="6106790" y="1532733"/>
            <a:ext cx="2469058" cy="27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pload.wikimedia.org/wikipedia/commons/thumb/4/40/Strophanthidin.svg/1024px-Strophanthidi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98434"/>
            <a:ext cx="1952557" cy="1856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2"/>
          <p:cNvSpPr txBox="1">
            <a:spLocks noChangeArrowheads="1"/>
          </p:cNvSpPr>
          <p:nvPr/>
        </p:nvSpPr>
        <p:spPr bwMode="auto">
          <a:xfrm>
            <a:off x="6529561" y="6255168"/>
            <a:ext cx="2046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k-</a:t>
            </a:r>
            <a:r>
              <a:rPr lang="cs-CZ" altLang="cs-CZ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strofantidin</a:t>
            </a:r>
            <a:endParaRPr lang="cs-CZ" altLang="cs-CZ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2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77E26B-373E-452A-A246-5B448A9AB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31775"/>
            <a:ext cx="6883400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Strophanti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BDF7644-5D27-45E5-9CED-AE79B3BC0D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504949"/>
            <a:ext cx="8975725" cy="1491995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Microscopy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grainy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cuticle, tangential prolonged epidermal cells, papilla-like trichomes, layer of pressed nutritious cells, endosperm, embryo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SzPct val="100000"/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006600"/>
              </a:buClr>
              <a:buSzPct val="100000"/>
              <a:buFont typeface="Monotype Sorts" pitchFamily="2" charset="2"/>
              <a:buNone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DB156B1F-4DCF-43B7-B47E-B83E64C8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42ECAA12-8684-4B2D-8680-6EC6F9AC3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AutoShape 2" descr="Výsledek obrázku pro petroselini radix">
            <a:extLst>
              <a:ext uri="{FF2B5EF4-FFF2-40B4-BE49-F238E27FC236}">
                <a16:creationId xmlns:a16="http://schemas.microsoft.com/office/drawing/2014/main" id="{97C53CEA-D71F-4CCD-80FD-9E0133998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015"/>
            <a:ext cx="95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trophantimik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7187"/>
            <a:ext cx="5447680" cy="40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2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77E26B-373E-452A-A246-5B448A9AB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31775"/>
            <a:ext cx="6883400" cy="9525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Strophanti</a:t>
            </a:r>
            <a:r>
              <a:rPr lang="en-GB" altLang="en-US" sz="4000" b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en-GB" altLang="cs-CZ" sz="4000" b="1" i="0" noProof="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BDF7644-5D27-45E5-9CED-AE79B3BC0D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504949"/>
            <a:ext cx="3899669" cy="5164411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altLang="cs-CZ" sz="2400" u="sng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Microscopy</a:t>
            </a:r>
            <a:r>
              <a:rPr lang="en-GB" altLang="cs-CZ" sz="2400" noProof="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en-US" sz="24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trichome</a:t>
            </a:r>
          </a:p>
          <a:p>
            <a:pPr>
              <a:buNone/>
            </a:pPr>
            <a:r>
              <a:rPr lang="cs-CZ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nutritious layer</a:t>
            </a:r>
          </a:p>
          <a:p>
            <a:pPr>
              <a:buNone/>
            </a:pPr>
            <a:endParaRPr lang="cs-CZ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cs-CZ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endosperm</a:t>
            </a:r>
          </a:p>
          <a:p>
            <a:pPr>
              <a:buNone/>
            </a:pP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cs-CZ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cs-CZ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embryo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00"/>
              </a:buClr>
              <a:buSzPct val="100000"/>
              <a:buFont typeface="Wingdings" panose="05000000000000000000" pitchFamily="2" charset="2"/>
              <a:buChar char="§"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006600"/>
              </a:buClr>
              <a:buSzPct val="100000"/>
              <a:buFont typeface="Monotype Sorts" pitchFamily="2" charset="2"/>
              <a:buNone/>
            </a:pPr>
            <a:endParaRPr lang="en-GB" altLang="cs-CZ" sz="2400" noProof="0" dirty="0">
              <a:solidFill>
                <a:srgbClr val="0000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DB156B1F-4DCF-43B7-B47E-B83E64C8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9700"/>
            <a:ext cx="1512888" cy="12461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42ECAA12-8684-4B2D-8680-6EC6F9AC3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650" y="1385888"/>
            <a:ext cx="8661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AutoShape 2" descr="Výsledek obrázku pro petroselini radix">
            <a:extLst>
              <a:ext uri="{FF2B5EF4-FFF2-40B4-BE49-F238E27FC236}">
                <a16:creationId xmlns:a16="http://schemas.microsoft.com/office/drawing/2014/main" id="{97C53CEA-D71F-4CCD-80FD-9E0133998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dirty="0">
              <a:solidFill>
                <a:srgbClr val="FFFFCC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015"/>
            <a:ext cx="95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trophant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8558"/>
            <a:ext cx="3147690" cy="50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987824" y="2060848"/>
            <a:ext cx="2592288" cy="720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915816" y="5445224"/>
            <a:ext cx="266429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563888" y="2492896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203848" y="3717032"/>
            <a:ext cx="213685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2190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ějíře">
  <a:themeElements>
    <a:clrScheme name="">
      <a:dk1>
        <a:srgbClr val="5F5F5F"/>
      </a:dk1>
      <a:lt1>
        <a:srgbClr val="FFFFCC"/>
      </a:lt1>
      <a:dk2>
        <a:srgbClr val="000066"/>
      </a:dk2>
      <a:lt2>
        <a:srgbClr val="FFCC00"/>
      </a:lt2>
      <a:accent1>
        <a:srgbClr val="FFCC00"/>
      </a:accent1>
      <a:accent2>
        <a:srgbClr val="6666FF"/>
      </a:accent2>
      <a:accent3>
        <a:srgbClr val="AAAAB8"/>
      </a:accent3>
      <a:accent4>
        <a:srgbClr val="DADAAE"/>
      </a:accent4>
      <a:accent5>
        <a:srgbClr val="FFE2AA"/>
      </a:accent5>
      <a:accent6>
        <a:srgbClr val="5C5CE7"/>
      </a:accent6>
      <a:hlink>
        <a:srgbClr val="99CCFF"/>
      </a:hlink>
      <a:folHlink>
        <a:srgbClr val="003399"/>
      </a:folHlink>
    </a:clrScheme>
    <a:fontScheme name="Vějíř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ějíře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ějíře">
  <a:themeElements>
    <a:clrScheme name="">
      <a:dk1>
        <a:srgbClr val="5F5F5F"/>
      </a:dk1>
      <a:lt1>
        <a:srgbClr val="FFFFCC"/>
      </a:lt1>
      <a:dk2>
        <a:srgbClr val="000066"/>
      </a:dk2>
      <a:lt2>
        <a:srgbClr val="FFCC00"/>
      </a:lt2>
      <a:accent1>
        <a:srgbClr val="FFCC00"/>
      </a:accent1>
      <a:accent2>
        <a:srgbClr val="6666FF"/>
      </a:accent2>
      <a:accent3>
        <a:srgbClr val="AAAAB8"/>
      </a:accent3>
      <a:accent4>
        <a:srgbClr val="DADAAE"/>
      </a:accent4>
      <a:accent5>
        <a:srgbClr val="FFE2AA"/>
      </a:accent5>
      <a:accent6>
        <a:srgbClr val="5C5CE7"/>
      </a:accent6>
      <a:hlink>
        <a:srgbClr val="99CCFF"/>
      </a:hlink>
      <a:folHlink>
        <a:srgbClr val="003399"/>
      </a:folHlink>
    </a:clrScheme>
    <a:fontScheme name="Vějíř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ějíře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Vějíře">
  <a:themeElements>
    <a:clrScheme name="">
      <a:dk1>
        <a:srgbClr val="5F5F5F"/>
      </a:dk1>
      <a:lt1>
        <a:srgbClr val="FFFFCC"/>
      </a:lt1>
      <a:dk2>
        <a:srgbClr val="000066"/>
      </a:dk2>
      <a:lt2>
        <a:srgbClr val="FFCC00"/>
      </a:lt2>
      <a:accent1>
        <a:srgbClr val="FFCC00"/>
      </a:accent1>
      <a:accent2>
        <a:srgbClr val="6666FF"/>
      </a:accent2>
      <a:accent3>
        <a:srgbClr val="AAAAB8"/>
      </a:accent3>
      <a:accent4>
        <a:srgbClr val="DADAAE"/>
      </a:accent4>
      <a:accent5>
        <a:srgbClr val="FFE2AA"/>
      </a:accent5>
      <a:accent6>
        <a:srgbClr val="5C5CE7"/>
      </a:accent6>
      <a:hlink>
        <a:srgbClr val="99CCFF"/>
      </a:hlink>
      <a:folHlink>
        <a:srgbClr val="003399"/>
      </a:folHlink>
    </a:clrScheme>
    <a:fontScheme name="Vějíř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ějíře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ějíře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ějíře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prezentací\Vějíře.pot</Template>
  <TotalTime>2405</TotalTime>
  <Words>667</Words>
  <Application>Microsoft Office PowerPoint</Application>
  <PresentationFormat>On-screen Show (4:3)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Monotype Sorts</vt:lpstr>
      <vt:lpstr>Times New Roman</vt:lpstr>
      <vt:lpstr>Wingdings</vt:lpstr>
      <vt:lpstr>Výchozí návrh</vt:lpstr>
      <vt:lpstr>1_Vějíře</vt:lpstr>
      <vt:lpstr>3_Vějíře</vt:lpstr>
      <vt:lpstr>5_Vějíře</vt:lpstr>
      <vt:lpstr>Pharmacognosy  lab exercise 11</vt:lpstr>
      <vt:lpstr>Strychni semen</vt:lpstr>
      <vt:lpstr>Strychni semen </vt:lpstr>
      <vt:lpstr>Strychni semen</vt:lpstr>
      <vt:lpstr>Strychni semen</vt:lpstr>
      <vt:lpstr>Strophanti semen</vt:lpstr>
      <vt:lpstr>Strophanti semen</vt:lpstr>
      <vt:lpstr>Strophanti semen</vt:lpstr>
      <vt:lpstr>Strophanti semen</vt:lpstr>
      <vt:lpstr>MACROSCOPY</vt:lpstr>
      <vt:lpstr>Colae semen CzPh 2017</vt:lpstr>
      <vt:lpstr>Colae semen CzPh 2017</vt:lpstr>
      <vt:lpstr>Colchici semen</vt:lpstr>
      <vt:lpstr>Colchici semen</vt:lpstr>
      <vt:lpstr>Lini semen CzPh 2017</vt:lpstr>
      <vt:lpstr>Lini semen CzPh 2017</vt:lpstr>
      <vt:lpstr>Ricini semen</vt:lpstr>
      <vt:lpstr>Ricini semen</vt:lpstr>
      <vt:lpstr>Sinapis semen</vt:lpstr>
      <vt:lpstr>Sinapis semen</vt:lpstr>
    </vt:vector>
  </TitlesOfParts>
  <Company>FaF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č. 1</dc:title>
  <dc:creator>pc</dc:creator>
  <cp:lastModifiedBy>Veronika Rjašková</cp:lastModifiedBy>
  <cp:revision>270</cp:revision>
  <dcterms:created xsi:type="dcterms:W3CDTF">2002-09-12T08:30:40Z</dcterms:created>
  <dcterms:modified xsi:type="dcterms:W3CDTF">2020-10-08T12:36:28Z</dcterms:modified>
</cp:coreProperties>
</file>