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9" r:id="rId1"/>
    <p:sldMasterId id="2147483702" r:id="rId2"/>
    <p:sldMasterId id="2147483715" r:id="rId3"/>
    <p:sldMasterId id="2147483727" r:id="rId4"/>
    <p:sldMasterId id="2147483740" r:id="rId5"/>
    <p:sldMasterId id="2147483753" r:id="rId6"/>
  </p:sldMasterIdLst>
  <p:notesMasterIdLst>
    <p:notesMasterId r:id="rId54"/>
  </p:notesMasterIdLst>
  <p:sldIdLst>
    <p:sldId id="329" r:id="rId7"/>
    <p:sldId id="327" r:id="rId8"/>
    <p:sldId id="328" r:id="rId9"/>
    <p:sldId id="330" r:id="rId10"/>
    <p:sldId id="331" r:id="rId11"/>
    <p:sldId id="332" r:id="rId12"/>
    <p:sldId id="347" r:id="rId13"/>
    <p:sldId id="363" r:id="rId14"/>
    <p:sldId id="364" r:id="rId15"/>
    <p:sldId id="333" r:id="rId16"/>
    <p:sldId id="348" r:id="rId17"/>
    <p:sldId id="365" r:id="rId18"/>
    <p:sldId id="366" r:id="rId19"/>
    <p:sldId id="334" r:id="rId20"/>
    <p:sldId id="349" r:id="rId21"/>
    <p:sldId id="367" r:id="rId22"/>
    <p:sldId id="368" r:id="rId23"/>
    <p:sldId id="371" r:id="rId24"/>
    <p:sldId id="335" r:id="rId25"/>
    <p:sldId id="350" r:id="rId26"/>
    <p:sldId id="373" r:id="rId27"/>
    <p:sldId id="372" r:id="rId28"/>
    <p:sldId id="369" r:id="rId29"/>
    <p:sldId id="370" r:id="rId30"/>
    <p:sldId id="336" r:id="rId31"/>
    <p:sldId id="351" r:id="rId32"/>
    <p:sldId id="337" r:id="rId33"/>
    <p:sldId id="352" r:id="rId34"/>
    <p:sldId id="338" r:id="rId35"/>
    <p:sldId id="353" r:id="rId36"/>
    <p:sldId id="339" r:id="rId37"/>
    <p:sldId id="354" r:id="rId38"/>
    <p:sldId id="340" r:id="rId39"/>
    <p:sldId id="355" r:id="rId40"/>
    <p:sldId id="341" r:id="rId41"/>
    <p:sldId id="356" r:id="rId42"/>
    <p:sldId id="357" r:id="rId43"/>
    <p:sldId id="342" r:id="rId44"/>
    <p:sldId id="358" r:id="rId45"/>
    <p:sldId id="343" r:id="rId46"/>
    <p:sldId id="359" r:id="rId47"/>
    <p:sldId id="344" r:id="rId48"/>
    <p:sldId id="360" r:id="rId49"/>
    <p:sldId id="345" r:id="rId50"/>
    <p:sldId id="361" r:id="rId51"/>
    <p:sldId id="346" r:id="rId52"/>
    <p:sldId id="362" r:id="rId53"/>
  </p:sldIdLst>
  <p:sldSz cx="9144000" cy="6858000" type="screen4x3"/>
  <p:notesSz cx="6858000" cy="9144000"/>
  <p:defaultTextStyle>
    <a:defPPr>
      <a:defRPr lang="cs-CZ"/>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5590" autoAdjust="0"/>
  </p:normalViewPr>
  <p:slideViewPr>
    <p:cSldViewPr>
      <p:cViewPr varScale="1">
        <p:scale>
          <a:sx n="85" d="100"/>
          <a:sy n="85" d="100"/>
        </p:scale>
        <p:origin x="77" y="533"/>
      </p:cViewPr>
      <p:guideLst>
        <p:guide orient="horz" pos="2160"/>
        <p:guide pos="2880"/>
      </p:guideLst>
    </p:cSldViewPr>
  </p:slideViewPr>
  <p:outlineViewPr>
    <p:cViewPr>
      <p:scale>
        <a:sx n="33" d="100"/>
        <a:sy n="33" d="100"/>
      </p:scale>
      <p:origin x="0" y="-44742"/>
    </p:cViewPr>
  </p:outlineViewPr>
  <p:notesTextViewPr>
    <p:cViewPr>
      <p:scale>
        <a:sx n="100" d="100"/>
        <a:sy n="100" d="100"/>
      </p:scale>
      <p:origin x="0" y="0"/>
    </p:cViewPr>
  </p:notesTextViewPr>
  <p:sorterViewPr>
    <p:cViewPr>
      <p:scale>
        <a:sx n="75" d="100"/>
        <a:sy n="75" d="100"/>
      </p:scale>
      <p:origin x="0" y="4320"/>
    </p:cViewPr>
  </p:sorterViewPr>
  <p:notesViewPr>
    <p:cSldViewPr>
      <p:cViewPr varScale="1">
        <p:scale>
          <a:sx n="86" d="100"/>
          <a:sy n="86" d="100"/>
        </p:scale>
        <p:origin x="378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Times New Roman" charset="0"/>
              </a:defRPr>
            </a:lvl1pPr>
          </a:lstStyle>
          <a:p>
            <a:pPr>
              <a:defRPr/>
            </a:pPr>
            <a:endParaRPr lang="cs-CZ"/>
          </a:p>
        </p:txBody>
      </p:sp>
      <p:sp>
        <p:nvSpPr>
          <p:cNvPr id="614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Times New Roman" charset="0"/>
              </a:defRPr>
            </a:lvl1pPr>
          </a:lstStyle>
          <a:p>
            <a:pPr>
              <a:defRPr/>
            </a:pPr>
            <a:endParaRPr lang="cs-CZ"/>
          </a:p>
        </p:txBody>
      </p:sp>
      <p:sp>
        <p:nvSpPr>
          <p:cNvPr id="59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14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Times New Roman" charset="0"/>
              </a:defRPr>
            </a:lvl1pPr>
          </a:lstStyle>
          <a:p>
            <a:pPr>
              <a:defRPr/>
            </a:pPr>
            <a:endParaRPr lang="cs-CZ"/>
          </a:p>
        </p:txBody>
      </p:sp>
      <p:sp>
        <p:nvSpPr>
          <p:cNvPr id="614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A75173F-10E6-4B2B-8C5A-720D0A7FDF5E}" type="slidenum">
              <a:rPr lang="cs-CZ" altLang="en-US"/>
              <a:pPr/>
              <a:t>‹#›</a:t>
            </a:fld>
            <a:endParaRPr lang="cs-CZ" altLang="en-US"/>
          </a:p>
        </p:txBody>
      </p:sp>
    </p:spTree>
    <p:extLst>
      <p:ext uri="{BB962C8B-B14F-4D97-AF65-F5344CB8AC3E}">
        <p14:creationId xmlns:p14="http://schemas.microsoft.com/office/powerpoint/2010/main" val="20945365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fld id="{7A75173F-10E6-4B2B-8C5A-720D0A7FDF5E}" type="slidenum">
              <a:rPr lang="cs-CZ" altLang="en-US" smtClean="0"/>
              <a:pPr/>
              <a:t>1</a:t>
            </a:fld>
            <a:endParaRPr lang="cs-CZ" altLang="en-US"/>
          </a:p>
        </p:txBody>
      </p:sp>
    </p:spTree>
    <p:extLst>
      <p:ext uri="{BB962C8B-B14F-4D97-AF65-F5344CB8AC3E}">
        <p14:creationId xmlns:p14="http://schemas.microsoft.com/office/powerpoint/2010/main" val="1877453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10</a:t>
            </a:fld>
            <a:endParaRPr lang="cs-CZ" altLang="cs-CZ" sz="1200">
              <a:solidFill>
                <a:srgbClr val="000000"/>
              </a:solidFill>
            </a:endParaRPr>
          </a:p>
        </p:txBody>
      </p:sp>
    </p:spTree>
    <p:extLst>
      <p:ext uri="{BB962C8B-B14F-4D97-AF65-F5344CB8AC3E}">
        <p14:creationId xmlns:p14="http://schemas.microsoft.com/office/powerpoint/2010/main" val="3082681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00"/>
              </a:spcAft>
              <a:buClr>
                <a:srgbClr val="006600"/>
              </a:buClr>
              <a:buFont typeface="Wingdings" panose="05000000000000000000" pitchFamily="2" charset="2"/>
              <a:buChar char="§"/>
            </a:pPr>
            <a:r>
              <a:rPr lang="en-US" altLang="cs-CZ" dirty="0">
                <a:solidFill>
                  <a:srgbClr val="000008"/>
                </a:solidFill>
                <a:cs typeface="Calibri" panose="020F0502020204030204" pitchFamily="34" charset="0"/>
              </a:rPr>
              <a:t>Astringent compounds react with proteins in top layers of tissue, they form a membrane, which prevents the spread of infection and inflammation. Astringent compounds react also with proteins in the food, they form precipitates, if this happens in the bowels, such astringent compounds act antidiarrhoic (stool becomes less watery). Astringents also have vasoconstrictive effect.</a:t>
            </a:r>
          </a:p>
          <a:p>
            <a:pPr>
              <a:spcAft>
                <a:spcPts val="600"/>
              </a:spcAft>
              <a:buClr>
                <a:srgbClr val="006600"/>
              </a:buClr>
              <a:buFont typeface="Wingdings" panose="05000000000000000000" pitchFamily="2" charset="2"/>
              <a:buChar char="§"/>
            </a:pPr>
            <a:r>
              <a:rPr lang="en-US" altLang="cs-CZ" dirty="0">
                <a:solidFill>
                  <a:srgbClr val="000008"/>
                </a:solidFill>
                <a:cs typeface="Calibri" panose="020F0502020204030204" pitchFamily="34" charset="0"/>
              </a:rPr>
              <a:t>Tannins can be converted into </a:t>
            </a:r>
            <a:r>
              <a:rPr lang="en-US" altLang="cs-CZ" dirty="0" err="1">
                <a:solidFill>
                  <a:srgbClr val="000008"/>
                </a:solidFill>
                <a:cs typeface="Calibri" panose="020F0502020204030204" pitchFamily="34" charset="0"/>
              </a:rPr>
              <a:t>phlobaphens</a:t>
            </a:r>
            <a:r>
              <a:rPr lang="en-US" altLang="cs-CZ" dirty="0">
                <a:solidFill>
                  <a:srgbClr val="000008"/>
                </a:solidFill>
                <a:cs typeface="Calibri" panose="020F0502020204030204" pitchFamily="34" charset="0"/>
              </a:rPr>
              <a:t>, red tannin pigments, which are insoluble in water. This conversion can happen by many ways: condensation, oxidation with air oxygen, heating, effects of acids and enzymes.</a:t>
            </a:r>
          </a:p>
          <a:p>
            <a:pPr eaLnBrk="1" hangingPunct="1">
              <a:spcBef>
                <a:spcPct val="0"/>
              </a:spcBef>
            </a:pPr>
            <a:r>
              <a:rPr lang="en-US" altLang="cs-CZ" dirty="0">
                <a:latin typeface="Times New Roman" panose="02020603050405020304" pitchFamily="18" charset="0"/>
              </a:rPr>
              <a:t>Quercus cortex is used mainly to prepare so called “sitting baths” for treating hemorrhoids.</a:t>
            </a: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11</a:t>
            </a:fld>
            <a:endParaRPr lang="cs-CZ" altLang="cs-CZ" sz="1200">
              <a:solidFill>
                <a:srgbClr val="000000"/>
              </a:solidFill>
            </a:endParaRPr>
          </a:p>
        </p:txBody>
      </p:sp>
    </p:spTree>
    <p:extLst>
      <p:ext uri="{BB962C8B-B14F-4D97-AF65-F5344CB8AC3E}">
        <p14:creationId xmlns:p14="http://schemas.microsoft.com/office/powerpoint/2010/main" val="1269098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12</a:t>
            </a:fld>
            <a:endParaRPr lang="cs-CZ" altLang="cs-CZ" sz="1200">
              <a:solidFill>
                <a:srgbClr val="000000"/>
              </a:solidFill>
            </a:endParaRPr>
          </a:p>
        </p:txBody>
      </p:sp>
    </p:spTree>
    <p:extLst>
      <p:ext uri="{BB962C8B-B14F-4D97-AF65-F5344CB8AC3E}">
        <p14:creationId xmlns:p14="http://schemas.microsoft.com/office/powerpoint/2010/main" val="1490223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13</a:t>
            </a:fld>
            <a:endParaRPr lang="cs-CZ" altLang="cs-CZ" sz="1200">
              <a:solidFill>
                <a:srgbClr val="000000"/>
              </a:solidFill>
            </a:endParaRPr>
          </a:p>
        </p:txBody>
      </p:sp>
    </p:spTree>
    <p:extLst>
      <p:ext uri="{BB962C8B-B14F-4D97-AF65-F5344CB8AC3E}">
        <p14:creationId xmlns:p14="http://schemas.microsoft.com/office/powerpoint/2010/main" val="3652326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14</a:t>
            </a:fld>
            <a:endParaRPr lang="cs-CZ" altLang="cs-CZ" sz="1200">
              <a:solidFill>
                <a:srgbClr val="000000"/>
              </a:solidFill>
            </a:endParaRPr>
          </a:p>
        </p:txBody>
      </p:sp>
    </p:spTree>
    <p:extLst>
      <p:ext uri="{BB962C8B-B14F-4D97-AF65-F5344CB8AC3E}">
        <p14:creationId xmlns:p14="http://schemas.microsoft.com/office/powerpoint/2010/main" val="2259738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15</a:t>
            </a:fld>
            <a:endParaRPr lang="cs-CZ" altLang="cs-CZ" sz="1200">
              <a:solidFill>
                <a:srgbClr val="000000"/>
              </a:solidFill>
            </a:endParaRPr>
          </a:p>
        </p:txBody>
      </p:sp>
    </p:spTree>
    <p:extLst>
      <p:ext uri="{BB962C8B-B14F-4D97-AF65-F5344CB8AC3E}">
        <p14:creationId xmlns:p14="http://schemas.microsoft.com/office/powerpoint/2010/main" val="2313849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16</a:t>
            </a:fld>
            <a:endParaRPr lang="cs-CZ" altLang="cs-CZ" sz="1200">
              <a:solidFill>
                <a:srgbClr val="000000"/>
              </a:solidFill>
            </a:endParaRPr>
          </a:p>
        </p:txBody>
      </p:sp>
    </p:spTree>
    <p:extLst>
      <p:ext uri="{BB962C8B-B14F-4D97-AF65-F5344CB8AC3E}">
        <p14:creationId xmlns:p14="http://schemas.microsoft.com/office/powerpoint/2010/main" val="511131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cs-CZ" dirty="0">
                <a:latin typeface="Times New Roman" panose="02020603050405020304" pitchFamily="18" charset="0"/>
              </a:rPr>
              <a:t>Spindle cells (storage)</a:t>
            </a: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17</a:t>
            </a:fld>
            <a:endParaRPr lang="cs-CZ" altLang="cs-CZ" sz="1200">
              <a:solidFill>
                <a:srgbClr val="000000"/>
              </a:solidFill>
            </a:endParaRPr>
          </a:p>
        </p:txBody>
      </p:sp>
    </p:spTree>
    <p:extLst>
      <p:ext uri="{BB962C8B-B14F-4D97-AF65-F5344CB8AC3E}">
        <p14:creationId xmlns:p14="http://schemas.microsoft.com/office/powerpoint/2010/main" val="2003617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cs-CZ" dirty="0">
                <a:latin typeface="Times New Roman" panose="02020603050405020304" pitchFamily="18" charset="0"/>
              </a:rPr>
              <a:t>Alternation of summer and spring wood. Spring wood </a:t>
            </a:r>
            <a:r>
              <a:rPr lang="en-US" altLang="cs-CZ" dirty="0" err="1">
                <a:latin typeface="Times New Roman" panose="02020603050405020304" pitchFamily="18" charset="0"/>
              </a:rPr>
              <a:t>tracheids</a:t>
            </a:r>
            <a:r>
              <a:rPr lang="en-US" altLang="cs-CZ" dirty="0">
                <a:latin typeface="Times New Roman" panose="02020603050405020304" pitchFamily="18" charset="0"/>
              </a:rPr>
              <a:t> are bigger and have thinner walls. </a:t>
            </a:r>
            <a:r>
              <a:rPr lang="en-US" altLang="cs-CZ" dirty="0" err="1">
                <a:latin typeface="Times New Roman" panose="02020603050405020304" pitchFamily="18" charset="0"/>
              </a:rPr>
              <a:t>Tracheids</a:t>
            </a:r>
            <a:r>
              <a:rPr lang="en-US" altLang="cs-CZ" dirty="0">
                <a:latin typeface="Times New Roman" panose="02020603050405020304" pitchFamily="18" charset="0"/>
              </a:rPr>
              <a:t> of summer wood have thick walls and serve mechanical function.</a:t>
            </a: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18</a:t>
            </a:fld>
            <a:endParaRPr lang="cs-CZ" altLang="cs-CZ" sz="1200">
              <a:solidFill>
                <a:srgbClr val="000000"/>
              </a:solidFill>
            </a:endParaRPr>
          </a:p>
        </p:txBody>
      </p:sp>
    </p:spTree>
    <p:extLst>
      <p:ext uri="{BB962C8B-B14F-4D97-AF65-F5344CB8AC3E}">
        <p14:creationId xmlns:p14="http://schemas.microsoft.com/office/powerpoint/2010/main" val="4171852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19</a:t>
            </a:fld>
            <a:endParaRPr lang="cs-CZ" altLang="cs-CZ" sz="1200">
              <a:solidFill>
                <a:srgbClr val="000000"/>
              </a:solidFill>
            </a:endParaRPr>
          </a:p>
        </p:txBody>
      </p:sp>
    </p:spTree>
    <p:extLst>
      <p:ext uri="{BB962C8B-B14F-4D97-AF65-F5344CB8AC3E}">
        <p14:creationId xmlns:p14="http://schemas.microsoft.com/office/powerpoint/2010/main" val="251993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defRPr/>
            </a:pPr>
            <a:fld id="{73BC51C7-C381-4E96-B002-583136EC79B9}" type="slidenum">
              <a:rPr lang="cs-CZ" altLang="cs-CZ" sz="1200" smtClean="0">
                <a:solidFill>
                  <a:srgbClr val="000000"/>
                </a:solidFill>
              </a:rPr>
              <a:pPr eaLnBrk="0" hangingPunct="0">
                <a:defRPr/>
              </a:pPr>
              <a:t>2</a:t>
            </a:fld>
            <a:endParaRPr lang="cs-CZ" altLang="cs-CZ" sz="1200">
              <a:solidFill>
                <a:srgbClr val="000000"/>
              </a:solidFill>
            </a:endParaRPr>
          </a:p>
        </p:txBody>
      </p:sp>
    </p:spTree>
    <p:extLst>
      <p:ext uri="{BB962C8B-B14F-4D97-AF65-F5344CB8AC3E}">
        <p14:creationId xmlns:p14="http://schemas.microsoft.com/office/powerpoint/2010/main" val="3691230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20</a:t>
            </a:fld>
            <a:endParaRPr lang="cs-CZ" altLang="cs-CZ" sz="1200">
              <a:solidFill>
                <a:srgbClr val="000000"/>
              </a:solidFill>
            </a:endParaRPr>
          </a:p>
        </p:txBody>
      </p:sp>
    </p:spTree>
    <p:extLst>
      <p:ext uri="{BB962C8B-B14F-4D97-AF65-F5344CB8AC3E}">
        <p14:creationId xmlns:p14="http://schemas.microsoft.com/office/powerpoint/2010/main" val="524418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buClr>
                <a:srgbClr val="006600"/>
              </a:buClr>
              <a:buFont typeface="Wingdings" panose="05000000000000000000" pitchFamily="2" charset="2"/>
              <a:buChar char="§"/>
            </a:pPr>
            <a:r>
              <a:rPr lang="en-US" altLang="cs-CZ" u="sng" dirty="0">
                <a:solidFill>
                  <a:srgbClr val="006600"/>
                </a:solidFill>
                <a:cs typeface="Calibri" panose="020F0502020204030204" pitchFamily="34" charset="0"/>
              </a:rPr>
              <a:t>warnings</a:t>
            </a:r>
            <a:r>
              <a:rPr lang="cs-CZ" altLang="cs-CZ" u="sng" dirty="0">
                <a:solidFill>
                  <a:srgbClr val="006600"/>
                </a:solidFill>
                <a:cs typeface="Calibri" panose="020F0502020204030204" pitchFamily="34" charset="0"/>
              </a:rPr>
              <a:t>:</a:t>
            </a:r>
            <a:r>
              <a:rPr lang="cs-CZ" altLang="cs-CZ" dirty="0">
                <a:solidFill>
                  <a:srgbClr val="006600"/>
                </a:solidFill>
                <a:cs typeface="Calibri" panose="020F0502020204030204" pitchFamily="34" charset="0"/>
              </a:rPr>
              <a:t>	</a:t>
            </a:r>
            <a:r>
              <a:rPr lang="en-US" altLang="cs-CZ" dirty="0">
                <a:solidFill>
                  <a:srgbClr val="006600"/>
                </a:solidFill>
                <a:cs typeface="Calibri" panose="020F0502020204030204" pitchFamily="34" charset="0"/>
              </a:rPr>
              <a:t>risk patients</a:t>
            </a:r>
          </a:p>
          <a:p>
            <a:pPr>
              <a:lnSpc>
                <a:spcPct val="90000"/>
              </a:lnSpc>
              <a:buClr>
                <a:srgbClr val="006600"/>
              </a:buClr>
              <a:buFont typeface="Monotype Sorts" pitchFamily="2" charset="2"/>
              <a:buNone/>
            </a:pPr>
            <a:r>
              <a:rPr lang="en-US" altLang="cs-CZ" dirty="0">
                <a:solidFill>
                  <a:srgbClr val="000008"/>
                </a:solidFill>
                <a:cs typeface="Calibri" panose="020F0502020204030204" pitchFamily="34" charset="0"/>
              </a:rPr>
              <a:t>How to prepare a macerate:</a:t>
            </a:r>
            <a:r>
              <a:rPr lang="cs-CZ" altLang="cs-CZ" dirty="0">
                <a:solidFill>
                  <a:srgbClr val="000008"/>
                </a:solidFill>
                <a:cs typeface="Calibri" panose="020F0502020204030204" pitchFamily="34" charset="0"/>
              </a:rPr>
              <a:t>	</a:t>
            </a:r>
            <a:r>
              <a:rPr lang="en-US" altLang="cs-CZ" dirty="0">
                <a:solidFill>
                  <a:srgbClr val="000008"/>
                </a:solidFill>
                <a:cs typeface="Calibri" panose="020F0502020204030204" pitchFamily="34" charset="0"/>
              </a:rPr>
              <a:t>use warm or lukewarm water. When boiling water is used, also other irritants macerate into the tea and this can cause heavy diarrhea with painful cramps, the stool may also contain blood.</a:t>
            </a:r>
          </a:p>
          <a:p>
            <a:pPr>
              <a:lnSpc>
                <a:spcPct val="90000"/>
              </a:lnSpc>
              <a:buClr>
                <a:srgbClr val="006600"/>
              </a:buClr>
              <a:buFont typeface="Monotype Sorts" pitchFamily="2" charset="2"/>
              <a:buNone/>
            </a:pPr>
            <a:r>
              <a:rPr lang="en-US" altLang="cs-CZ" dirty="0">
                <a:solidFill>
                  <a:srgbClr val="000008"/>
                </a:solidFill>
                <a:cs typeface="Calibri" panose="020F0502020204030204" pitchFamily="34" charset="0"/>
              </a:rPr>
              <a:t>The antraquinons act 8-12 hours after drinking the macerate (they need to pass to the large intestine). Advise patients to drink the tea in the evening, so the antraquinons act in the morning. </a:t>
            </a:r>
            <a:r>
              <a:rPr lang="cs-CZ" altLang="cs-CZ" dirty="0">
                <a:solidFill>
                  <a:srgbClr val="000008"/>
                </a:solidFill>
                <a:cs typeface="Calibri" panose="020F0502020204030204" pitchFamily="34" charset="0"/>
              </a:rPr>
              <a:t>	  </a:t>
            </a:r>
            <a:endParaRPr lang="en-US" altLang="cs-CZ" dirty="0">
              <a:solidFill>
                <a:srgbClr val="000008"/>
              </a:solidFill>
              <a:cs typeface="Calibri" panose="020F0502020204030204" pitchFamily="34" charset="0"/>
            </a:endParaRPr>
          </a:p>
          <a:p>
            <a:pPr>
              <a:lnSpc>
                <a:spcPct val="90000"/>
              </a:lnSpc>
              <a:buClr>
                <a:srgbClr val="006600"/>
              </a:buClr>
              <a:buFont typeface="Monotype Sorts" pitchFamily="2" charset="2"/>
              <a:buNone/>
            </a:pPr>
            <a:r>
              <a:rPr lang="cs-CZ" altLang="cs-CZ" dirty="0">
                <a:solidFill>
                  <a:srgbClr val="000008"/>
                </a:solidFill>
                <a:cs typeface="Calibri" panose="020F0502020204030204" pitchFamily="34" charset="0"/>
              </a:rPr>
              <a:t>	</a:t>
            </a: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21</a:t>
            </a:fld>
            <a:endParaRPr lang="cs-CZ" altLang="cs-CZ" sz="1200">
              <a:solidFill>
                <a:srgbClr val="000000"/>
              </a:solidFill>
            </a:endParaRPr>
          </a:p>
        </p:txBody>
      </p:sp>
    </p:spTree>
    <p:extLst>
      <p:ext uri="{BB962C8B-B14F-4D97-AF65-F5344CB8AC3E}">
        <p14:creationId xmlns:p14="http://schemas.microsoft.com/office/powerpoint/2010/main" val="1939131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22</a:t>
            </a:fld>
            <a:endParaRPr lang="cs-CZ" altLang="cs-CZ" sz="1200">
              <a:solidFill>
                <a:srgbClr val="000000"/>
              </a:solidFill>
            </a:endParaRPr>
          </a:p>
        </p:txBody>
      </p:sp>
    </p:spTree>
    <p:extLst>
      <p:ext uri="{BB962C8B-B14F-4D97-AF65-F5344CB8AC3E}">
        <p14:creationId xmlns:p14="http://schemas.microsoft.com/office/powerpoint/2010/main" val="2057493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23</a:t>
            </a:fld>
            <a:endParaRPr lang="cs-CZ" altLang="cs-CZ" sz="1200">
              <a:solidFill>
                <a:srgbClr val="000000"/>
              </a:solidFill>
            </a:endParaRPr>
          </a:p>
        </p:txBody>
      </p:sp>
    </p:spTree>
    <p:extLst>
      <p:ext uri="{BB962C8B-B14F-4D97-AF65-F5344CB8AC3E}">
        <p14:creationId xmlns:p14="http://schemas.microsoft.com/office/powerpoint/2010/main" val="1558572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B62260BB-D218-4BDF-A891-D8C325659868}"/>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7837A3AC-925E-489D-959A-AB7C0DE84D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92164" name="Slide Number Placeholder 3">
            <a:extLst>
              <a:ext uri="{FF2B5EF4-FFF2-40B4-BE49-F238E27FC236}">
                <a16:creationId xmlns:a16="http://schemas.microsoft.com/office/drawing/2014/main" id="{5096A115-E7A5-45E3-8ECB-71ED24F11D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defRPr/>
            </a:pPr>
            <a:fld id="{A1F24D82-D92C-48AD-BB7C-D8B188E86F1F}" type="slidenum">
              <a:rPr lang="cs-CZ" altLang="cs-CZ" sz="1200" smtClean="0">
                <a:solidFill>
                  <a:srgbClr val="000000"/>
                </a:solidFill>
              </a:rPr>
              <a:pPr eaLnBrk="0" hangingPunct="0">
                <a:defRPr/>
              </a:pPr>
              <a:t>24</a:t>
            </a:fld>
            <a:endParaRPr lang="cs-CZ" altLang="cs-CZ" sz="1200">
              <a:solidFill>
                <a:srgbClr val="000000"/>
              </a:solidFill>
            </a:endParaRPr>
          </a:p>
        </p:txBody>
      </p:sp>
    </p:spTree>
    <p:extLst>
      <p:ext uri="{BB962C8B-B14F-4D97-AF65-F5344CB8AC3E}">
        <p14:creationId xmlns:p14="http://schemas.microsoft.com/office/powerpoint/2010/main" val="1604654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25</a:t>
            </a:fld>
            <a:endParaRPr lang="cs-CZ" altLang="cs-CZ" sz="1200">
              <a:solidFill>
                <a:srgbClr val="000000"/>
              </a:solidFill>
            </a:endParaRPr>
          </a:p>
        </p:txBody>
      </p:sp>
    </p:spTree>
    <p:extLst>
      <p:ext uri="{BB962C8B-B14F-4D97-AF65-F5344CB8AC3E}">
        <p14:creationId xmlns:p14="http://schemas.microsoft.com/office/powerpoint/2010/main" val="795165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26</a:t>
            </a:fld>
            <a:endParaRPr lang="cs-CZ" altLang="cs-CZ" sz="1200">
              <a:solidFill>
                <a:srgbClr val="000000"/>
              </a:solidFill>
            </a:endParaRPr>
          </a:p>
        </p:txBody>
      </p:sp>
    </p:spTree>
    <p:extLst>
      <p:ext uri="{BB962C8B-B14F-4D97-AF65-F5344CB8AC3E}">
        <p14:creationId xmlns:p14="http://schemas.microsoft.com/office/powerpoint/2010/main" val="1582443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27</a:t>
            </a:fld>
            <a:endParaRPr lang="cs-CZ" altLang="cs-CZ" sz="1200">
              <a:solidFill>
                <a:srgbClr val="000000"/>
              </a:solidFill>
            </a:endParaRPr>
          </a:p>
        </p:txBody>
      </p:sp>
    </p:spTree>
    <p:extLst>
      <p:ext uri="{BB962C8B-B14F-4D97-AF65-F5344CB8AC3E}">
        <p14:creationId xmlns:p14="http://schemas.microsoft.com/office/powerpoint/2010/main" val="2301349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28</a:t>
            </a:fld>
            <a:endParaRPr lang="cs-CZ" altLang="cs-CZ" sz="1200">
              <a:solidFill>
                <a:srgbClr val="000000"/>
              </a:solidFill>
            </a:endParaRPr>
          </a:p>
        </p:txBody>
      </p:sp>
    </p:spTree>
    <p:extLst>
      <p:ext uri="{BB962C8B-B14F-4D97-AF65-F5344CB8AC3E}">
        <p14:creationId xmlns:p14="http://schemas.microsoft.com/office/powerpoint/2010/main" val="1223677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29</a:t>
            </a:fld>
            <a:endParaRPr lang="cs-CZ" altLang="cs-CZ" sz="1200">
              <a:solidFill>
                <a:srgbClr val="000000"/>
              </a:solidFill>
            </a:endParaRPr>
          </a:p>
        </p:txBody>
      </p:sp>
    </p:spTree>
    <p:extLst>
      <p:ext uri="{BB962C8B-B14F-4D97-AF65-F5344CB8AC3E}">
        <p14:creationId xmlns:p14="http://schemas.microsoft.com/office/powerpoint/2010/main" val="831595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cs-CZ" dirty="0">
                <a:latin typeface="Times New Roman" panose="02020603050405020304" pitchFamily="18" charset="0"/>
              </a:rPr>
              <a:t>Quinine increases the sensitivity of uterus to </a:t>
            </a:r>
            <a:r>
              <a:rPr lang="en-US" altLang="cs-CZ" dirty="0" err="1">
                <a:latin typeface="Times New Roman" panose="02020603050405020304" pitchFamily="18" charset="0"/>
              </a:rPr>
              <a:t>oxytocine</a:t>
            </a:r>
            <a:r>
              <a:rPr lang="en-US" altLang="cs-CZ" dirty="0">
                <a:latin typeface="Times New Roman" panose="02020603050405020304" pitchFamily="18" charset="0"/>
              </a:rPr>
              <a:t> – it should not be administered to pregnant women because it can induce abortion. </a:t>
            </a:r>
          </a:p>
          <a:p>
            <a:pPr eaLnBrk="1" hangingPunct="1">
              <a:spcBef>
                <a:spcPct val="0"/>
              </a:spcBef>
            </a:pPr>
            <a:r>
              <a:rPr lang="en-US" altLang="cs-CZ" dirty="0">
                <a:latin typeface="Times New Roman" panose="02020603050405020304" pitchFamily="18" charset="0"/>
              </a:rPr>
              <a:t>Quinine is used as a standard for bitterness.</a:t>
            </a: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defRPr/>
            </a:pPr>
            <a:fld id="{73BC51C7-C381-4E96-B002-583136EC79B9}" type="slidenum">
              <a:rPr lang="cs-CZ" altLang="cs-CZ" sz="1200" smtClean="0">
                <a:solidFill>
                  <a:srgbClr val="000000"/>
                </a:solidFill>
              </a:rPr>
              <a:pPr eaLnBrk="0" hangingPunct="0">
                <a:defRPr/>
              </a:pPr>
              <a:t>3</a:t>
            </a:fld>
            <a:endParaRPr lang="cs-CZ" altLang="cs-CZ" sz="1200">
              <a:solidFill>
                <a:srgbClr val="000000"/>
              </a:solidFill>
            </a:endParaRPr>
          </a:p>
        </p:txBody>
      </p:sp>
    </p:spTree>
    <p:extLst>
      <p:ext uri="{BB962C8B-B14F-4D97-AF65-F5344CB8AC3E}">
        <p14:creationId xmlns:p14="http://schemas.microsoft.com/office/powerpoint/2010/main" val="36849990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cs-CZ" altLang="cs-CZ" u="sng" dirty="0">
                <a:solidFill>
                  <a:srgbClr val="006600"/>
                </a:solidFill>
                <a:cs typeface="Calibri" panose="020F0502020204030204" pitchFamily="34" charset="0"/>
              </a:rPr>
              <a:t>Mechanismus účinku:</a:t>
            </a:r>
            <a:r>
              <a:rPr lang="cs-CZ" altLang="cs-CZ" sz="1400" u="sng" dirty="0">
                <a:solidFill>
                  <a:srgbClr val="006600"/>
                </a:solidFill>
                <a:cs typeface="Calibri" panose="020F0502020204030204" pitchFamily="34" charset="0"/>
              </a:rPr>
              <a:t> </a:t>
            </a:r>
            <a:r>
              <a:rPr lang="cs-CZ" altLang="cs-CZ" sz="1400" dirty="0">
                <a:solidFill>
                  <a:srgbClr val="000008"/>
                </a:solidFill>
                <a:cs typeface="Calibri" panose="020F0502020204030204" pitchFamily="34" charset="0"/>
              </a:rPr>
              <a:t> 	</a:t>
            </a:r>
            <a:r>
              <a:rPr lang="cs-CZ" altLang="cs-CZ" dirty="0">
                <a:solidFill>
                  <a:srgbClr val="000008"/>
                </a:solidFill>
                <a:cs typeface="Calibri" panose="020F0502020204030204" pitchFamily="34" charset="0"/>
              </a:rPr>
              <a:t>stimulace motility, ovlivnění absorpce vody z lumen střeva a stimulace sekrece do lumen tračníku. </a:t>
            </a:r>
            <a:r>
              <a:rPr lang="cs-CZ" altLang="cs-CZ" u="sng" dirty="0" err="1">
                <a:solidFill>
                  <a:srgbClr val="006600"/>
                </a:solidFill>
                <a:cs typeface="Calibri" panose="020F0502020204030204" pitchFamily="34" charset="0"/>
              </a:rPr>
              <a:t>Upozornění:</a:t>
            </a:r>
            <a:r>
              <a:rPr lang="cs-CZ" altLang="cs-CZ" dirty="0" err="1">
                <a:solidFill>
                  <a:srgbClr val="000008"/>
                </a:solidFill>
                <a:cs typeface="Calibri" panose="020F0502020204030204" pitchFamily="34" charset="0"/>
              </a:rPr>
              <a:t>způsob</a:t>
            </a:r>
            <a:r>
              <a:rPr lang="cs-CZ" altLang="cs-CZ" dirty="0">
                <a:solidFill>
                  <a:srgbClr val="000008"/>
                </a:solidFill>
                <a:cs typeface="Calibri" panose="020F0502020204030204" pitchFamily="34" charset="0"/>
              </a:rPr>
              <a:t> zpracování (dráždivé formy), režimová </a:t>
            </a:r>
            <a:r>
              <a:rPr lang="cs-CZ" altLang="cs-CZ" dirty="0" err="1">
                <a:solidFill>
                  <a:srgbClr val="000008"/>
                </a:solidFill>
                <a:cs typeface="Calibri" panose="020F0502020204030204" pitchFamily="34" charset="0"/>
              </a:rPr>
              <a:t>opatření,rizikové</a:t>
            </a:r>
            <a:r>
              <a:rPr lang="cs-CZ" altLang="cs-CZ" dirty="0">
                <a:solidFill>
                  <a:srgbClr val="000008"/>
                </a:solidFill>
                <a:cs typeface="Calibri" panose="020F0502020204030204" pitchFamily="34" charset="0"/>
              </a:rPr>
              <a:t> skupiny </a:t>
            </a:r>
            <a:r>
              <a:rPr lang="cs-CZ" altLang="cs-CZ" dirty="0" err="1">
                <a:solidFill>
                  <a:srgbClr val="000008"/>
                </a:solidFill>
                <a:cs typeface="Calibri" panose="020F0502020204030204" pitchFamily="34" charset="0"/>
              </a:rPr>
              <a:t>pacientů,nástup</a:t>
            </a:r>
            <a:r>
              <a:rPr lang="cs-CZ" altLang="cs-CZ" dirty="0">
                <a:solidFill>
                  <a:srgbClr val="000008"/>
                </a:solidFill>
                <a:cs typeface="Calibri" panose="020F0502020204030204" pitchFamily="34" charset="0"/>
              </a:rPr>
              <a:t> účinku</a:t>
            </a:r>
          </a:p>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30</a:t>
            </a:fld>
            <a:endParaRPr lang="cs-CZ" altLang="cs-CZ" sz="1200">
              <a:solidFill>
                <a:srgbClr val="000000"/>
              </a:solidFill>
            </a:endParaRPr>
          </a:p>
        </p:txBody>
      </p:sp>
    </p:spTree>
    <p:extLst>
      <p:ext uri="{BB962C8B-B14F-4D97-AF65-F5344CB8AC3E}">
        <p14:creationId xmlns:p14="http://schemas.microsoft.com/office/powerpoint/2010/main" val="1754551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31</a:t>
            </a:fld>
            <a:endParaRPr lang="cs-CZ" altLang="cs-CZ" sz="1200">
              <a:solidFill>
                <a:srgbClr val="000000"/>
              </a:solidFill>
            </a:endParaRPr>
          </a:p>
        </p:txBody>
      </p:sp>
    </p:spTree>
    <p:extLst>
      <p:ext uri="{BB962C8B-B14F-4D97-AF65-F5344CB8AC3E}">
        <p14:creationId xmlns:p14="http://schemas.microsoft.com/office/powerpoint/2010/main" val="2917326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32</a:t>
            </a:fld>
            <a:endParaRPr lang="cs-CZ" altLang="cs-CZ" sz="1200">
              <a:solidFill>
                <a:srgbClr val="000000"/>
              </a:solidFill>
            </a:endParaRPr>
          </a:p>
        </p:txBody>
      </p:sp>
    </p:spTree>
    <p:extLst>
      <p:ext uri="{BB962C8B-B14F-4D97-AF65-F5344CB8AC3E}">
        <p14:creationId xmlns:p14="http://schemas.microsoft.com/office/powerpoint/2010/main" val="1495188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33</a:t>
            </a:fld>
            <a:endParaRPr lang="cs-CZ" altLang="cs-CZ" sz="1200">
              <a:solidFill>
                <a:srgbClr val="000000"/>
              </a:solidFill>
            </a:endParaRPr>
          </a:p>
        </p:txBody>
      </p:sp>
    </p:spTree>
    <p:extLst>
      <p:ext uri="{BB962C8B-B14F-4D97-AF65-F5344CB8AC3E}">
        <p14:creationId xmlns:p14="http://schemas.microsoft.com/office/powerpoint/2010/main" val="1321130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34</a:t>
            </a:fld>
            <a:endParaRPr lang="cs-CZ" altLang="cs-CZ" sz="1200">
              <a:solidFill>
                <a:srgbClr val="000000"/>
              </a:solidFill>
            </a:endParaRPr>
          </a:p>
        </p:txBody>
      </p:sp>
    </p:spTree>
    <p:extLst>
      <p:ext uri="{BB962C8B-B14F-4D97-AF65-F5344CB8AC3E}">
        <p14:creationId xmlns:p14="http://schemas.microsoft.com/office/powerpoint/2010/main" val="638233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35</a:t>
            </a:fld>
            <a:endParaRPr lang="cs-CZ" altLang="cs-CZ" sz="1200">
              <a:solidFill>
                <a:srgbClr val="000000"/>
              </a:solidFill>
            </a:endParaRPr>
          </a:p>
        </p:txBody>
      </p:sp>
    </p:spTree>
    <p:extLst>
      <p:ext uri="{BB962C8B-B14F-4D97-AF65-F5344CB8AC3E}">
        <p14:creationId xmlns:p14="http://schemas.microsoft.com/office/powerpoint/2010/main" val="3511867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36</a:t>
            </a:fld>
            <a:endParaRPr lang="cs-CZ" altLang="cs-CZ" sz="1200">
              <a:solidFill>
                <a:srgbClr val="000000"/>
              </a:solidFill>
            </a:endParaRPr>
          </a:p>
        </p:txBody>
      </p:sp>
    </p:spTree>
    <p:extLst>
      <p:ext uri="{BB962C8B-B14F-4D97-AF65-F5344CB8AC3E}">
        <p14:creationId xmlns:p14="http://schemas.microsoft.com/office/powerpoint/2010/main" val="13420207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37</a:t>
            </a:fld>
            <a:endParaRPr lang="cs-CZ" altLang="cs-CZ" sz="1200">
              <a:solidFill>
                <a:srgbClr val="000000"/>
              </a:solidFill>
            </a:endParaRPr>
          </a:p>
        </p:txBody>
      </p:sp>
    </p:spTree>
    <p:extLst>
      <p:ext uri="{BB962C8B-B14F-4D97-AF65-F5344CB8AC3E}">
        <p14:creationId xmlns:p14="http://schemas.microsoft.com/office/powerpoint/2010/main" val="2959227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38</a:t>
            </a:fld>
            <a:endParaRPr lang="cs-CZ" altLang="cs-CZ" sz="1200">
              <a:solidFill>
                <a:srgbClr val="000000"/>
              </a:solidFill>
            </a:endParaRPr>
          </a:p>
        </p:txBody>
      </p:sp>
    </p:spTree>
    <p:extLst>
      <p:ext uri="{BB962C8B-B14F-4D97-AF65-F5344CB8AC3E}">
        <p14:creationId xmlns:p14="http://schemas.microsoft.com/office/powerpoint/2010/main" val="29869934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cs-CZ" dirty="0"/>
              <a:t>Brown pigment soluble in water is in roots, leaves and peel of walnuts. This pigment dyes skin to brown </a:t>
            </a:r>
            <a:r>
              <a:rPr lang="en-US" altLang="cs-CZ" dirty="0" err="1"/>
              <a:t>colour</a:t>
            </a:r>
            <a:r>
              <a:rPr lang="en-US" altLang="cs-CZ" dirty="0"/>
              <a:t>. Juglone is toxic to other plants (some plants are immune to it). It is detectable 8 m deep under the trunk of a walnut tree, or 27 meters away from it. Juglone has also fungicidal and antibiotic properties.</a:t>
            </a:r>
          </a:p>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39</a:t>
            </a:fld>
            <a:endParaRPr lang="cs-CZ" altLang="cs-CZ" sz="1200">
              <a:solidFill>
                <a:srgbClr val="000000"/>
              </a:solidFill>
            </a:endParaRPr>
          </a:p>
        </p:txBody>
      </p:sp>
    </p:spTree>
    <p:extLst>
      <p:ext uri="{BB962C8B-B14F-4D97-AF65-F5344CB8AC3E}">
        <p14:creationId xmlns:p14="http://schemas.microsoft.com/office/powerpoint/2010/main" val="2270578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defRPr/>
            </a:pPr>
            <a:fld id="{A0BBF46F-16F0-4A5B-9E1E-8EB9DB86638F}" type="slidenum">
              <a:rPr lang="cs-CZ" altLang="cs-CZ" sz="1200" smtClean="0">
                <a:solidFill>
                  <a:srgbClr val="000000"/>
                </a:solidFill>
              </a:rPr>
              <a:pPr eaLnBrk="0" hangingPunct="0">
                <a:defRPr/>
              </a:pPr>
              <a:t>4</a:t>
            </a:fld>
            <a:endParaRPr lang="cs-CZ" altLang="cs-CZ" sz="1200">
              <a:solidFill>
                <a:srgbClr val="000000"/>
              </a:solidFill>
            </a:endParaRPr>
          </a:p>
        </p:txBody>
      </p:sp>
    </p:spTree>
    <p:extLst>
      <p:ext uri="{BB962C8B-B14F-4D97-AF65-F5344CB8AC3E}">
        <p14:creationId xmlns:p14="http://schemas.microsoft.com/office/powerpoint/2010/main" val="3329299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40</a:t>
            </a:fld>
            <a:endParaRPr lang="cs-CZ" altLang="cs-CZ" sz="1200">
              <a:solidFill>
                <a:srgbClr val="000000"/>
              </a:solidFill>
            </a:endParaRPr>
          </a:p>
        </p:txBody>
      </p:sp>
    </p:spTree>
    <p:extLst>
      <p:ext uri="{BB962C8B-B14F-4D97-AF65-F5344CB8AC3E}">
        <p14:creationId xmlns:p14="http://schemas.microsoft.com/office/powerpoint/2010/main" val="2225031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41</a:t>
            </a:fld>
            <a:endParaRPr lang="cs-CZ" altLang="cs-CZ" sz="1200">
              <a:solidFill>
                <a:srgbClr val="000000"/>
              </a:solidFill>
            </a:endParaRPr>
          </a:p>
        </p:txBody>
      </p:sp>
    </p:spTree>
    <p:extLst>
      <p:ext uri="{BB962C8B-B14F-4D97-AF65-F5344CB8AC3E}">
        <p14:creationId xmlns:p14="http://schemas.microsoft.com/office/powerpoint/2010/main" val="27694272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42</a:t>
            </a:fld>
            <a:endParaRPr lang="cs-CZ" altLang="cs-CZ" sz="1200">
              <a:solidFill>
                <a:srgbClr val="000000"/>
              </a:solidFill>
            </a:endParaRPr>
          </a:p>
        </p:txBody>
      </p:sp>
    </p:spTree>
    <p:extLst>
      <p:ext uri="{BB962C8B-B14F-4D97-AF65-F5344CB8AC3E}">
        <p14:creationId xmlns:p14="http://schemas.microsoft.com/office/powerpoint/2010/main" val="41468591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43</a:t>
            </a:fld>
            <a:endParaRPr lang="cs-CZ" altLang="cs-CZ" sz="1200">
              <a:solidFill>
                <a:srgbClr val="000000"/>
              </a:solidFill>
            </a:endParaRPr>
          </a:p>
        </p:txBody>
      </p:sp>
    </p:spTree>
    <p:extLst>
      <p:ext uri="{BB962C8B-B14F-4D97-AF65-F5344CB8AC3E}">
        <p14:creationId xmlns:p14="http://schemas.microsoft.com/office/powerpoint/2010/main" val="1865915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44</a:t>
            </a:fld>
            <a:endParaRPr lang="cs-CZ" altLang="cs-CZ" sz="1200">
              <a:solidFill>
                <a:srgbClr val="000000"/>
              </a:solidFill>
            </a:endParaRPr>
          </a:p>
        </p:txBody>
      </p:sp>
    </p:spTree>
    <p:extLst>
      <p:ext uri="{BB962C8B-B14F-4D97-AF65-F5344CB8AC3E}">
        <p14:creationId xmlns:p14="http://schemas.microsoft.com/office/powerpoint/2010/main" val="13181860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45</a:t>
            </a:fld>
            <a:endParaRPr lang="cs-CZ" altLang="cs-CZ" sz="1200">
              <a:solidFill>
                <a:srgbClr val="000000"/>
              </a:solidFill>
            </a:endParaRPr>
          </a:p>
        </p:txBody>
      </p:sp>
    </p:spTree>
    <p:extLst>
      <p:ext uri="{BB962C8B-B14F-4D97-AF65-F5344CB8AC3E}">
        <p14:creationId xmlns:p14="http://schemas.microsoft.com/office/powerpoint/2010/main" val="39761449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46</a:t>
            </a:fld>
            <a:endParaRPr lang="cs-CZ" altLang="cs-CZ" sz="1200">
              <a:solidFill>
                <a:srgbClr val="000000"/>
              </a:solidFill>
            </a:endParaRPr>
          </a:p>
        </p:txBody>
      </p:sp>
    </p:spTree>
    <p:extLst>
      <p:ext uri="{BB962C8B-B14F-4D97-AF65-F5344CB8AC3E}">
        <p14:creationId xmlns:p14="http://schemas.microsoft.com/office/powerpoint/2010/main" val="9677974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47</a:t>
            </a:fld>
            <a:endParaRPr lang="cs-CZ" altLang="cs-CZ" sz="1200">
              <a:solidFill>
                <a:srgbClr val="000000"/>
              </a:solidFill>
            </a:endParaRPr>
          </a:p>
        </p:txBody>
      </p:sp>
    </p:spTree>
    <p:extLst>
      <p:ext uri="{BB962C8B-B14F-4D97-AF65-F5344CB8AC3E}">
        <p14:creationId xmlns:p14="http://schemas.microsoft.com/office/powerpoint/2010/main" val="2064969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defRPr/>
            </a:pPr>
            <a:fld id="{A0BBF46F-16F0-4A5B-9E1E-8EB9DB86638F}" type="slidenum">
              <a:rPr lang="cs-CZ" altLang="cs-CZ" sz="1200" smtClean="0">
                <a:solidFill>
                  <a:srgbClr val="000000"/>
                </a:solidFill>
              </a:rPr>
              <a:pPr eaLnBrk="0" hangingPunct="0">
                <a:defRPr/>
              </a:pPr>
              <a:t>5</a:t>
            </a:fld>
            <a:endParaRPr lang="cs-CZ" altLang="cs-CZ" sz="1200">
              <a:solidFill>
                <a:srgbClr val="000000"/>
              </a:solidFill>
            </a:endParaRPr>
          </a:p>
        </p:txBody>
      </p:sp>
    </p:spTree>
    <p:extLst>
      <p:ext uri="{BB962C8B-B14F-4D97-AF65-F5344CB8AC3E}">
        <p14:creationId xmlns:p14="http://schemas.microsoft.com/office/powerpoint/2010/main" val="2734369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6</a:t>
            </a:fld>
            <a:endParaRPr lang="cs-CZ" altLang="cs-CZ" sz="1200">
              <a:solidFill>
                <a:srgbClr val="000000"/>
              </a:solidFill>
            </a:endParaRPr>
          </a:p>
        </p:txBody>
      </p:sp>
    </p:spTree>
    <p:extLst>
      <p:ext uri="{BB962C8B-B14F-4D97-AF65-F5344CB8AC3E}">
        <p14:creationId xmlns:p14="http://schemas.microsoft.com/office/powerpoint/2010/main" val="3244711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6088C31-574E-4C5D-A628-79059609B22D}"/>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57E10E1-4A5A-449C-BBC9-E16236FB7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cs-CZ" altLang="cs-CZ" sz="1200" dirty="0">
                <a:latin typeface="Times New Roman" panose="02020603050405020304" pitchFamily="18" charset="0"/>
              </a:rPr>
              <a:t>Intera</a:t>
            </a:r>
            <a:r>
              <a:rPr lang="en-US" altLang="cs-CZ" sz="1200" dirty="0">
                <a:latin typeface="Times New Roman" panose="02020603050405020304" pitchFamily="18" charset="0"/>
              </a:rPr>
              <a:t>ctions</a:t>
            </a:r>
            <a:r>
              <a:rPr lang="cs-CZ" altLang="cs-CZ" sz="1200" dirty="0">
                <a:latin typeface="Times New Roman" panose="02020603050405020304" pitchFamily="18" charset="0"/>
              </a:rPr>
              <a:t>:</a:t>
            </a:r>
            <a:r>
              <a:rPr lang="en-US" altLang="cs-CZ" sz="1200" dirty="0">
                <a:latin typeface="Times New Roman" panose="02020603050405020304" pitchFamily="18" charset="0"/>
              </a:rPr>
              <a:t> risk of hypokalemia when on digoxin medication, or diuretic medication</a:t>
            </a:r>
          </a:p>
          <a:p>
            <a:pPr eaLnBrk="1" hangingPunct="1">
              <a:spcBef>
                <a:spcPct val="0"/>
              </a:spcBef>
            </a:pPr>
            <a:r>
              <a:rPr lang="en-US" altLang="cs-CZ" dirty="0">
                <a:latin typeface="Times New Roman" panose="02020603050405020304" pitchFamily="18" charset="0"/>
              </a:rPr>
              <a:t>Laxatives can cause loss of minerals such as </a:t>
            </a:r>
            <a:r>
              <a:rPr lang="en-US" altLang="cs-CZ" dirty="0" err="1">
                <a:latin typeface="Times New Roman" panose="02020603050405020304" pitchFamily="18" charset="0"/>
              </a:rPr>
              <a:t>kalium</a:t>
            </a:r>
            <a:r>
              <a:rPr lang="en-US" altLang="cs-CZ" dirty="0">
                <a:latin typeface="Times New Roman" panose="02020603050405020304" pitchFamily="18" charset="0"/>
              </a:rPr>
              <a:t>.</a:t>
            </a:r>
            <a:endParaRPr lang="cs-CZ" altLang="cs-CZ" dirty="0">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C1949FC-E51C-4443-AFBA-7B7353B28A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73BC51C7-C381-4E96-B002-583136EC79B9}" type="slidenum">
              <a:rPr lang="cs-CZ" altLang="cs-CZ" sz="1200" smtClean="0">
                <a:solidFill>
                  <a:srgbClr val="000000"/>
                </a:solidFill>
              </a:rPr>
              <a:pPr>
                <a:defRPr/>
              </a:pPr>
              <a:t>7</a:t>
            </a:fld>
            <a:endParaRPr lang="cs-CZ" altLang="cs-CZ" sz="1200">
              <a:solidFill>
                <a:srgbClr val="000000"/>
              </a:solidFill>
            </a:endParaRPr>
          </a:p>
        </p:txBody>
      </p:sp>
    </p:spTree>
    <p:extLst>
      <p:ext uri="{BB962C8B-B14F-4D97-AF65-F5344CB8AC3E}">
        <p14:creationId xmlns:p14="http://schemas.microsoft.com/office/powerpoint/2010/main" val="687031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8</a:t>
            </a:fld>
            <a:endParaRPr lang="cs-CZ" altLang="cs-CZ" sz="1200">
              <a:solidFill>
                <a:srgbClr val="000000"/>
              </a:solidFill>
            </a:endParaRPr>
          </a:p>
        </p:txBody>
      </p:sp>
    </p:spTree>
    <p:extLst>
      <p:ext uri="{BB962C8B-B14F-4D97-AF65-F5344CB8AC3E}">
        <p14:creationId xmlns:p14="http://schemas.microsoft.com/office/powerpoint/2010/main" val="571042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6FA4C12-D683-4DFD-BEDA-CFCA0D6BBC0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9EE23F15-2431-463F-8B56-EA079C527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id="{4E3483DB-E840-41A0-B10E-797541EDCA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A0BBF46F-16F0-4A5B-9E1E-8EB9DB86638F}" type="slidenum">
              <a:rPr lang="cs-CZ" altLang="cs-CZ" sz="1200" smtClean="0">
                <a:solidFill>
                  <a:srgbClr val="000000"/>
                </a:solidFill>
              </a:rPr>
              <a:pPr>
                <a:defRPr/>
              </a:pPr>
              <a:t>9</a:t>
            </a:fld>
            <a:endParaRPr lang="cs-CZ" altLang="cs-CZ" sz="1200">
              <a:solidFill>
                <a:srgbClr val="000000"/>
              </a:solidFill>
            </a:endParaRPr>
          </a:p>
        </p:txBody>
      </p:sp>
    </p:spTree>
    <p:extLst>
      <p:ext uri="{BB962C8B-B14F-4D97-AF65-F5344CB8AC3E}">
        <p14:creationId xmlns:p14="http://schemas.microsoft.com/office/powerpoint/2010/main" val="589259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C20A317-40FE-4884-82A4-2E7BB219367E}"/>
              </a:ext>
            </a:extLst>
          </p:cNvPr>
          <p:cNvGrpSpPr>
            <a:grpSpLocks/>
          </p:cNvGrpSpPr>
          <p:nvPr/>
        </p:nvGrpSpPr>
        <p:grpSpPr bwMode="auto">
          <a:xfrm>
            <a:off x="2084388" y="-395288"/>
            <a:ext cx="4978400" cy="5749926"/>
            <a:chOff x="1313" y="-249"/>
            <a:chExt cx="3136" cy="3622"/>
          </a:xfrm>
        </p:grpSpPr>
        <p:sp>
          <p:nvSpPr>
            <p:cNvPr id="5" name="Arc 3">
              <a:extLst>
                <a:ext uri="{FF2B5EF4-FFF2-40B4-BE49-F238E27FC236}">
                  <a16:creationId xmlns:a16="http://schemas.microsoft.com/office/drawing/2014/main" id="{70C21D95-B69B-418C-A959-4C01FBE80B75}"/>
                </a:ext>
              </a:extLst>
            </p:cNvPr>
            <p:cNvSpPr>
              <a:spLocks/>
            </p:cNvSpPr>
            <p:nvPr/>
          </p:nvSpPr>
          <p:spPr bwMode="ltGray">
            <a:xfrm rot="-2700000">
              <a:off x="1313" y="-249"/>
              <a:ext cx="3136" cy="3135"/>
            </a:xfrm>
            <a:custGeom>
              <a:avLst/>
              <a:gdLst>
                <a:gd name="T0" fmla="*/ 0 w 21607"/>
                <a:gd name="T1" fmla="*/ 0 h 21600"/>
                <a:gd name="T2" fmla="*/ 0 w 21607"/>
                <a:gd name="T3" fmla="*/ 0 h 21600"/>
                <a:gd name="T4" fmla="*/ 0 w 21607"/>
                <a:gd name="T5" fmla="*/ 0 h 21600"/>
                <a:gd name="T6" fmla="*/ 0 60000 65536"/>
                <a:gd name="T7" fmla="*/ 0 60000 65536"/>
                <a:gd name="T8" fmla="*/ 0 60000 65536"/>
              </a:gdLst>
              <a:ahLst/>
              <a:cxnLst>
                <a:cxn ang="T6">
                  <a:pos x="T0" y="T1"/>
                </a:cxn>
                <a:cxn ang="T7">
                  <a:pos x="T2" y="T3"/>
                </a:cxn>
                <a:cxn ang="T8">
                  <a:pos x="T4" y="T5"/>
                </a:cxn>
              </a:cxnLst>
              <a:rect l="0" t="0" r="r" b="b"/>
              <a:pathLst>
                <a:path w="21607" h="21600" fill="none" extrusionOk="0">
                  <a:moveTo>
                    <a:pt x="0" y="0"/>
                  </a:moveTo>
                  <a:cubicBezTo>
                    <a:pt x="2" y="0"/>
                    <a:pt x="4" y="-1"/>
                    <a:pt x="7" y="0"/>
                  </a:cubicBezTo>
                  <a:cubicBezTo>
                    <a:pt x="11933" y="0"/>
                    <a:pt x="21603" y="9666"/>
                    <a:pt x="21606" y="21593"/>
                  </a:cubicBezTo>
                </a:path>
                <a:path w="21607" h="21600" stroke="0" extrusionOk="0">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6" name="Arc 4">
              <a:extLst>
                <a:ext uri="{FF2B5EF4-FFF2-40B4-BE49-F238E27FC236}">
                  <a16:creationId xmlns:a16="http://schemas.microsoft.com/office/drawing/2014/main" id="{8E93ED71-6647-40CA-A2D2-7F9E056354D1}"/>
                </a:ext>
              </a:extLst>
            </p:cNvPr>
            <p:cNvSpPr>
              <a:spLocks/>
            </p:cNvSpPr>
            <p:nvPr/>
          </p:nvSpPr>
          <p:spPr bwMode="ltGray">
            <a:xfrm rot="-2700000">
              <a:off x="1349" y="-162"/>
              <a:ext cx="3037" cy="3056"/>
            </a:xfrm>
            <a:custGeom>
              <a:avLst/>
              <a:gdLst>
                <a:gd name="T0" fmla="*/ 0 w 20922"/>
                <a:gd name="T1" fmla="*/ 0 h 21053"/>
                <a:gd name="T2" fmla="*/ 0 w 20922"/>
                <a:gd name="T3" fmla="*/ 0 h 21053"/>
                <a:gd name="T4" fmla="*/ 0 w 20922"/>
                <a:gd name="T5" fmla="*/ 0 h 21053"/>
                <a:gd name="T6" fmla="*/ 0 60000 65536"/>
                <a:gd name="T7" fmla="*/ 0 60000 65536"/>
                <a:gd name="T8" fmla="*/ 0 60000 65536"/>
              </a:gdLst>
              <a:ahLst/>
              <a:cxnLst>
                <a:cxn ang="T6">
                  <a:pos x="T0" y="T1"/>
                </a:cxn>
                <a:cxn ang="T7">
                  <a:pos x="T2" y="T3"/>
                </a:cxn>
                <a:cxn ang="T8">
                  <a:pos x="T4" y="T5"/>
                </a:cxn>
              </a:cxnLst>
              <a:rect l="0" t="0" r="r" b="b"/>
              <a:pathLst>
                <a:path w="20922" h="21053" fill="none" extrusionOk="0">
                  <a:moveTo>
                    <a:pt x="4830" y="0"/>
                  </a:moveTo>
                  <a:cubicBezTo>
                    <a:pt x="12706" y="1807"/>
                    <a:pt x="18914" y="7858"/>
                    <a:pt x="20922" y="15684"/>
                  </a:cubicBezTo>
                </a:path>
                <a:path w="20922" h="21053" stroke="0" extrusionOk="0">
                  <a:moveTo>
                    <a:pt x="4830" y="0"/>
                  </a:moveTo>
                  <a:cubicBezTo>
                    <a:pt x="12706" y="1807"/>
                    <a:pt x="18914" y="7858"/>
                    <a:pt x="20922" y="15684"/>
                  </a:cubicBezTo>
                  <a:lnTo>
                    <a:pt x="0" y="21053"/>
                  </a:lnTo>
                  <a:lnTo>
                    <a:pt x="4830" y="0"/>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7" name="Arc 5">
              <a:extLst>
                <a:ext uri="{FF2B5EF4-FFF2-40B4-BE49-F238E27FC236}">
                  <a16:creationId xmlns:a16="http://schemas.microsoft.com/office/drawing/2014/main" id="{E199426A-9D8A-43BC-BD8E-AA6F18A7D24C}"/>
                </a:ext>
              </a:extLst>
            </p:cNvPr>
            <p:cNvSpPr>
              <a:spLocks/>
            </p:cNvSpPr>
            <p:nvPr/>
          </p:nvSpPr>
          <p:spPr bwMode="ltGray">
            <a:xfrm rot="-2700000">
              <a:off x="1474" y="162"/>
              <a:ext cx="2752" cy="2792"/>
            </a:xfrm>
            <a:custGeom>
              <a:avLst/>
              <a:gdLst>
                <a:gd name="T0" fmla="*/ 0 w 18966"/>
                <a:gd name="T1" fmla="*/ 0 h 19239"/>
                <a:gd name="T2" fmla="*/ 0 w 18966"/>
                <a:gd name="T3" fmla="*/ 0 h 19239"/>
                <a:gd name="T4" fmla="*/ 0 w 18966"/>
                <a:gd name="T5" fmla="*/ 0 h 19239"/>
                <a:gd name="T6" fmla="*/ 0 60000 65536"/>
                <a:gd name="T7" fmla="*/ 0 60000 65536"/>
                <a:gd name="T8" fmla="*/ 0 60000 65536"/>
              </a:gdLst>
              <a:ahLst/>
              <a:cxnLst>
                <a:cxn ang="T6">
                  <a:pos x="T0" y="T1"/>
                </a:cxn>
                <a:cxn ang="T7">
                  <a:pos x="T2" y="T3"/>
                </a:cxn>
                <a:cxn ang="T8">
                  <a:pos x="T4" y="T5"/>
                </a:cxn>
              </a:cxnLst>
              <a:rect l="0" t="0" r="r" b="b"/>
              <a:pathLst>
                <a:path w="18966" h="19239" fill="none" extrusionOk="0">
                  <a:moveTo>
                    <a:pt x="9819" y="-1"/>
                  </a:moveTo>
                  <a:cubicBezTo>
                    <a:pt x="13695" y="1978"/>
                    <a:pt x="16883" y="5080"/>
                    <a:pt x="18965" y="8902"/>
                  </a:cubicBezTo>
                </a:path>
                <a:path w="18966" h="19239" stroke="0" extrusionOk="0">
                  <a:moveTo>
                    <a:pt x="9819" y="-1"/>
                  </a:moveTo>
                  <a:cubicBezTo>
                    <a:pt x="13695" y="1978"/>
                    <a:pt x="16883" y="5080"/>
                    <a:pt x="18965" y="8902"/>
                  </a:cubicBezTo>
                  <a:lnTo>
                    <a:pt x="0" y="19239"/>
                  </a:lnTo>
                  <a:lnTo>
                    <a:pt x="9819" y="-1"/>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8" name="Arc 6">
              <a:extLst>
                <a:ext uri="{FF2B5EF4-FFF2-40B4-BE49-F238E27FC236}">
                  <a16:creationId xmlns:a16="http://schemas.microsoft.com/office/drawing/2014/main" id="{26710966-9682-415E-9E06-4B22C090BBEF}"/>
                </a:ext>
              </a:extLst>
            </p:cNvPr>
            <p:cNvSpPr>
              <a:spLocks/>
            </p:cNvSpPr>
            <p:nvPr/>
          </p:nvSpPr>
          <p:spPr bwMode="ltGray">
            <a:xfrm rot="-2700000">
              <a:off x="1678" y="510"/>
              <a:ext cx="2432" cy="2498"/>
            </a:xfrm>
            <a:custGeom>
              <a:avLst/>
              <a:gdLst>
                <a:gd name="T0" fmla="*/ 0 w 16754"/>
                <a:gd name="T1" fmla="*/ 0 h 17212"/>
                <a:gd name="T2" fmla="*/ 0 w 16754"/>
                <a:gd name="T3" fmla="*/ 0 h 17212"/>
                <a:gd name="T4" fmla="*/ 0 w 16754"/>
                <a:gd name="T5" fmla="*/ 0 h 17212"/>
                <a:gd name="T6" fmla="*/ 0 60000 65536"/>
                <a:gd name="T7" fmla="*/ 0 60000 65536"/>
                <a:gd name="T8" fmla="*/ 0 60000 65536"/>
              </a:gdLst>
              <a:ahLst/>
              <a:cxnLst>
                <a:cxn ang="T6">
                  <a:pos x="T0" y="T1"/>
                </a:cxn>
                <a:cxn ang="T7">
                  <a:pos x="T2" y="T3"/>
                </a:cxn>
                <a:cxn ang="T8">
                  <a:pos x="T4" y="T5"/>
                </a:cxn>
              </a:cxnLst>
              <a:rect l="0" t="0" r="r" b="b"/>
              <a:pathLst>
                <a:path w="16754" h="17212" fill="none" extrusionOk="0">
                  <a:moveTo>
                    <a:pt x="13050" y="-1"/>
                  </a:moveTo>
                  <a:cubicBezTo>
                    <a:pt x="14423" y="1040"/>
                    <a:pt x="15666" y="2242"/>
                    <a:pt x="16754" y="3578"/>
                  </a:cubicBezTo>
                </a:path>
                <a:path w="16754" h="17212" stroke="0" extrusionOk="0">
                  <a:moveTo>
                    <a:pt x="13050" y="-1"/>
                  </a:moveTo>
                  <a:cubicBezTo>
                    <a:pt x="14423" y="1040"/>
                    <a:pt x="15666" y="2242"/>
                    <a:pt x="16754" y="3578"/>
                  </a:cubicBezTo>
                  <a:lnTo>
                    <a:pt x="0" y="17212"/>
                  </a:lnTo>
                  <a:lnTo>
                    <a:pt x="13050"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9" name="Arc 7">
              <a:extLst>
                <a:ext uri="{FF2B5EF4-FFF2-40B4-BE49-F238E27FC236}">
                  <a16:creationId xmlns:a16="http://schemas.microsoft.com/office/drawing/2014/main" id="{DB83F9C3-6EA0-418B-8B5E-03D6B3F4D337}"/>
                </a:ext>
              </a:extLst>
            </p:cNvPr>
            <p:cNvSpPr>
              <a:spLocks/>
            </p:cNvSpPr>
            <p:nvPr/>
          </p:nvSpPr>
          <p:spPr bwMode="ltGray">
            <a:xfrm rot="-2700000">
              <a:off x="1446" y="57"/>
              <a:ext cx="2900" cy="29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0" name="Arc 8">
              <a:extLst>
                <a:ext uri="{FF2B5EF4-FFF2-40B4-BE49-F238E27FC236}">
                  <a16:creationId xmlns:a16="http://schemas.microsoft.com/office/drawing/2014/main" id="{24C51B9B-3371-4538-9EF8-D6EA37966C2A}"/>
                </a:ext>
              </a:extLst>
            </p:cNvPr>
            <p:cNvSpPr>
              <a:spLocks/>
            </p:cNvSpPr>
            <p:nvPr/>
          </p:nvSpPr>
          <p:spPr bwMode="ltGray">
            <a:xfrm rot="-2700000">
              <a:off x="1478" y="137"/>
              <a:ext cx="2809" cy="2826"/>
            </a:xfrm>
            <a:custGeom>
              <a:avLst/>
              <a:gdLst>
                <a:gd name="T0" fmla="*/ 0 w 20924"/>
                <a:gd name="T1" fmla="*/ 0 h 21052"/>
                <a:gd name="T2" fmla="*/ 0 w 20924"/>
                <a:gd name="T3" fmla="*/ 0 h 21052"/>
                <a:gd name="T4" fmla="*/ 0 w 20924"/>
                <a:gd name="T5" fmla="*/ 0 h 21052"/>
                <a:gd name="T6" fmla="*/ 0 60000 65536"/>
                <a:gd name="T7" fmla="*/ 0 60000 65536"/>
                <a:gd name="T8" fmla="*/ 0 60000 65536"/>
              </a:gdLst>
              <a:ahLst/>
              <a:cxnLst>
                <a:cxn ang="T6">
                  <a:pos x="T0" y="T1"/>
                </a:cxn>
                <a:cxn ang="T7">
                  <a:pos x="T2" y="T3"/>
                </a:cxn>
                <a:cxn ang="T8">
                  <a:pos x="T4" y="T5"/>
                </a:cxn>
              </a:cxnLst>
              <a:rect l="0" t="0" r="r" b="b"/>
              <a:pathLst>
                <a:path w="20924" h="21052" fill="none" extrusionOk="0">
                  <a:moveTo>
                    <a:pt x="4833" y="-1"/>
                  </a:moveTo>
                  <a:cubicBezTo>
                    <a:pt x="12709" y="1807"/>
                    <a:pt x="18917" y="7861"/>
                    <a:pt x="20923" y="15689"/>
                  </a:cubicBezTo>
                </a:path>
                <a:path w="20924" h="21052" stroke="0" extrusionOk="0">
                  <a:moveTo>
                    <a:pt x="4833" y="-1"/>
                  </a:moveTo>
                  <a:cubicBezTo>
                    <a:pt x="12709" y="1807"/>
                    <a:pt x="18917" y="7861"/>
                    <a:pt x="20923" y="15689"/>
                  </a:cubicBezTo>
                  <a:lnTo>
                    <a:pt x="0" y="21052"/>
                  </a:lnTo>
                  <a:lnTo>
                    <a:pt x="4833" y="-1"/>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1" name="Arc 9">
              <a:extLst>
                <a:ext uri="{FF2B5EF4-FFF2-40B4-BE49-F238E27FC236}">
                  <a16:creationId xmlns:a16="http://schemas.microsoft.com/office/drawing/2014/main" id="{5815126F-1012-467B-942A-D7A439BCD2DB}"/>
                </a:ext>
              </a:extLst>
            </p:cNvPr>
            <p:cNvSpPr>
              <a:spLocks/>
            </p:cNvSpPr>
            <p:nvPr/>
          </p:nvSpPr>
          <p:spPr bwMode="ltGray">
            <a:xfrm rot="-2700000">
              <a:off x="1608" y="427"/>
              <a:ext cx="2547" cy="2583"/>
            </a:xfrm>
            <a:custGeom>
              <a:avLst/>
              <a:gdLst>
                <a:gd name="T0" fmla="*/ 0 w 18970"/>
                <a:gd name="T1" fmla="*/ 0 h 19237"/>
                <a:gd name="T2" fmla="*/ 0 w 18970"/>
                <a:gd name="T3" fmla="*/ 0 h 19237"/>
                <a:gd name="T4" fmla="*/ 0 w 18970"/>
                <a:gd name="T5" fmla="*/ 0 h 19237"/>
                <a:gd name="T6" fmla="*/ 0 60000 65536"/>
                <a:gd name="T7" fmla="*/ 0 60000 65536"/>
                <a:gd name="T8" fmla="*/ 0 60000 65536"/>
              </a:gdLst>
              <a:ahLst/>
              <a:cxnLst>
                <a:cxn ang="T6">
                  <a:pos x="T0" y="T1"/>
                </a:cxn>
                <a:cxn ang="T7">
                  <a:pos x="T2" y="T3"/>
                </a:cxn>
                <a:cxn ang="T8">
                  <a:pos x="T4" y="T5"/>
                </a:cxn>
              </a:cxnLst>
              <a:rect l="0" t="0" r="r" b="b"/>
              <a:pathLst>
                <a:path w="18970" h="19237" fill="none" extrusionOk="0">
                  <a:moveTo>
                    <a:pt x="9823" y="-1"/>
                  </a:moveTo>
                  <a:cubicBezTo>
                    <a:pt x="13699" y="1979"/>
                    <a:pt x="16888" y="5084"/>
                    <a:pt x="18969" y="8907"/>
                  </a:cubicBezTo>
                </a:path>
                <a:path w="18970" h="19237" stroke="0" extrusionOk="0">
                  <a:moveTo>
                    <a:pt x="9823" y="-1"/>
                  </a:moveTo>
                  <a:cubicBezTo>
                    <a:pt x="13699" y="1979"/>
                    <a:pt x="16888" y="5084"/>
                    <a:pt x="18969" y="8907"/>
                  </a:cubicBezTo>
                  <a:lnTo>
                    <a:pt x="0" y="19237"/>
                  </a:lnTo>
                  <a:lnTo>
                    <a:pt x="9823" y="-1"/>
                  </a:lnTo>
                  <a:close/>
                </a:path>
              </a:pathLst>
            </a:cu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2" name="Arc 10">
              <a:extLst>
                <a:ext uri="{FF2B5EF4-FFF2-40B4-BE49-F238E27FC236}">
                  <a16:creationId xmlns:a16="http://schemas.microsoft.com/office/drawing/2014/main" id="{23237785-A35B-4887-9375-C6B589C7AC10}"/>
                </a:ext>
              </a:extLst>
            </p:cNvPr>
            <p:cNvSpPr>
              <a:spLocks/>
            </p:cNvSpPr>
            <p:nvPr/>
          </p:nvSpPr>
          <p:spPr bwMode="ltGray">
            <a:xfrm rot="-2700000">
              <a:off x="1783" y="749"/>
              <a:ext cx="2249" cy="2311"/>
            </a:xfrm>
            <a:custGeom>
              <a:avLst/>
              <a:gdLst>
                <a:gd name="T0" fmla="*/ 0 w 16754"/>
                <a:gd name="T1" fmla="*/ 0 h 17213"/>
                <a:gd name="T2" fmla="*/ 0 w 16754"/>
                <a:gd name="T3" fmla="*/ 0 h 17213"/>
                <a:gd name="T4" fmla="*/ 0 w 16754"/>
                <a:gd name="T5" fmla="*/ 0 h 17213"/>
                <a:gd name="T6" fmla="*/ 0 60000 65536"/>
                <a:gd name="T7" fmla="*/ 0 60000 65536"/>
                <a:gd name="T8" fmla="*/ 0 60000 65536"/>
              </a:gdLst>
              <a:ahLst/>
              <a:cxnLst>
                <a:cxn ang="T6">
                  <a:pos x="T0" y="T1"/>
                </a:cxn>
                <a:cxn ang="T7">
                  <a:pos x="T2" y="T3"/>
                </a:cxn>
                <a:cxn ang="T8">
                  <a:pos x="T4" y="T5"/>
                </a:cxn>
              </a:cxnLst>
              <a:rect l="0" t="0" r="r" b="b"/>
              <a:pathLst>
                <a:path w="16754" h="17213" fill="none" extrusionOk="0">
                  <a:moveTo>
                    <a:pt x="13048" y="0"/>
                  </a:moveTo>
                  <a:cubicBezTo>
                    <a:pt x="14422" y="1041"/>
                    <a:pt x="15666" y="2243"/>
                    <a:pt x="16754" y="3579"/>
                  </a:cubicBezTo>
                </a:path>
                <a:path w="16754" h="17213" stroke="0" extrusionOk="0">
                  <a:moveTo>
                    <a:pt x="13048" y="0"/>
                  </a:moveTo>
                  <a:cubicBezTo>
                    <a:pt x="14422" y="1041"/>
                    <a:pt x="15666" y="2243"/>
                    <a:pt x="16754" y="3579"/>
                  </a:cubicBezTo>
                  <a:lnTo>
                    <a:pt x="0" y="17213"/>
                  </a:lnTo>
                  <a:lnTo>
                    <a:pt x="13048"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3" name="Arc 11">
              <a:extLst>
                <a:ext uri="{FF2B5EF4-FFF2-40B4-BE49-F238E27FC236}">
                  <a16:creationId xmlns:a16="http://schemas.microsoft.com/office/drawing/2014/main" id="{09811C94-50AF-4E24-8ABC-10B85F7C047A}"/>
                </a:ext>
              </a:extLst>
            </p:cNvPr>
            <p:cNvSpPr>
              <a:spLocks/>
            </p:cNvSpPr>
            <p:nvPr/>
          </p:nvSpPr>
          <p:spPr bwMode="ltGray">
            <a:xfrm rot="-2700000">
              <a:off x="2239" y="2089"/>
              <a:ext cx="1284" cy="12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alpha val="50195"/>
              </a:schemeClr>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grpSp>
      <p:sp>
        <p:nvSpPr>
          <p:cNvPr id="34828" name="Rectangle 12"/>
          <p:cNvSpPr>
            <a:spLocks noGrp="1" noChangeArrowheads="1"/>
          </p:cNvSpPr>
          <p:nvPr>
            <p:ph type="ctrTitle" sz="quarter"/>
          </p:nvPr>
        </p:nvSpPr>
        <p:spPr>
          <a:xfrm>
            <a:off x="685800" y="3581400"/>
            <a:ext cx="7772400" cy="1331913"/>
          </a:xfrm>
        </p:spPr>
        <p:txBody>
          <a:bodyPr anchor="b"/>
          <a:lstStyle>
            <a:lvl1pPr algn="ctr">
              <a:defRPr/>
            </a:lvl1pPr>
          </a:lstStyle>
          <a:p>
            <a:r>
              <a:rPr lang="en-CA"/>
              <a:t>Klepnutím upravíte styl předlohy nadpisu.</a:t>
            </a:r>
          </a:p>
        </p:txBody>
      </p:sp>
      <p:sp>
        <p:nvSpPr>
          <p:cNvPr id="34829" name="Rectangle 13"/>
          <p:cNvSpPr>
            <a:spLocks noGrp="1" noChangeArrowheads="1"/>
          </p:cNvSpPr>
          <p:nvPr>
            <p:ph type="subTitle" sz="quarter" idx="1"/>
          </p:nvPr>
        </p:nvSpPr>
        <p:spPr>
          <a:xfrm>
            <a:off x="1371600" y="4906963"/>
            <a:ext cx="6400800" cy="1752600"/>
          </a:xfrm>
        </p:spPr>
        <p:txBody>
          <a:bodyPr anchor="b"/>
          <a:lstStyle>
            <a:lvl1pPr marL="0" indent="0" algn="ctr">
              <a:buFont typeface="Monotype Sorts" pitchFamily="2" charset="2"/>
              <a:buNone/>
              <a:defRPr/>
            </a:lvl1pPr>
          </a:lstStyle>
          <a:p>
            <a:r>
              <a:rPr lang="en-CA"/>
              <a:t>Klepnutím upravíte styl předlohy podnadpisu.</a:t>
            </a:r>
          </a:p>
        </p:txBody>
      </p:sp>
      <p:sp>
        <p:nvSpPr>
          <p:cNvPr id="14" name="Rectangle 14">
            <a:extLst>
              <a:ext uri="{FF2B5EF4-FFF2-40B4-BE49-F238E27FC236}">
                <a16:creationId xmlns:a16="http://schemas.microsoft.com/office/drawing/2014/main" id="{B07EEB5F-072F-47B8-B848-16A816E06967}"/>
              </a:ext>
            </a:extLst>
          </p:cNvPr>
          <p:cNvSpPr>
            <a:spLocks noGrp="1" noChangeArrowheads="1"/>
          </p:cNvSpPr>
          <p:nvPr>
            <p:ph type="dt" sz="quarter" idx="10"/>
          </p:nvPr>
        </p:nvSpPr>
        <p:spPr>
          <a:xfrm>
            <a:off x="498475" y="9525"/>
            <a:ext cx="1905000" cy="457200"/>
          </a:xfrm>
        </p:spPr>
        <p:txBody>
          <a:bodyPr/>
          <a:lstStyle>
            <a:lvl1pPr>
              <a:defRPr>
                <a:solidFill>
                  <a:srgbClr val="FFFFCC"/>
                </a:solidFill>
              </a:defRPr>
            </a:lvl1pPr>
          </a:lstStyle>
          <a:p>
            <a:pPr>
              <a:defRPr/>
            </a:pPr>
            <a:endParaRPr lang="en-CA"/>
          </a:p>
        </p:txBody>
      </p:sp>
      <p:sp>
        <p:nvSpPr>
          <p:cNvPr id="15" name="Rectangle 15">
            <a:extLst>
              <a:ext uri="{FF2B5EF4-FFF2-40B4-BE49-F238E27FC236}">
                <a16:creationId xmlns:a16="http://schemas.microsoft.com/office/drawing/2014/main" id="{0363805A-CE64-4F1B-B584-13EDD8D7BB86}"/>
              </a:ext>
            </a:extLst>
          </p:cNvPr>
          <p:cNvSpPr>
            <a:spLocks noGrp="1" noChangeArrowheads="1"/>
          </p:cNvSpPr>
          <p:nvPr>
            <p:ph type="ftr" sz="quarter" idx="11"/>
          </p:nvPr>
        </p:nvSpPr>
        <p:spPr>
          <a:xfrm>
            <a:off x="3124200" y="9525"/>
            <a:ext cx="2895600" cy="457200"/>
          </a:xfrm>
        </p:spPr>
        <p:txBody>
          <a:bodyPr/>
          <a:lstStyle>
            <a:lvl1pPr>
              <a:defRPr>
                <a:solidFill>
                  <a:srgbClr val="FFFFCC"/>
                </a:solidFill>
              </a:defRPr>
            </a:lvl1pPr>
          </a:lstStyle>
          <a:p>
            <a:pPr>
              <a:defRPr/>
            </a:pPr>
            <a:endParaRPr lang="en-CA"/>
          </a:p>
        </p:txBody>
      </p:sp>
      <p:sp>
        <p:nvSpPr>
          <p:cNvPr id="16" name="Rectangle 16">
            <a:extLst>
              <a:ext uri="{FF2B5EF4-FFF2-40B4-BE49-F238E27FC236}">
                <a16:creationId xmlns:a16="http://schemas.microsoft.com/office/drawing/2014/main" id="{A1D1519B-ABC9-4863-BFFF-990A1ACE9F30}"/>
              </a:ext>
            </a:extLst>
          </p:cNvPr>
          <p:cNvSpPr>
            <a:spLocks noGrp="1" noChangeArrowheads="1"/>
          </p:cNvSpPr>
          <p:nvPr>
            <p:ph type="sldNum" sz="quarter" idx="12"/>
          </p:nvPr>
        </p:nvSpPr>
        <p:spPr>
          <a:xfrm>
            <a:off x="6727825" y="9525"/>
            <a:ext cx="1905000" cy="457200"/>
          </a:xfrm>
        </p:spPr>
        <p:txBody>
          <a:bodyPr/>
          <a:lstStyle>
            <a:lvl1pPr>
              <a:defRPr/>
            </a:lvl1pPr>
          </a:lstStyle>
          <a:p>
            <a:pPr>
              <a:defRPr/>
            </a:pPr>
            <a:fld id="{97090813-5563-44CA-9279-37D65073A1BD}" type="slidenum">
              <a:rPr lang="en-CA" altLang="cs-CZ"/>
              <a:pPr>
                <a:defRPr/>
              </a:pPr>
              <a:t>‹#›</a:t>
            </a:fld>
            <a:endParaRPr lang="en-CA" altLang="cs-CZ"/>
          </a:p>
        </p:txBody>
      </p:sp>
    </p:spTree>
    <p:extLst>
      <p:ext uri="{BB962C8B-B14F-4D97-AF65-F5344CB8AC3E}">
        <p14:creationId xmlns:p14="http://schemas.microsoft.com/office/powerpoint/2010/main" val="2800981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id="{D46F074D-C940-402D-8D5E-73E70C656E77}"/>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C0D9540F-56D9-45D4-8E66-85A3EC5A6889}"/>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A8CE3568-8148-437D-9407-87BCC1F544BF}"/>
              </a:ext>
            </a:extLst>
          </p:cNvPr>
          <p:cNvSpPr>
            <a:spLocks noGrp="1" noChangeArrowheads="1"/>
          </p:cNvSpPr>
          <p:nvPr>
            <p:ph type="sldNum" sz="quarter" idx="12"/>
          </p:nvPr>
        </p:nvSpPr>
        <p:spPr>
          <a:ln/>
        </p:spPr>
        <p:txBody>
          <a:bodyPr/>
          <a:lstStyle>
            <a:lvl1pPr>
              <a:defRPr/>
            </a:lvl1pPr>
          </a:lstStyle>
          <a:p>
            <a:pPr>
              <a:defRPr/>
            </a:pPr>
            <a:fld id="{62E6E316-33B5-4998-A6B8-5515CDB91A23}" type="slidenum">
              <a:rPr lang="en-CA" altLang="cs-CZ"/>
              <a:pPr>
                <a:defRPr/>
              </a:pPr>
              <a:t>‹#›</a:t>
            </a:fld>
            <a:endParaRPr lang="en-CA" altLang="cs-CZ"/>
          </a:p>
        </p:txBody>
      </p:sp>
    </p:spTree>
    <p:extLst>
      <p:ext uri="{BB962C8B-B14F-4D97-AF65-F5344CB8AC3E}">
        <p14:creationId xmlns:p14="http://schemas.microsoft.com/office/powerpoint/2010/main" val="1058083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81838" y="381000"/>
            <a:ext cx="1943100" cy="57150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1252538" y="381000"/>
            <a:ext cx="5676900" cy="57150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id="{D51482C3-E088-4B76-8353-0D7281430983}"/>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7E344776-E973-44D7-8716-7F4B125F3192}"/>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31A66646-E70D-4816-95F5-B93036E78D5A}"/>
              </a:ext>
            </a:extLst>
          </p:cNvPr>
          <p:cNvSpPr>
            <a:spLocks noGrp="1" noChangeArrowheads="1"/>
          </p:cNvSpPr>
          <p:nvPr>
            <p:ph type="sldNum" sz="quarter" idx="12"/>
          </p:nvPr>
        </p:nvSpPr>
        <p:spPr>
          <a:ln/>
        </p:spPr>
        <p:txBody>
          <a:bodyPr/>
          <a:lstStyle>
            <a:lvl1pPr>
              <a:defRPr/>
            </a:lvl1pPr>
          </a:lstStyle>
          <a:p>
            <a:pPr>
              <a:defRPr/>
            </a:pPr>
            <a:fld id="{F7B87130-EB2A-44F7-8771-74422794D114}" type="slidenum">
              <a:rPr lang="en-CA" altLang="cs-CZ"/>
              <a:pPr>
                <a:defRPr/>
              </a:pPr>
              <a:t>‹#›</a:t>
            </a:fld>
            <a:endParaRPr lang="en-CA" altLang="cs-CZ"/>
          </a:p>
        </p:txBody>
      </p:sp>
    </p:spTree>
    <p:extLst>
      <p:ext uri="{BB962C8B-B14F-4D97-AF65-F5344CB8AC3E}">
        <p14:creationId xmlns:p14="http://schemas.microsoft.com/office/powerpoint/2010/main" val="2468635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1252538" y="381000"/>
            <a:ext cx="7772400" cy="13716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252538"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5214938" y="1981200"/>
            <a:ext cx="3810000" cy="4114800"/>
          </a:xfrm>
        </p:spPr>
        <p:txBody>
          <a:bodyPr/>
          <a:lstStyle/>
          <a:p>
            <a:pPr lvl="0"/>
            <a:endParaRPr lang="cs-CZ" noProof="0"/>
          </a:p>
        </p:txBody>
      </p:sp>
      <p:sp>
        <p:nvSpPr>
          <p:cNvPr id="5" name="Rectangle 55">
            <a:extLst>
              <a:ext uri="{FF2B5EF4-FFF2-40B4-BE49-F238E27FC236}">
                <a16:creationId xmlns:a16="http://schemas.microsoft.com/office/drawing/2014/main" id="{6D0D338B-9ACA-4CC4-8B19-61C4023C40AC}"/>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4227594A-8850-4656-A2EF-2D4F9EF2491D}"/>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846A6BAF-5062-4709-8503-029826D4E5DD}"/>
              </a:ext>
            </a:extLst>
          </p:cNvPr>
          <p:cNvSpPr>
            <a:spLocks noGrp="1" noChangeArrowheads="1"/>
          </p:cNvSpPr>
          <p:nvPr>
            <p:ph type="sldNum" sz="quarter" idx="12"/>
          </p:nvPr>
        </p:nvSpPr>
        <p:spPr>
          <a:ln/>
        </p:spPr>
        <p:txBody>
          <a:bodyPr/>
          <a:lstStyle>
            <a:lvl1pPr>
              <a:defRPr/>
            </a:lvl1pPr>
          </a:lstStyle>
          <a:p>
            <a:pPr>
              <a:defRPr/>
            </a:pPr>
            <a:fld id="{0C76CA2A-9539-45D4-85FC-72C74EEB4C8E}" type="slidenum">
              <a:rPr lang="en-CA" altLang="cs-CZ"/>
              <a:pPr>
                <a:defRPr/>
              </a:pPr>
              <a:t>‹#›</a:t>
            </a:fld>
            <a:endParaRPr lang="en-CA" altLang="cs-CZ"/>
          </a:p>
        </p:txBody>
      </p:sp>
    </p:spTree>
    <p:extLst>
      <p:ext uri="{BB962C8B-B14F-4D97-AF65-F5344CB8AC3E}">
        <p14:creationId xmlns:p14="http://schemas.microsoft.com/office/powerpoint/2010/main" val="2291120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C20A317-40FE-4884-82A4-2E7BB219367E}"/>
              </a:ext>
            </a:extLst>
          </p:cNvPr>
          <p:cNvGrpSpPr>
            <a:grpSpLocks/>
          </p:cNvGrpSpPr>
          <p:nvPr/>
        </p:nvGrpSpPr>
        <p:grpSpPr bwMode="auto">
          <a:xfrm>
            <a:off x="2084388" y="-395288"/>
            <a:ext cx="4978400" cy="5749926"/>
            <a:chOff x="1313" y="-249"/>
            <a:chExt cx="3136" cy="3622"/>
          </a:xfrm>
        </p:grpSpPr>
        <p:sp>
          <p:nvSpPr>
            <p:cNvPr id="5" name="Arc 3">
              <a:extLst>
                <a:ext uri="{FF2B5EF4-FFF2-40B4-BE49-F238E27FC236}">
                  <a16:creationId xmlns:a16="http://schemas.microsoft.com/office/drawing/2014/main" id="{70C21D95-B69B-418C-A959-4C01FBE80B75}"/>
                </a:ext>
              </a:extLst>
            </p:cNvPr>
            <p:cNvSpPr>
              <a:spLocks/>
            </p:cNvSpPr>
            <p:nvPr/>
          </p:nvSpPr>
          <p:spPr bwMode="ltGray">
            <a:xfrm rot="-2700000">
              <a:off x="1313" y="-249"/>
              <a:ext cx="3136" cy="3135"/>
            </a:xfrm>
            <a:custGeom>
              <a:avLst/>
              <a:gdLst>
                <a:gd name="T0" fmla="*/ 0 w 21607"/>
                <a:gd name="T1" fmla="*/ 0 h 21600"/>
                <a:gd name="T2" fmla="*/ 0 w 21607"/>
                <a:gd name="T3" fmla="*/ 0 h 21600"/>
                <a:gd name="T4" fmla="*/ 0 w 21607"/>
                <a:gd name="T5" fmla="*/ 0 h 21600"/>
                <a:gd name="T6" fmla="*/ 0 60000 65536"/>
                <a:gd name="T7" fmla="*/ 0 60000 65536"/>
                <a:gd name="T8" fmla="*/ 0 60000 65536"/>
              </a:gdLst>
              <a:ahLst/>
              <a:cxnLst>
                <a:cxn ang="T6">
                  <a:pos x="T0" y="T1"/>
                </a:cxn>
                <a:cxn ang="T7">
                  <a:pos x="T2" y="T3"/>
                </a:cxn>
                <a:cxn ang="T8">
                  <a:pos x="T4" y="T5"/>
                </a:cxn>
              </a:cxnLst>
              <a:rect l="0" t="0" r="r" b="b"/>
              <a:pathLst>
                <a:path w="21607" h="21600" fill="none" extrusionOk="0">
                  <a:moveTo>
                    <a:pt x="0" y="0"/>
                  </a:moveTo>
                  <a:cubicBezTo>
                    <a:pt x="2" y="0"/>
                    <a:pt x="4" y="-1"/>
                    <a:pt x="7" y="0"/>
                  </a:cubicBezTo>
                  <a:cubicBezTo>
                    <a:pt x="11933" y="0"/>
                    <a:pt x="21603" y="9666"/>
                    <a:pt x="21606" y="21593"/>
                  </a:cubicBezTo>
                </a:path>
                <a:path w="21607" h="21600" stroke="0" extrusionOk="0">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6" name="Arc 4">
              <a:extLst>
                <a:ext uri="{FF2B5EF4-FFF2-40B4-BE49-F238E27FC236}">
                  <a16:creationId xmlns:a16="http://schemas.microsoft.com/office/drawing/2014/main" id="{8E93ED71-6647-40CA-A2D2-7F9E056354D1}"/>
                </a:ext>
              </a:extLst>
            </p:cNvPr>
            <p:cNvSpPr>
              <a:spLocks/>
            </p:cNvSpPr>
            <p:nvPr/>
          </p:nvSpPr>
          <p:spPr bwMode="ltGray">
            <a:xfrm rot="-2700000">
              <a:off x="1349" y="-162"/>
              <a:ext cx="3037" cy="3056"/>
            </a:xfrm>
            <a:custGeom>
              <a:avLst/>
              <a:gdLst>
                <a:gd name="T0" fmla="*/ 0 w 20922"/>
                <a:gd name="T1" fmla="*/ 0 h 21053"/>
                <a:gd name="T2" fmla="*/ 0 w 20922"/>
                <a:gd name="T3" fmla="*/ 0 h 21053"/>
                <a:gd name="T4" fmla="*/ 0 w 20922"/>
                <a:gd name="T5" fmla="*/ 0 h 21053"/>
                <a:gd name="T6" fmla="*/ 0 60000 65536"/>
                <a:gd name="T7" fmla="*/ 0 60000 65536"/>
                <a:gd name="T8" fmla="*/ 0 60000 65536"/>
              </a:gdLst>
              <a:ahLst/>
              <a:cxnLst>
                <a:cxn ang="T6">
                  <a:pos x="T0" y="T1"/>
                </a:cxn>
                <a:cxn ang="T7">
                  <a:pos x="T2" y="T3"/>
                </a:cxn>
                <a:cxn ang="T8">
                  <a:pos x="T4" y="T5"/>
                </a:cxn>
              </a:cxnLst>
              <a:rect l="0" t="0" r="r" b="b"/>
              <a:pathLst>
                <a:path w="20922" h="21053" fill="none" extrusionOk="0">
                  <a:moveTo>
                    <a:pt x="4830" y="0"/>
                  </a:moveTo>
                  <a:cubicBezTo>
                    <a:pt x="12706" y="1807"/>
                    <a:pt x="18914" y="7858"/>
                    <a:pt x="20922" y="15684"/>
                  </a:cubicBezTo>
                </a:path>
                <a:path w="20922" h="21053" stroke="0" extrusionOk="0">
                  <a:moveTo>
                    <a:pt x="4830" y="0"/>
                  </a:moveTo>
                  <a:cubicBezTo>
                    <a:pt x="12706" y="1807"/>
                    <a:pt x="18914" y="7858"/>
                    <a:pt x="20922" y="15684"/>
                  </a:cubicBezTo>
                  <a:lnTo>
                    <a:pt x="0" y="21053"/>
                  </a:lnTo>
                  <a:lnTo>
                    <a:pt x="4830" y="0"/>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7" name="Arc 5">
              <a:extLst>
                <a:ext uri="{FF2B5EF4-FFF2-40B4-BE49-F238E27FC236}">
                  <a16:creationId xmlns:a16="http://schemas.microsoft.com/office/drawing/2014/main" id="{E199426A-9D8A-43BC-BD8E-AA6F18A7D24C}"/>
                </a:ext>
              </a:extLst>
            </p:cNvPr>
            <p:cNvSpPr>
              <a:spLocks/>
            </p:cNvSpPr>
            <p:nvPr/>
          </p:nvSpPr>
          <p:spPr bwMode="ltGray">
            <a:xfrm rot="-2700000">
              <a:off x="1474" y="162"/>
              <a:ext cx="2752" cy="2792"/>
            </a:xfrm>
            <a:custGeom>
              <a:avLst/>
              <a:gdLst>
                <a:gd name="T0" fmla="*/ 0 w 18966"/>
                <a:gd name="T1" fmla="*/ 0 h 19239"/>
                <a:gd name="T2" fmla="*/ 0 w 18966"/>
                <a:gd name="T3" fmla="*/ 0 h 19239"/>
                <a:gd name="T4" fmla="*/ 0 w 18966"/>
                <a:gd name="T5" fmla="*/ 0 h 19239"/>
                <a:gd name="T6" fmla="*/ 0 60000 65536"/>
                <a:gd name="T7" fmla="*/ 0 60000 65536"/>
                <a:gd name="T8" fmla="*/ 0 60000 65536"/>
              </a:gdLst>
              <a:ahLst/>
              <a:cxnLst>
                <a:cxn ang="T6">
                  <a:pos x="T0" y="T1"/>
                </a:cxn>
                <a:cxn ang="T7">
                  <a:pos x="T2" y="T3"/>
                </a:cxn>
                <a:cxn ang="T8">
                  <a:pos x="T4" y="T5"/>
                </a:cxn>
              </a:cxnLst>
              <a:rect l="0" t="0" r="r" b="b"/>
              <a:pathLst>
                <a:path w="18966" h="19239" fill="none" extrusionOk="0">
                  <a:moveTo>
                    <a:pt x="9819" y="-1"/>
                  </a:moveTo>
                  <a:cubicBezTo>
                    <a:pt x="13695" y="1978"/>
                    <a:pt x="16883" y="5080"/>
                    <a:pt x="18965" y="8902"/>
                  </a:cubicBezTo>
                </a:path>
                <a:path w="18966" h="19239" stroke="0" extrusionOk="0">
                  <a:moveTo>
                    <a:pt x="9819" y="-1"/>
                  </a:moveTo>
                  <a:cubicBezTo>
                    <a:pt x="13695" y="1978"/>
                    <a:pt x="16883" y="5080"/>
                    <a:pt x="18965" y="8902"/>
                  </a:cubicBezTo>
                  <a:lnTo>
                    <a:pt x="0" y="19239"/>
                  </a:lnTo>
                  <a:lnTo>
                    <a:pt x="9819" y="-1"/>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8" name="Arc 6">
              <a:extLst>
                <a:ext uri="{FF2B5EF4-FFF2-40B4-BE49-F238E27FC236}">
                  <a16:creationId xmlns:a16="http://schemas.microsoft.com/office/drawing/2014/main" id="{26710966-9682-415E-9E06-4B22C090BBEF}"/>
                </a:ext>
              </a:extLst>
            </p:cNvPr>
            <p:cNvSpPr>
              <a:spLocks/>
            </p:cNvSpPr>
            <p:nvPr/>
          </p:nvSpPr>
          <p:spPr bwMode="ltGray">
            <a:xfrm rot="-2700000">
              <a:off x="1678" y="510"/>
              <a:ext cx="2432" cy="2498"/>
            </a:xfrm>
            <a:custGeom>
              <a:avLst/>
              <a:gdLst>
                <a:gd name="T0" fmla="*/ 0 w 16754"/>
                <a:gd name="T1" fmla="*/ 0 h 17212"/>
                <a:gd name="T2" fmla="*/ 0 w 16754"/>
                <a:gd name="T3" fmla="*/ 0 h 17212"/>
                <a:gd name="T4" fmla="*/ 0 w 16754"/>
                <a:gd name="T5" fmla="*/ 0 h 17212"/>
                <a:gd name="T6" fmla="*/ 0 60000 65536"/>
                <a:gd name="T7" fmla="*/ 0 60000 65536"/>
                <a:gd name="T8" fmla="*/ 0 60000 65536"/>
              </a:gdLst>
              <a:ahLst/>
              <a:cxnLst>
                <a:cxn ang="T6">
                  <a:pos x="T0" y="T1"/>
                </a:cxn>
                <a:cxn ang="T7">
                  <a:pos x="T2" y="T3"/>
                </a:cxn>
                <a:cxn ang="T8">
                  <a:pos x="T4" y="T5"/>
                </a:cxn>
              </a:cxnLst>
              <a:rect l="0" t="0" r="r" b="b"/>
              <a:pathLst>
                <a:path w="16754" h="17212" fill="none" extrusionOk="0">
                  <a:moveTo>
                    <a:pt x="13050" y="-1"/>
                  </a:moveTo>
                  <a:cubicBezTo>
                    <a:pt x="14423" y="1040"/>
                    <a:pt x="15666" y="2242"/>
                    <a:pt x="16754" y="3578"/>
                  </a:cubicBezTo>
                </a:path>
                <a:path w="16754" h="17212" stroke="0" extrusionOk="0">
                  <a:moveTo>
                    <a:pt x="13050" y="-1"/>
                  </a:moveTo>
                  <a:cubicBezTo>
                    <a:pt x="14423" y="1040"/>
                    <a:pt x="15666" y="2242"/>
                    <a:pt x="16754" y="3578"/>
                  </a:cubicBezTo>
                  <a:lnTo>
                    <a:pt x="0" y="17212"/>
                  </a:lnTo>
                  <a:lnTo>
                    <a:pt x="13050"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9" name="Arc 7">
              <a:extLst>
                <a:ext uri="{FF2B5EF4-FFF2-40B4-BE49-F238E27FC236}">
                  <a16:creationId xmlns:a16="http://schemas.microsoft.com/office/drawing/2014/main" id="{DB83F9C3-6EA0-418B-8B5E-03D6B3F4D337}"/>
                </a:ext>
              </a:extLst>
            </p:cNvPr>
            <p:cNvSpPr>
              <a:spLocks/>
            </p:cNvSpPr>
            <p:nvPr/>
          </p:nvSpPr>
          <p:spPr bwMode="ltGray">
            <a:xfrm rot="-2700000">
              <a:off x="1446" y="57"/>
              <a:ext cx="2900" cy="29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0" name="Arc 8">
              <a:extLst>
                <a:ext uri="{FF2B5EF4-FFF2-40B4-BE49-F238E27FC236}">
                  <a16:creationId xmlns:a16="http://schemas.microsoft.com/office/drawing/2014/main" id="{24C51B9B-3371-4538-9EF8-D6EA37966C2A}"/>
                </a:ext>
              </a:extLst>
            </p:cNvPr>
            <p:cNvSpPr>
              <a:spLocks/>
            </p:cNvSpPr>
            <p:nvPr/>
          </p:nvSpPr>
          <p:spPr bwMode="ltGray">
            <a:xfrm rot="-2700000">
              <a:off x="1478" y="137"/>
              <a:ext cx="2809" cy="2826"/>
            </a:xfrm>
            <a:custGeom>
              <a:avLst/>
              <a:gdLst>
                <a:gd name="T0" fmla="*/ 0 w 20924"/>
                <a:gd name="T1" fmla="*/ 0 h 21052"/>
                <a:gd name="T2" fmla="*/ 0 w 20924"/>
                <a:gd name="T3" fmla="*/ 0 h 21052"/>
                <a:gd name="T4" fmla="*/ 0 w 20924"/>
                <a:gd name="T5" fmla="*/ 0 h 21052"/>
                <a:gd name="T6" fmla="*/ 0 60000 65536"/>
                <a:gd name="T7" fmla="*/ 0 60000 65536"/>
                <a:gd name="T8" fmla="*/ 0 60000 65536"/>
              </a:gdLst>
              <a:ahLst/>
              <a:cxnLst>
                <a:cxn ang="T6">
                  <a:pos x="T0" y="T1"/>
                </a:cxn>
                <a:cxn ang="T7">
                  <a:pos x="T2" y="T3"/>
                </a:cxn>
                <a:cxn ang="T8">
                  <a:pos x="T4" y="T5"/>
                </a:cxn>
              </a:cxnLst>
              <a:rect l="0" t="0" r="r" b="b"/>
              <a:pathLst>
                <a:path w="20924" h="21052" fill="none" extrusionOk="0">
                  <a:moveTo>
                    <a:pt x="4833" y="-1"/>
                  </a:moveTo>
                  <a:cubicBezTo>
                    <a:pt x="12709" y="1807"/>
                    <a:pt x="18917" y="7861"/>
                    <a:pt x="20923" y="15689"/>
                  </a:cubicBezTo>
                </a:path>
                <a:path w="20924" h="21052" stroke="0" extrusionOk="0">
                  <a:moveTo>
                    <a:pt x="4833" y="-1"/>
                  </a:moveTo>
                  <a:cubicBezTo>
                    <a:pt x="12709" y="1807"/>
                    <a:pt x="18917" y="7861"/>
                    <a:pt x="20923" y="15689"/>
                  </a:cubicBezTo>
                  <a:lnTo>
                    <a:pt x="0" y="21052"/>
                  </a:lnTo>
                  <a:lnTo>
                    <a:pt x="4833" y="-1"/>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1" name="Arc 9">
              <a:extLst>
                <a:ext uri="{FF2B5EF4-FFF2-40B4-BE49-F238E27FC236}">
                  <a16:creationId xmlns:a16="http://schemas.microsoft.com/office/drawing/2014/main" id="{5815126F-1012-467B-942A-D7A439BCD2DB}"/>
                </a:ext>
              </a:extLst>
            </p:cNvPr>
            <p:cNvSpPr>
              <a:spLocks/>
            </p:cNvSpPr>
            <p:nvPr/>
          </p:nvSpPr>
          <p:spPr bwMode="ltGray">
            <a:xfrm rot="-2700000">
              <a:off x="1608" y="427"/>
              <a:ext cx="2547" cy="2583"/>
            </a:xfrm>
            <a:custGeom>
              <a:avLst/>
              <a:gdLst>
                <a:gd name="T0" fmla="*/ 0 w 18970"/>
                <a:gd name="T1" fmla="*/ 0 h 19237"/>
                <a:gd name="T2" fmla="*/ 0 w 18970"/>
                <a:gd name="T3" fmla="*/ 0 h 19237"/>
                <a:gd name="T4" fmla="*/ 0 w 18970"/>
                <a:gd name="T5" fmla="*/ 0 h 19237"/>
                <a:gd name="T6" fmla="*/ 0 60000 65536"/>
                <a:gd name="T7" fmla="*/ 0 60000 65536"/>
                <a:gd name="T8" fmla="*/ 0 60000 65536"/>
              </a:gdLst>
              <a:ahLst/>
              <a:cxnLst>
                <a:cxn ang="T6">
                  <a:pos x="T0" y="T1"/>
                </a:cxn>
                <a:cxn ang="T7">
                  <a:pos x="T2" y="T3"/>
                </a:cxn>
                <a:cxn ang="T8">
                  <a:pos x="T4" y="T5"/>
                </a:cxn>
              </a:cxnLst>
              <a:rect l="0" t="0" r="r" b="b"/>
              <a:pathLst>
                <a:path w="18970" h="19237" fill="none" extrusionOk="0">
                  <a:moveTo>
                    <a:pt x="9823" y="-1"/>
                  </a:moveTo>
                  <a:cubicBezTo>
                    <a:pt x="13699" y="1979"/>
                    <a:pt x="16888" y="5084"/>
                    <a:pt x="18969" y="8907"/>
                  </a:cubicBezTo>
                </a:path>
                <a:path w="18970" h="19237" stroke="0" extrusionOk="0">
                  <a:moveTo>
                    <a:pt x="9823" y="-1"/>
                  </a:moveTo>
                  <a:cubicBezTo>
                    <a:pt x="13699" y="1979"/>
                    <a:pt x="16888" y="5084"/>
                    <a:pt x="18969" y="8907"/>
                  </a:cubicBezTo>
                  <a:lnTo>
                    <a:pt x="0" y="19237"/>
                  </a:lnTo>
                  <a:lnTo>
                    <a:pt x="9823" y="-1"/>
                  </a:lnTo>
                  <a:close/>
                </a:path>
              </a:pathLst>
            </a:cu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2" name="Arc 10">
              <a:extLst>
                <a:ext uri="{FF2B5EF4-FFF2-40B4-BE49-F238E27FC236}">
                  <a16:creationId xmlns:a16="http://schemas.microsoft.com/office/drawing/2014/main" id="{23237785-A35B-4887-9375-C6B589C7AC10}"/>
                </a:ext>
              </a:extLst>
            </p:cNvPr>
            <p:cNvSpPr>
              <a:spLocks/>
            </p:cNvSpPr>
            <p:nvPr/>
          </p:nvSpPr>
          <p:spPr bwMode="ltGray">
            <a:xfrm rot="-2700000">
              <a:off x="1783" y="749"/>
              <a:ext cx="2249" cy="2311"/>
            </a:xfrm>
            <a:custGeom>
              <a:avLst/>
              <a:gdLst>
                <a:gd name="T0" fmla="*/ 0 w 16754"/>
                <a:gd name="T1" fmla="*/ 0 h 17213"/>
                <a:gd name="T2" fmla="*/ 0 w 16754"/>
                <a:gd name="T3" fmla="*/ 0 h 17213"/>
                <a:gd name="T4" fmla="*/ 0 w 16754"/>
                <a:gd name="T5" fmla="*/ 0 h 17213"/>
                <a:gd name="T6" fmla="*/ 0 60000 65536"/>
                <a:gd name="T7" fmla="*/ 0 60000 65536"/>
                <a:gd name="T8" fmla="*/ 0 60000 65536"/>
              </a:gdLst>
              <a:ahLst/>
              <a:cxnLst>
                <a:cxn ang="T6">
                  <a:pos x="T0" y="T1"/>
                </a:cxn>
                <a:cxn ang="T7">
                  <a:pos x="T2" y="T3"/>
                </a:cxn>
                <a:cxn ang="T8">
                  <a:pos x="T4" y="T5"/>
                </a:cxn>
              </a:cxnLst>
              <a:rect l="0" t="0" r="r" b="b"/>
              <a:pathLst>
                <a:path w="16754" h="17213" fill="none" extrusionOk="0">
                  <a:moveTo>
                    <a:pt x="13048" y="0"/>
                  </a:moveTo>
                  <a:cubicBezTo>
                    <a:pt x="14422" y="1041"/>
                    <a:pt x="15666" y="2243"/>
                    <a:pt x="16754" y="3579"/>
                  </a:cubicBezTo>
                </a:path>
                <a:path w="16754" h="17213" stroke="0" extrusionOk="0">
                  <a:moveTo>
                    <a:pt x="13048" y="0"/>
                  </a:moveTo>
                  <a:cubicBezTo>
                    <a:pt x="14422" y="1041"/>
                    <a:pt x="15666" y="2243"/>
                    <a:pt x="16754" y="3579"/>
                  </a:cubicBezTo>
                  <a:lnTo>
                    <a:pt x="0" y="17213"/>
                  </a:lnTo>
                  <a:lnTo>
                    <a:pt x="13048"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3" name="Arc 11">
              <a:extLst>
                <a:ext uri="{FF2B5EF4-FFF2-40B4-BE49-F238E27FC236}">
                  <a16:creationId xmlns:a16="http://schemas.microsoft.com/office/drawing/2014/main" id="{09811C94-50AF-4E24-8ABC-10B85F7C047A}"/>
                </a:ext>
              </a:extLst>
            </p:cNvPr>
            <p:cNvSpPr>
              <a:spLocks/>
            </p:cNvSpPr>
            <p:nvPr/>
          </p:nvSpPr>
          <p:spPr bwMode="ltGray">
            <a:xfrm rot="-2700000">
              <a:off x="2239" y="2089"/>
              <a:ext cx="1284" cy="12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alpha val="50195"/>
              </a:schemeClr>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grpSp>
      <p:sp>
        <p:nvSpPr>
          <p:cNvPr id="34828" name="Rectangle 12"/>
          <p:cNvSpPr>
            <a:spLocks noGrp="1" noChangeArrowheads="1"/>
          </p:cNvSpPr>
          <p:nvPr>
            <p:ph type="ctrTitle" sz="quarter"/>
          </p:nvPr>
        </p:nvSpPr>
        <p:spPr>
          <a:xfrm>
            <a:off x="685800" y="3581400"/>
            <a:ext cx="7772400" cy="1331913"/>
          </a:xfrm>
        </p:spPr>
        <p:txBody>
          <a:bodyPr anchor="b"/>
          <a:lstStyle>
            <a:lvl1pPr algn="ctr">
              <a:defRPr/>
            </a:lvl1pPr>
          </a:lstStyle>
          <a:p>
            <a:r>
              <a:rPr lang="en-CA"/>
              <a:t>Klepnutím upravíte styl předlohy nadpisu.</a:t>
            </a:r>
          </a:p>
        </p:txBody>
      </p:sp>
      <p:sp>
        <p:nvSpPr>
          <p:cNvPr id="34829" name="Rectangle 13"/>
          <p:cNvSpPr>
            <a:spLocks noGrp="1" noChangeArrowheads="1"/>
          </p:cNvSpPr>
          <p:nvPr>
            <p:ph type="subTitle" sz="quarter" idx="1"/>
          </p:nvPr>
        </p:nvSpPr>
        <p:spPr>
          <a:xfrm>
            <a:off x="1371600" y="4906963"/>
            <a:ext cx="6400800" cy="1752600"/>
          </a:xfrm>
        </p:spPr>
        <p:txBody>
          <a:bodyPr anchor="b"/>
          <a:lstStyle>
            <a:lvl1pPr marL="0" indent="0" algn="ctr">
              <a:buFont typeface="Monotype Sorts" pitchFamily="2" charset="2"/>
              <a:buNone/>
              <a:defRPr/>
            </a:lvl1pPr>
          </a:lstStyle>
          <a:p>
            <a:r>
              <a:rPr lang="en-CA"/>
              <a:t>Klepnutím upravíte styl předlohy podnadpisu.</a:t>
            </a:r>
          </a:p>
        </p:txBody>
      </p:sp>
      <p:sp>
        <p:nvSpPr>
          <p:cNvPr id="14" name="Rectangle 14">
            <a:extLst>
              <a:ext uri="{FF2B5EF4-FFF2-40B4-BE49-F238E27FC236}">
                <a16:creationId xmlns:a16="http://schemas.microsoft.com/office/drawing/2014/main" id="{B07EEB5F-072F-47B8-B848-16A816E06967}"/>
              </a:ext>
            </a:extLst>
          </p:cNvPr>
          <p:cNvSpPr>
            <a:spLocks noGrp="1" noChangeArrowheads="1"/>
          </p:cNvSpPr>
          <p:nvPr>
            <p:ph type="dt" sz="quarter" idx="10"/>
          </p:nvPr>
        </p:nvSpPr>
        <p:spPr>
          <a:xfrm>
            <a:off x="498475" y="9525"/>
            <a:ext cx="1905000" cy="457200"/>
          </a:xfrm>
        </p:spPr>
        <p:txBody>
          <a:bodyPr/>
          <a:lstStyle>
            <a:lvl1pPr>
              <a:defRPr>
                <a:solidFill>
                  <a:srgbClr val="FFFFCC"/>
                </a:solidFill>
              </a:defRPr>
            </a:lvl1pPr>
          </a:lstStyle>
          <a:p>
            <a:pPr>
              <a:defRPr/>
            </a:pPr>
            <a:endParaRPr lang="en-CA"/>
          </a:p>
        </p:txBody>
      </p:sp>
      <p:sp>
        <p:nvSpPr>
          <p:cNvPr id="15" name="Rectangle 15">
            <a:extLst>
              <a:ext uri="{FF2B5EF4-FFF2-40B4-BE49-F238E27FC236}">
                <a16:creationId xmlns:a16="http://schemas.microsoft.com/office/drawing/2014/main" id="{0363805A-CE64-4F1B-B584-13EDD8D7BB86}"/>
              </a:ext>
            </a:extLst>
          </p:cNvPr>
          <p:cNvSpPr>
            <a:spLocks noGrp="1" noChangeArrowheads="1"/>
          </p:cNvSpPr>
          <p:nvPr>
            <p:ph type="ftr" sz="quarter" idx="11"/>
          </p:nvPr>
        </p:nvSpPr>
        <p:spPr>
          <a:xfrm>
            <a:off x="3124200" y="9525"/>
            <a:ext cx="2895600" cy="457200"/>
          </a:xfrm>
        </p:spPr>
        <p:txBody>
          <a:bodyPr/>
          <a:lstStyle>
            <a:lvl1pPr>
              <a:defRPr>
                <a:solidFill>
                  <a:srgbClr val="FFFFCC"/>
                </a:solidFill>
              </a:defRPr>
            </a:lvl1pPr>
          </a:lstStyle>
          <a:p>
            <a:pPr>
              <a:defRPr/>
            </a:pPr>
            <a:endParaRPr lang="en-CA"/>
          </a:p>
        </p:txBody>
      </p:sp>
      <p:sp>
        <p:nvSpPr>
          <p:cNvPr id="16" name="Rectangle 16">
            <a:extLst>
              <a:ext uri="{FF2B5EF4-FFF2-40B4-BE49-F238E27FC236}">
                <a16:creationId xmlns:a16="http://schemas.microsoft.com/office/drawing/2014/main" id="{A1D1519B-ABC9-4863-BFFF-990A1ACE9F30}"/>
              </a:ext>
            </a:extLst>
          </p:cNvPr>
          <p:cNvSpPr>
            <a:spLocks noGrp="1" noChangeArrowheads="1"/>
          </p:cNvSpPr>
          <p:nvPr>
            <p:ph type="sldNum" sz="quarter" idx="12"/>
          </p:nvPr>
        </p:nvSpPr>
        <p:spPr>
          <a:xfrm>
            <a:off x="6727825" y="9525"/>
            <a:ext cx="1905000" cy="457200"/>
          </a:xfrm>
        </p:spPr>
        <p:txBody>
          <a:bodyPr/>
          <a:lstStyle>
            <a:lvl1pPr>
              <a:defRPr/>
            </a:lvl1pPr>
          </a:lstStyle>
          <a:p>
            <a:pPr>
              <a:defRPr/>
            </a:pPr>
            <a:fld id="{97090813-5563-44CA-9279-37D65073A1BD}" type="slidenum">
              <a:rPr lang="en-CA" altLang="cs-CZ"/>
              <a:pPr>
                <a:defRPr/>
              </a:pPr>
              <a:t>‹#›</a:t>
            </a:fld>
            <a:endParaRPr lang="en-CA" altLang="cs-CZ"/>
          </a:p>
        </p:txBody>
      </p:sp>
    </p:spTree>
    <p:extLst>
      <p:ext uri="{BB962C8B-B14F-4D97-AF65-F5344CB8AC3E}">
        <p14:creationId xmlns:p14="http://schemas.microsoft.com/office/powerpoint/2010/main" val="948335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id="{57F6E8D3-3941-4538-B142-B6A361C89531}"/>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AD8D808A-5E56-4B62-A57A-7EDE54028412}"/>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2627F933-17C1-439A-B45C-0546BB58DBAF}"/>
              </a:ext>
            </a:extLst>
          </p:cNvPr>
          <p:cNvSpPr>
            <a:spLocks noGrp="1" noChangeArrowheads="1"/>
          </p:cNvSpPr>
          <p:nvPr>
            <p:ph type="sldNum" sz="quarter" idx="12"/>
          </p:nvPr>
        </p:nvSpPr>
        <p:spPr>
          <a:ln/>
        </p:spPr>
        <p:txBody>
          <a:bodyPr/>
          <a:lstStyle>
            <a:lvl1pPr>
              <a:defRPr/>
            </a:lvl1pPr>
          </a:lstStyle>
          <a:p>
            <a:pPr>
              <a:defRPr/>
            </a:pPr>
            <a:fld id="{4D68E59B-248F-4D97-95CF-EEA388729364}" type="slidenum">
              <a:rPr lang="en-CA" altLang="cs-CZ"/>
              <a:pPr>
                <a:defRPr/>
              </a:pPr>
              <a:t>‹#›</a:t>
            </a:fld>
            <a:endParaRPr lang="en-CA" altLang="cs-CZ"/>
          </a:p>
        </p:txBody>
      </p:sp>
    </p:spTree>
    <p:extLst>
      <p:ext uri="{BB962C8B-B14F-4D97-AF65-F5344CB8AC3E}">
        <p14:creationId xmlns:p14="http://schemas.microsoft.com/office/powerpoint/2010/main" val="1410267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55">
            <a:extLst>
              <a:ext uri="{FF2B5EF4-FFF2-40B4-BE49-F238E27FC236}">
                <a16:creationId xmlns:a16="http://schemas.microsoft.com/office/drawing/2014/main" id="{333A0B75-F1C2-47E9-AC66-791FC8E5A96A}"/>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9B5B4B3C-B3E1-4620-B4C5-E248A16E192C}"/>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A0523210-B251-4274-A3CD-B51EAA99DED3}"/>
              </a:ext>
            </a:extLst>
          </p:cNvPr>
          <p:cNvSpPr>
            <a:spLocks noGrp="1" noChangeArrowheads="1"/>
          </p:cNvSpPr>
          <p:nvPr>
            <p:ph type="sldNum" sz="quarter" idx="12"/>
          </p:nvPr>
        </p:nvSpPr>
        <p:spPr>
          <a:ln/>
        </p:spPr>
        <p:txBody>
          <a:bodyPr/>
          <a:lstStyle>
            <a:lvl1pPr>
              <a:defRPr/>
            </a:lvl1pPr>
          </a:lstStyle>
          <a:p>
            <a:pPr>
              <a:defRPr/>
            </a:pPr>
            <a:fld id="{6FF4E79F-7D3F-4AEC-8156-AE998E63F773}" type="slidenum">
              <a:rPr lang="en-CA" altLang="cs-CZ"/>
              <a:pPr>
                <a:defRPr/>
              </a:pPr>
              <a:t>‹#›</a:t>
            </a:fld>
            <a:endParaRPr lang="en-CA" altLang="cs-CZ"/>
          </a:p>
        </p:txBody>
      </p:sp>
    </p:spTree>
    <p:extLst>
      <p:ext uri="{BB962C8B-B14F-4D97-AF65-F5344CB8AC3E}">
        <p14:creationId xmlns:p14="http://schemas.microsoft.com/office/powerpoint/2010/main" val="552441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12525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2149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5">
            <a:extLst>
              <a:ext uri="{FF2B5EF4-FFF2-40B4-BE49-F238E27FC236}">
                <a16:creationId xmlns:a16="http://schemas.microsoft.com/office/drawing/2014/main" id="{DF6E3284-F29D-4249-9A43-A609537FA5A5}"/>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808E6F09-843E-427F-8107-8F0AA318F958}"/>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49639EC6-7B6E-4650-946D-BEC36BCFD6A6}"/>
              </a:ext>
            </a:extLst>
          </p:cNvPr>
          <p:cNvSpPr>
            <a:spLocks noGrp="1" noChangeArrowheads="1"/>
          </p:cNvSpPr>
          <p:nvPr>
            <p:ph type="sldNum" sz="quarter" idx="12"/>
          </p:nvPr>
        </p:nvSpPr>
        <p:spPr>
          <a:ln/>
        </p:spPr>
        <p:txBody>
          <a:bodyPr/>
          <a:lstStyle>
            <a:lvl1pPr>
              <a:defRPr/>
            </a:lvl1pPr>
          </a:lstStyle>
          <a:p>
            <a:pPr>
              <a:defRPr/>
            </a:pPr>
            <a:fld id="{26ABBEC6-EF45-437A-908B-971559823858}" type="slidenum">
              <a:rPr lang="en-CA" altLang="cs-CZ"/>
              <a:pPr>
                <a:defRPr/>
              </a:pPr>
              <a:t>‹#›</a:t>
            </a:fld>
            <a:endParaRPr lang="en-CA" altLang="cs-CZ"/>
          </a:p>
        </p:txBody>
      </p:sp>
    </p:spTree>
    <p:extLst>
      <p:ext uri="{BB962C8B-B14F-4D97-AF65-F5344CB8AC3E}">
        <p14:creationId xmlns:p14="http://schemas.microsoft.com/office/powerpoint/2010/main" val="1190189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5">
            <a:extLst>
              <a:ext uri="{FF2B5EF4-FFF2-40B4-BE49-F238E27FC236}">
                <a16:creationId xmlns:a16="http://schemas.microsoft.com/office/drawing/2014/main" id="{5B1CEDAD-2EEC-4004-B957-DC2CE2134597}"/>
              </a:ext>
            </a:extLst>
          </p:cNvPr>
          <p:cNvSpPr>
            <a:spLocks noGrp="1" noChangeArrowheads="1"/>
          </p:cNvSpPr>
          <p:nvPr>
            <p:ph type="dt" sz="half" idx="10"/>
          </p:nvPr>
        </p:nvSpPr>
        <p:spPr>
          <a:ln/>
        </p:spPr>
        <p:txBody>
          <a:bodyPr/>
          <a:lstStyle>
            <a:lvl1pPr>
              <a:defRPr/>
            </a:lvl1pPr>
          </a:lstStyle>
          <a:p>
            <a:pPr>
              <a:defRPr/>
            </a:pPr>
            <a:endParaRPr lang="en-CA"/>
          </a:p>
        </p:txBody>
      </p:sp>
      <p:sp>
        <p:nvSpPr>
          <p:cNvPr id="8" name="Rectangle 56">
            <a:extLst>
              <a:ext uri="{FF2B5EF4-FFF2-40B4-BE49-F238E27FC236}">
                <a16:creationId xmlns:a16="http://schemas.microsoft.com/office/drawing/2014/main" id="{4FE7D13F-1EDF-47D3-80F3-17BCB86CE649}"/>
              </a:ext>
            </a:extLst>
          </p:cNvPr>
          <p:cNvSpPr>
            <a:spLocks noGrp="1" noChangeArrowheads="1"/>
          </p:cNvSpPr>
          <p:nvPr>
            <p:ph type="ftr" sz="quarter" idx="11"/>
          </p:nvPr>
        </p:nvSpPr>
        <p:spPr>
          <a:ln/>
        </p:spPr>
        <p:txBody>
          <a:bodyPr/>
          <a:lstStyle>
            <a:lvl1pPr>
              <a:defRPr/>
            </a:lvl1pPr>
          </a:lstStyle>
          <a:p>
            <a:pPr>
              <a:defRPr/>
            </a:pPr>
            <a:endParaRPr lang="en-CA"/>
          </a:p>
        </p:txBody>
      </p:sp>
      <p:sp>
        <p:nvSpPr>
          <p:cNvPr id="9" name="Rectangle 57">
            <a:extLst>
              <a:ext uri="{FF2B5EF4-FFF2-40B4-BE49-F238E27FC236}">
                <a16:creationId xmlns:a16="http://schemas.microsoft.com/office/drawing/2014/main" id="{5E47F542-4410-444F-A7FD-E0B8D7495905}"/>
              </a:ext>
            </a:extLst>
          </p:cNvPr>
          <p:cNvSpPr>
            <a:spLocks noGrp="1" noChangeArrowheads="1"/>
          </p:cNvSpPr>
          <p:nvPr>
            <p:ph type="sldNum" sz="quarter" idx="12"/>
          </p:nvPr>
        </p:nvSpPr>
        <p:spPr>
          <a:ln/>
        </p:spPr>
        <p:txBody>
          <a:bodyPr/>
          <a:lstStyle>
            <a:lvl1pPr>
              <a:defRPr/>
            </a:lvl1pPr>
          </a:lstStyle>
          <a:p>
            <a:pPr>
              <a:defRPr/>
            </a:pPr>
            <a:fld id="{EE1880DF-D26A-4C93-B5C9-22E800B20C47}" type="slidenum">
              <a:rPr lang="en-CA" altLang="cs-CZ"/>
              <a:pPr>
                <a:defRPr/>
              </a:pPr>
              <a:t>‹#›</a:t>
            </a:fld>
            <a:endParaRPr lang="en-CA" altLang="cs-CZ"/>
          </a:p>
        </p:txBody>
      </p:sp>
    </p:spTree>
    <p:extLst>
      <p:ext uri="{BB962C8B-B14F-4D97-AF65-F5344CB8AC3E}">
        <p14:creationId xmlns:p14="http://schemas.microsoft.com/office/powerpoint/2010/main" val="3038007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55">
            <a:extLst>
              <a:ext uri="{FF2B5EF4-FFF2-40B4-BE49-F238E27FC236}">
                <a16:creationId xmlns:a16="http://schemas.microsoft.com/office/drawing/2014/main" id="{50B24A08-F25F-431A-BA92-525B210703D9}"/>
              </a:ext>
            </a:extLst>
          </p:cNvPr>
          <p:cNvSpPr>
            <a:spLocks noGrp="1" noChangeArrowheads="1"/>
          </p:cNvSpPr>
          <p:nvPr>
            <p:ph type="dt" sz="half" idx="10"/>
          </p:nvPr>
        </p:nvSpPr>
        <p:spPr>
          <a:ln/>
        </p:spPr>
        <p:txBody>
          <a:bodyPr/>
          <a:lstStyle>
            <a:lvl1pPr>
              <a:defRPr/>
            </a:lvl1pPr>
          </a:lstStyle>
          <a:p>
            <a:pPr>
              <a:defRPr/>
            </a:pPr>
            <a:endParaRPr lang="en-CA"/>
          </a:p>
        </p:txBody>
      </p:sp>
      <p:sp>
        <p:nvSpPr>
          <p:cNvPr id="4" name="Rectangle 56">
            <a:extLst>
              <a:ext uri="{FF2B5EF4-FFF2-40B4-BE49-F238E27FC236}">
                <a16:creationId xmlns:a16="http://schemas.microsoft.com/office/drawing/2014/main" id="{208C3D1B-46A2-4ABA-B020-7DD6F3BF0F2B}"/>
              </a:ext>
            </a:extLst>
          </p:cNvPr>
          <p:cNvSpPr>
            <a:spLocks noGrp="1" noChangeArrowheads="1"/>
          </p:cNvSpPr>
          <p:nvPr>
            <p:ph type="ftr" sz="quarter" idx="11"/>
          </p:nvPr>
        </p:nvSpPr>
        <p:spPr>
          <a:ln/>
        </p:spPr>
        <p:txBody>
          <a:bodyPr/>
          <a:lstStyle>
            <a:lvl1pPr>
              <a:defRPr/>
            </a:lvl1pPr>
          </a:lstStyle>
          <a:p>
            <a:pPr>
              <a:defRPr/>
            </a:pPr>
            <a:endParaRPr lang="en-CA"/>
          </a:p>
        </p:txBody>
      </p:sp>
      <p:sp>
        <p:nvSpPr>
          <p:cNvPr id="5" name="Rectangle 57">
            <a:extLst>
              <a:ext uri="{FF2B5EF4-FFF2-40B4-BE49-F238E27FC236}">
                <a16:creationId xmlns:a16="http://schemas.microsoft.com/office/drawing/2014/main" id="{4614EB97-2D87-4A67-9128-C388C331CE88}"/>
              </a:ext>
            </a:extLst>
          </p:cNvPr>
          <p:cNvSpPr>
            <a:spLocks noGrp="1" noChangeArrowheads="1"/>
          </p:cNvSpPr>
          <p:nvPr>
            <p:ph type="sldNum" sz="quarter" idx="12"/>
          </p:nvPr>
        </p:nvSpPr>
        <p:spPr>
          <a:ln/>
        </p:spPr>
        <p:txBody>
          <a:bodyPr/>
          <a:lstStyle>
            <a:lvl1pPr>
              <a:defRPr/>
            </a:lvl1pPr>
          </a:lstStyle>
          <a:p>
            <a:pPr>
              <a:defRPr/>
            </a:pPr>
            <a:fld id="{A5DEF642-CBB8-41AE-B465-A0226834295D}" type="slidenum">
              <a:rPr lang="en-CA" altLang="cs-CZ"/>
              <a:pPr>
                <a:defRPr/>
              </a:pPr>
              <a:t>‹#›</a:t>
            </a:fld>
            <a:endParaRPr lang="en-CA" altLang="cs-CZ"/>
          </a:p>
        </p:txBody>
      </p:sp>
    </p:spTree>
    <p:extLst>
      <p:ext uri="{BB962C8B-B14F-4D97-AF65-F5344CB8AC3E}">
        <p14:creationId xmlns:p14="http://schemas.microsoft.com/office/powerpoint/2010/main" val="2475781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5">
            <a:extLst>
              <a:ext uri="{FF2B5EF4-FFF2-40B4-BE49-F238E27FC236}">
                <a16:creationId xmlns:a16="http://schemas.microsoft.com/office/drawing/2014/main" id="{8E1EC3BE-DB93-4157-8F23-F03A4DFBDFE4}"/>
              </a:ext>
            </a:extLst>
          </p:cNvPr>
          <p:cNvSpPr>
            <a:spLocks noGrp="1" noChangeArrowheads="1"/>
          </p:cNvSpPr>
          <p:nvPr>
            <p:ph type="dt" sz="half" idx="10"/>
          </p:nvPr>
        </p:nvSpPr>
        <p:spPr>
          <a:ln/>
        </p:spPr>
        <p:txBody>
          <a:bodyPr/>
          <a:lstStyle>
            <a:lvl1pPr>
              <a:defRPr/>
            </a:lvl1pPr>
          </a:lstStyle>
          <a:p>
            <a:pPr>
              <a:defRPr/>
            </a:pPr>
            <a:endParaRPr lang="en-CA"/>
          </a:p>
        </p:txBody>
      </p:sp>
      <p:sp>
        <p:nvSpPr>
          <p:cNvPr id="3" name="Rectangle 56">
            <a:extLst>
              <a:ext uri="{FF2B5EF4-FFF2-40B4-BE49-F238E27FC236}">
                <a16:creationId xmlns:a16="http://schemas.microsoft.com/office/drawing/2014/main" id="{51C01110-8D7E-4492-A3CF-9C551D45938B}"/>
              </a:ext>
            </a:extLst>
          </p:cNvPr>
          <p:cNvSpPr>
            <a:spLocks noGrp="1" noChangeArrowheads="1"/>
          </p:cNvSpPr>
          <p:nvPr>
            <p:ph type="ftr" sz="quarter" idx="11"/>
          </p:nvPr>
        </p:nvSpPr>
        <p:spPr>
          <a:ln/>
        </p:spPr>
        <p:txBody>
          <a:bodyPr/>
          <a:lstStyle>
            <a:lvl1pPr>
              <a:defRPr/>
            </a:lvl1pPr>
          </a:lstStyle>
          <a:p>
            <a:pPr>
              <a:defRPr/>
            </a:pPr>
            <a:endParaRPr lang="en-CA"/>
          </a:p>
        </p:txBody>
      </p:sp>
      <p:sp>
        <p:nvSpPr>
          <p:cNvPr id="4" name="Rectangle 57">
            <a:extLst>
              <a:ext uri="{FF2B5EF4-FFF2-40B4-BE49-F238E27FC236}">
                <a16:creationId xmlns:a16="http://schemas.microsoft.com/office/drawing/2014/main" id="{77931ACF-29DD-4FC6-B673-A024139E1E6F}"/>
              </a:ext>
            </a:extLst>
          </p:cNvPr>
          <p:cNvSpPr>
            <a:spLocks noGrp="1" noChangeArrowheads="1"/>
          </p:cNvSpPr>
          <p:nvPr>
            <p:ph type="sldNum" sz="quarter" idx="12"/>
          </p:nvPr>
        </p:nvSpPr>
        <p:spPr>
          <a:ln/>
        </p:spPr>
        <p:txBody>
          <a:bodyPr/>
          <a:lstStyle>
            <a:lvl1pPr>
              <a:defRPr/>
            </a:lvl1pPr>
          </a:lstStyle>
          <a:p>
            <a:pPr>
              <a:defRPr/>
            </a:pPr>
            <a:fld id="{D6BDED5E-0519-4ED1-89D5-0140BB1FF432}" type="slidenum">
              <a:rPr lang="en-CA" altLang="cs-CZ"/>
              <a:pPr>
                <a:defRPr/>
              </a:pPr>
              <a:t>‹#›</a:t>
            </a:fld>
            <a:endParaRPr lang="en-CA" altLang="cs-CZ"/>
          </a:p>
        </p:txBody>
      </p:sp>
    </p:spTree>
    <p:extLst>
      <p:ext uri="{BB962C8B-B14F-4D97-AF65-F5344CB8AC3E}">
        <p14:creationId xmlns:p14="http://schemas.microsoft.com/office/powerpoint/2010/main" val="1765573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id="{57F6E8D3-3941-4538-B142-B6A361C89531}"/>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AD8D808A-5E56-4B62-A57A-7EDE54028412}"/>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2627F933-17C1-439A-B45C-0546BB58DBAF}"/>
              </a:ext>
            </a:extLst>
          </p:cNvPr>
          <p:cNvSpPr>
            <a:spLocks noGrp="1" noChangeArrowheads="1"/>
          </p:cNvSpPr>
          <p:nvPr>
            <p:ph type="sldNum" sz="quarter" idx="12"/>
          </p:nvPr>
        </p:nvSpPr>
        <p:spPr>
          <a:ln/>
        </p:spPr>
        <p:txBody>
          <a:bodyPr/>
          <a:lstStyle>
            <a:lvl1pPr>
              <a:defRPr/>
            </a:lvl1pPr>
          </a:lstStyle>
          <a:p>
            <a:pPr>
              <a:defRPr/>
            </a:pPr>
            <a:fld id="{4D68E59B-248F-4D97-95CF-EEA388729364}" type="slidenum">
              <a:rPr lang="en-CA" altLang="cs-CZ"/>
              <a:pPr>
                <a:defRPr/>
              </a:pPr>
              <a:t>‹#›</a:t>
            </a:fld>
            <a:endParaRPr lang="en-CA" altLang="cs-CZ"/>
          </a:p>
        </p:txBody>
      </p:sp>
    </p:spTree>
    <p:extLst>
      <p:ext uri="{BB962C8B-B14F-4D97-AF65-F5344CB8AC3E}">
        <p14:creationId xmlns:p14="http://schemas.microsoft.com/office/powerpoint/2010/main" val="3854507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a:extLst>
              <a:ext uri="{FF2B5EF4-FFF2-40B4-BE49-F238E27FC236}">
                <a16:creationId xmlns:a16="http://schemas.microsoft.com/office/drawing/2014/main" id="{5371122C-1EF9-4175-897E-27E84C7DABA5}"/>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9D3425EF-CBC8-4D04-AA34-0847220EE8FC}"/>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486A0AEB-1DCE-422B-8329-9F07E11E88FC}"/>
              </a:ext>
            </a:extLst>
          </p:cNvPr>
          <p:cNvSpPr>
            <a:spLocks noGrp="1" noChangeArrowheads="1"/>
          </p:cNvSpPr>
          <p:nvPr>
            <p:ph type="sldNum" sz="quarter" idx="12"/>
          </p:nvPr>
        </p:nvSpPr>
        <p:spPr>
          <a:ln/>
        </p:spPr>
        <p:txBody>
          <a:bodyPr/>
          <a:lstStyle>
            <a:lvl1pPr>
              <a:defRPr/>
            </a:lvl1pPr>
          </a:lstStyle>
          <a:p>
            <a:pPr>
              <a:defRPr/>
            </a:pPr>
            <a:fld id="{326A3237-F992-422F-88AB-085A4F4C9546}" type="slidenum">
              <a:rPr lang="en-CA" altLang="cs-CZ"/>
              <a:pPr>
                <a:defRPr/>
              </a:pPr>
              <a:t>‹#›</a:t>
            </a:fld>
            <a:endParaRPr lang="en-CA" altLang="cs-CZ"/>
          </a:p>
        </p:txBody>
      </p:sp>
    </p:spTree>
    <p:extLst>
      <p:ext uri="{BB962C8B-B14F-4D97-AF65-F5344CB8AC3E}">
        <p14:creationId xmlns:p14="http://schemas.microsoft.com/office/powerpoint/2010/main" val="1893007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a:extLst>
              <a:ext uri="{FF2B5EF4-FFF2-40B4-BE49-F238E27FC236}">
                <a16:creationId xmlns:a16="http://schemas.microsoft.com/office/drawing/2014/main" id="{B5AA8452-672B-4F7E-9E04-44E2E67A8CB8}"/>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E8BF855E-EDE8-40D8-9E03-CED247F59A69}"/>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9D6D36DB-1B56-4040-AF4C-55F1CD3A50FA}"/>
              </a:ext>
            </a:extLst>
          </p:cNvPr>
          <p:cNvSpPr>
            <a:spLocks noGrp="1" noChangeArrowheads="1"/>
          </p:cNvSpPr>
          <p:nvPr>
            <p:ph type="sldNum" sz="quarter" idx="12"/>
          </p:nvPr>
        </p:nvSpPr>
        <p:spPr>
          <a:ln/>
        </p:spPr>
        <p:txBody>
          <a:bodyPr/>
          <a:lstStyle>
            <a:lvl1pPr>
              <a:defRPr/>
            </a:lvl1pPr>
          </a:lstStyle>
          <a:p>
            <a:pPr>
              <a:defRPr/>
            </a:pPr>
            <a:fld id="{CC959567-9096-4E1E-98C8-20771BD89ED9}" type="slidenum">
              <a:rPr lang="en-CA" altLang="cs-CZ"/>
              <a:pPr>
                <a:defRPr/>
              </a:pPr>
              <a:t>‹#›</a:t>
            </a:fld>
            <a:endParaRPr lang="en-CA" altLang="cs-CZ"/>
          </a:p>
        </p:txBody>
      </p:sp>
    </p:spTree>
    <p:extLst>
      <p:ext uri="{BB962C8B-B14F-4D97-AF65-F5344CB8AC3E}">
        <p14:creationId xmlns:p14="http://schemas.microsoft.com/office/powerpoint/2010/main" val="452076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id="{D46F074D-C940-402D-8D5E-73E70C656E77}"/>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C0D9540F-56D9-45D4-8E66-85A3EC5A6889}"/>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A8CE3568-8148-437D-9407-87BCC1F544BF}"/>
              </a:ext>
            </a:extLst>
          </p:cNvPr>
          <p:cNvSpPr>
            <a:spLocks noGrp="1" noChangeArrowheads="1"/>
          </p:cNvSpPr>
          <p:nvPr>
            <p:ph type="sldNum" sz="quarter" idx="12"/>
          </p:nvPr>
        </p:nvSpPr>
        <p:spPr>
          <a:ln/>
        </p:spPr>
        <p:txBody>
          <a:bodyPr/>
          <a:lstStyle>
            <a:lvl1pPr>
              <a:defRPr/>
            </a:lvl1pPr>
          </a:lstStyle>
          <a:p>
            <a:pPr>
              <a:defRPr/>
            </a:pPr>
            <a:fld id="{62E6E316-33B5-4998-A6B8-5515CDB91A23}" type="slidenum">
              <a:rPr lang="en-CA" altLang="cs-CZ"/>
              <a:pPr>
                <a:defRPr/>
              </a:pPr>
              <a:t>‹#›</a:t>
            </a:fld>
            <a:endParaRPr lang="en-CA" altLang="cs-CZ"/>
          </a:p>
        </p:txBody>
      </p:sp>
    </p:spTree>
    <p:extLst>
      <p:ext uri="{BB962C8B-B14F-4D97-AF65-F5344CB8AC3E}">
        <p14:creationId xmlns:p14="http://schemas.microsoft.com/office/powerpoint/2010/main" val="3673358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81838" y="381000"/>
            <a:ext cx="1943100" cy="57150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1252538" y="381000"/>
            <a:ext cx="5676900" cy="57150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id="{D51482C3-E088-4B76-8353-0D7281430983}"/>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7E344776-E973-44D7-8716-7F4B125F3192}"/>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31A66646-E70D-4816-95F5-B93036E78D5A}"/>
              </a:ext>
            </a:extLst>
          </p:cNvPr>
          <p:cNvSpPr>
            <a:spLocks noGrp="1" noChangeArrowheads="1"/>
          </p:cNvSpPr>
          <p:nvPr>
            <p:ph type="sldNum" sz="quarter" idx="12"/>
          </p:nvPr>
        </p:nvSpPr>
        <p:spPr>
          <a:ln/>
        </p:spPr>
        <p:txBody>
          <a:bodyPr/>
          <a:lstStyle>
            <a:lvl1pPr>
              <a:defRPr/>
            </a:lvl1pPr>
          </a:lstStyle>
          <a:p>
            <a:pPr>
              <a:defRPr/>
            </a:pPr>
            <a:fld id="{F7B87130-EB2A-44F7-8771-74422794D114}" type="slidenum">
              <a:rPr lang="en-CA" altLang="cs-CZ"/>
              <a:pPr>
                <a:defRPr/>
              </a:pPr>
              <a:t>‹#›</a:t>
            </a:fld>
            <a:endParaRPr lang="en-CA" altLang="cs-CZ"/>
          </a:p>
        </p:txBody>
      </p:sp>
    </p:spTree>
    <p:extLst>
      <p:ext uri="{BB962C8B-B14F-4D97-AF65-F5344CB8AC3E}">
        <p14:creationId xmlns:p14="http://schemas.microsoft.com/office/powerpoint/2010/main" val="2466779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1252538" y="381000"/>
            <a:ext cx="7772400" cy="13716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252538"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5214938" y="1981200"/>
            <a:ext cx="3810000" cy="4114800"/>
          </a:xfrm>
        </p:spPr>
        <p:txBody>
          <a:bodyPr/>
          <a:lstStyle/>
          <a:p>
            <a:pPr lvl="0"/>
            <a:endParaRPr lang="cs-CZ" noProof="0"/>
          </a:p>
        </p:txBody>
      </p:sp>
      <p:sp>
        <p:nvSpPr>
          <p:cNvPr id="5" name="Rectangle 55">
            <a:extLst>
              <a:ext uri="{FF2B5EF4-FFF2-40B4-BE49-F238E27FC236}">
                <a16:creationId xmlns:a16="http://schemas.microsoft.com/office/drawing/2014/main" id="{6D0D338B-9ACA-4CC4-8B19-61C4023C40AC}"/>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4227594A-8850-4656-A2EF-2D4F9EF2491D}"/>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846A6BAF-5062-4709-8503-029826D4E5DD}"/>
              </a:ext>
            </a:extLst>
          </p:cNvPr>
          <p:cNvSpPr>
            <a:spLocks noGrp="1" noChangeArrowheads="1"/>
          </p:cNvSpPr>
          <p:nvPr>
            <p:ph type="sldNum" sz="quarter" idx="12"/>
          </p:nvPr>
        </p:nvSpPr>
        <p:spPr>
          <a:ln/>
        </p:spPr>
        <p:txBody>
          <a:bodyPr/>
          <a:lstStyle>
            <a:lvl1pPr>
              <a:defRPr/>
            </a:lvl1pPr>
          </a:lstStyle>
          <a:p>
            <a:pPr>
              <a:defRPr/>
            </a:pPr>
            <a:fld id="{0C76CA2A-9539-45D4-85FC-72C74EEB4C8E}" type="slidenum">
              <a:rPr lang="en-CA" altLang="cs-CZ"/>
              <a:pPr>
                <a:defRPr/>
              </a:pPr>
              <a:t>‹#›</a:t>
            </a:fld>
            <a:endParaRPr lang="en-CA" altLang="cs-CZ"/>
          </a:p>
        </p:txBody>
      </p:sp>
    </p:spTree>
    <p:extLst>
      <p:ext uri="{BB962C8B-B14F-4D97-AF65-F5344CB8AC3E}">
        <p14:creationId xmlns:p14="http://schemas.microsoft.com/office/powerpoint/2010/main" val="33715367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Rectangle 4">
            <a:extLst>
              <a:ext uri="{FF2B5EF4-FFF2-40B4-BE49-F238E27FC236}">
                <a16:creationId xmlns:a16="http://schemas.microsoft.com/office/drawing/2014/main" id="{96F3BA63-F192-474E-B5E4-03FD8B8D9AEC}"/>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5" name="Rectangle 5">
            <a:extLst>
              <a:ext uri="{FF2B5EF4-FFF2-40B4-BE49-F238E27FC236}">
                <a16:creationId xmlns:a16="http://schemas.microsoft.com/office/drawing/2014/main" id="{4A09F812-01BF-4AE6-9099-C683F5EFFDCD}"/>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6" name="Rectangle 6">
            <a:extLst>
              <a:ext uri="{FF2B5EF4-FFF2-40B4-BE49-F238E27FC236}">
                <a16:creationId xmlns:a16="http://schemas.microsoft.com/office/drawing/2014/main" id="{A8F1226F-EB50-449B-9149-141C268A48A5}"/>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205D080C-E6B5-4617-96CA-FB7777A96F2E}" type="slidenum">
              <a:rPr lang="cs-CZ" altLang="cs-CZ"/>
              <a:pPr>
                <a:defRPr/>
              </a:pPr>
              <a:t>‹#›</a:t>
            </a:fld>
            <a:endParaRPr lang="cs-CZ" altLang="cs-CZ"/>
          </a:p>
        </p:txBody>
      </p:sp>
    </p:spTree>
    <p:extLst>
      <p:ext uri="{BB962C8B-B14F-4D97-AF65-F5344CB8AC3E}">
        <p14:creationId xmlns:p14="http://schemas.microsoft.com/office/powerpoint/2010/main" val="3205065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C7157BBD-D361-427F-93B9-C9F02E01084C}"/>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5" name="Rectangle 5">
            <a:extLst>
              <a:ext uri="{FF2B5EF4-FFF2-40B4-BE49-F238E27FC236}">
                <a16:creationId xmlns:a16="http://schemas.microsoft.com/office/drawing/2014/main" id="{800A022C-6EFE-4B5E-8156-09B3F1643BC3}"/>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6" name="Rectangle 6">
            <a:extLst>
              <a:ext uri="{FF2B5EF4-FFF2-40B4-BE49-F238E27FC236}">
                <a16:creationId xmlns:a16="http://schemas.microsoft.com/office/drawing/2014/main" id="{FAB0E4E9-8BB6-407C-AACC-836CCE82F875}"/>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D6F5C8EB-D0B3-410F-ACA0-E0776A96EE9A}" type="slidenum">
              <a:rPr lang="cs-CZ" altLang="cs-CZ"/>
              <a:pPr>
                <a:defRPr/>
              </a:pPr>
              <a:t>‹#›</a:t>
            </a:fld>
            <a:endParaRPr lang="cs-CZ" altLang="cs-CZ"/>
          </a:p>
        </p:txBody>
      </p:sp>
    </p:spTree>
    <p:extLst>
      <p:ext uri="{BB962C8B-B14F-4D97-AF65-F5344CB8AC3E}">
        <p14:creationId xmlns:p14="http://schemas.microsoft.com/office/powerpoint/2010/main" val="3786017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Kliknutím lze upravit styly předlohy textu.</a:t>
            </a:r>
          </a:p>
        </p:txBody>
      </p:sp>
      <p:sp>
        <p:nvSpPr>
          <p:cNvPr id="4" name="Rectangle 4">
            <a:extLst>
              <a:ext uri="{FF2B5EF4-FFF2-40B4-BE49-F238E27FC236}">
                <a16:creationId xmlns:a16="http://schemas.microsoft.com/office/drawing/2014/main" id="{3EDED218-E238-4A1A-81A7-5978693F1DFB}"/>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5" name="Rectangle 5">
            <a:extLst>
              <a:ext uri="{FF2B5EF4-FFF2-40B4-BE49-F238E27FC236}">
                <a16:creationId xmlns:a16="http://schemas.microsoft.com/office/drawing/2014/main" id="{8AC5F745-0A2C-4B3C-AFEB-4769438FF88D}"/>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6" name="Rectangle 6">
            <a:extLst>
              <a:ext uri="{FF2B5EF4-FFF2-40B4-BE49-F238E27FC236}">
                <a16:creationId xmlns:a16="http://schemas.microsoft.com/office/drawing/2014/main" id="{35A8DC1A-CF5B-4F07-AA27-72B5BF73D5AC}"/>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BADBB56-B1CA-4B0F-B3C0-4ADA27B2AF2B}" type="slidenum">
              <a:rPr lang="cs-CZ" altLang="cs-CZ"/>
              <a:pPr>
                <a:defRPr/>
              </a:pPr>
              <a:t>‹#›</a:t>
            </a:fld>
            <a:endParaRPr lang="cs-CZ" altLang="cs-CZ"/>
          </a:p>
        </p:txBody>
      </p:sp>
    </p:spTree>
    <p:extLst>
      <p:ext uri="{BB962C8B-B14F-4D97-AF65-F5344CB8AC3E}">
        <p14:creationId xmlns:p14="http://schemas.microsoft.com/office/powerpoint/2010/main" val="796941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41F89DEC-39BF-4E24-BAAA-C7EA186247FB}"/>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6" name="Rectangle 5">
            <a:extLst>
              <a:ext uri="{FF2B5EF4-FFF2-40B4-BE49-F238E27FC236}">
                <a16:creationId xmlns:a16="http://schemas.microsoft.com/office/drawing/2014/main" id="{921EA505-428E-4261-940E-E2E83402E5D0}"/>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7" name="Rectangle 6">
            <a:extLst>
              <a:ext uri="{FF2B5EF4-FFF2-40B4-BE49-F238E27FC236}">
                <a16:creationId xmlns:a16="http://schemas.microsoft.com/office/drawing/2014/main" id="{07F26D24-FB8C-4944-A9C8-D54573CE9783}"/>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621740AD-B043-42FB-8758-85B152673F0D}" type="slidenum">
              <a:rPr lang="cs-CZ" altLang="cs-CZ"/>
              <a:pPr>
                <a:defRPr/>
              </a:pPr>
              <a:t>‹#›</a:t>
            </a:fld>
            <a:endParaRPr lang="cs-CZ" altLang="cs-CZ"/>
          </a:p>
        </p:txBody>
      </p:sp>
    </p:spTree>
    <p:extLst>
      <p:ext uri="{BB962C8B-B14F-4D97-AF65-F5344CB8AC3E}">
        <p14:creationId xmlns:p14="http://schemas.microsoft.com/office/powerpoint/2010/main" val="35075463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CA9F8BD9-79B4-415F-B066-C8147C2D23FD}"/>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8" name="Rectangle 5">
            <a:extLst>
              <a:ext uri="{FF2B5EF4-FFF2-40B4-BE49-F238E27FC236}">
                <a16:creationId xmlns:a16="http://schemas.microsoft.com/office/drawing/2014/main" id="{63DBD1DA-F604-409D-8322-A2CB7FAC3D10}"/>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9" name="Rectangle 6">
            <a:extLst>
              <a:ext uri="{FF2B5EF4-FFF2-40B4-BE49-F238E27FC236}">
                <a16:creationId xmlns:a16="http://schemas.microsoft.com/office/drawing/2014/main" id="{418ABA2D-83DC-4D7E-A7DA-B69244F10968}"/>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812857F-F83B-4F66-BCEA-A313A00C24B2}" type="slidenum">
              <a:rPr lang="cs-CZ" altLang="cs-CZ"/>
              <a:pPr>
                <a:defRPr/>
              </a:pPr>
              <a:t>‹#›</a:t>
            </a:fld>
            <a:endParaRPr lang="cs-CZ" altLang="cs-CZ"/>
          </a:p>
        </p:txBody>
      </p:sp>
    </p:spTree>
    <p:extLst>
      <p:ext uri="{BB962C8B-B14F-4D97-AF65-F5344CB8AC3E}">
        <p14:creationId xmlns:p14="http://schemas.microsoft.com/office/powerpoint/2010/main" val="2187414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55">
            <a:extLst>
              <a:ext uri="{FF2B5EF4-FFF2-40B4-BE49-F238E27FC236}">
                <a16:creationId xmlns:a16="http://schemas.microsoft.com/office/drawing/2014/main" id="{333A0B75-F1C2-47E9-AC66-791FC8E5A96A}"/>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9B5B4B3C-B3E1-4620-B4C5-E248A16E192C}"/>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A0523210-B251-4274-A3CD-B51EAA99DED3}"/>
              </a:ext>
            </a:extLst>
          </p:cNvPr>
          <p:cNvSpPr>
            <a:spLocks noGrp="1" noChangeArrowheads="1"/>
          </p:cNvSpPr>
          <p:nvPr>
            <p:ph type="sldNum" sz="quarter" idx="12"/>
          </p:nvPr>
        </p:nvSpPr>
        <p:spPr>
          <a:ln/>
        </p:spPr>
        <p:txBody>
          <a:bodyPr/>
          <a:lstStyle>
            <a:lvl1pPr>
              <a:defRPr/>
            </a:lvl1pPr>
          </a:lstStyle>
          <a:p>
            <a:pPr>
              <a:defRPr/>
            </a:pPr>
            <a:fld id="{6FF4E79F-7D3F-4AEC-8156-AE998E63F773}" type="slidenum">
              <a:rPr lang="en-CA" altLang="cs-CZ"/>
              <a:pPr>
                <a:defRPr/>
              </a:pPr>
              <a:t>‹#›</a:t>
            </a:fld>
            <a:endParaRPr lang="en-CA" altLang="cs-CZ"/>
          </a:p>
        </p:txBody>
      </p:sp>
    </p:spTree>
    <p:extLst>
      <p:ext uri="{BB962C8B-B14F-4D97-AF65-F5344CB8AC3E}">
        <p14:creationId xmlns:p14="http://schemas.microsoft.com/office/powerpoint/2010/main" val="3669283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a:extLst>
              <a:ext uri="{FF2B5EF4-FFF2-40B4-BE49-F238E27FC236}">
                <a16:creationId xmlns:a16="http://schemas.microsoft.com/office/drawing/2014/main" id="{9C7559B5-0677-43E3-BBB1-E6CCEF5B631A}"/>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4" name="Rectangle 5">
            <a:extLst>
              <a:ext uri="{FF2B5EF4-FFF2-40B4-BE49-F238E27FC236}">
                <a16:creationId xmlns:a16="http://schemas.microsoft.com/office/drawing/2014/main" id="{2932A567-7EDF-4C76-8983-E84EDA799986}"/>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5" name="Rectangle 6">
            <a:extLst>
              <a:ext uri="{FF2B5EF4-FFF2-40B4-BE49-F238E27FC236}">
                <a16:creationId xmlns:a16="http://schemas.microsoft.com/office/drawing/2014/main" id="{8BB6026D-D395-4B02-9111-D199D3ABED0A}"/>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6CD5B316-F0FF-487E-8D00-ABD39DDDE32D}" type="slidenum">
              <a:rPr lang="cs-CZ" altLang="cs-CZ"/>
              <a:pPr>
                <a:defRPr/>
              </a:pPr>
              <a:t>‹#›</a:t>
            </a:fld>
            <a:endParaRPr lang="cs-CZ" altLang="cs-CZ"/>
          </a:p>
        </p:txBody>
      </p:sp>
    </p:spTree>
    <p:extLst>
      <p:ext uri="{BB962C8B-B14F-4D97-AF65-F5344CB8AC3E}">
        <p14:creationId xmlns:p14="http://schemas.microsoft.com/office/powerpoint/2010/main" val="33304424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2605226-0890-4BA8-82B7-C0B2D093A9D2}"/>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3" name="Rectangle 5">
            <a:extLst>
              <a:ext uri="{FF2B5EF4-FFF2-40B4-BE49-F238E27FC236}">
                <a16:creationId xmlns:a16="http://schemas.microsoft.com/office/drawing/2014/main" id="{A959FE54-6B15-4C0B-9F91-5C195960AA5C}"/>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4" name="Rectangle 6">
            <a:extLst>
              <a:ext uri="{FF2B5EF4-FFF2-40B4-BE49-F238E27FC236}">
                <a16:creationId xmlns:a16="http://schemas.microsoft.com/office/drawing/2014/main" id="{FEF13C64-B3D2-4A94-AFF3-D77DDF37C9E3}"/>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695BF0E8-7924-48C5-A253-C8193DD9C92F}" type="slidenum">
              <a:rPr lang="cs-CZ" altLang="cs-CZ"/>
              <a:pPr>
                <a:defRPr/>
              </a:pPr>
              <a:t>‹#›</a:t>
            </a:fld>
            <a:endParaRPr lang="cs-CZ" altLang="cs-CZ"/>
          </a:p>
        </p:txBody>
      </p:sp>
    </p:spTree>
    <p:extLst>
      <p:ext uri="{BB962C8B-B14F-4D97-AF65-F5344CB8AC3E}">
        <p14:creationId xmlns:p14="http://schemas.microsoft.com/office/powerpoint/2010/main" val="2212365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a:extLst>
              <a:ext uri="{FF2B5EF4-FFF2-40B4-BE49-F238E27FC236}">
                <a16:creationId xmlns:a16="http://schemas.microsoft.com/office/drawing/2014/main" id="{871C0D59-5830-4906-9BA5-C48A77DA21EC}"/>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6" name="Rectangle 5">
            <a:extLst>
              <a:ext uri="{FF2B5EF4-FFF2-40B4-BE49-F238E27FC236}">
                <a16:creationId xmlns:a16="http://schemas.microsoft.com/office/drawing/2014/main" id="{FF7F9536-EE6B-4F55-B2B8-21B8C04619EC}"/>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7" name="Rectangle 6">
            <a:extLst>
              <a:ext uri="{FF2B5EF4-FFF2-40B4-BE49-F238E27FC236}">
                <a16:creationId xmlns:a16="http://schemas.microsoft.com/office/drawing/2014/main" id="{4EAFF146-D7BC-41D6-B144-06AC56A2F9F6}"/>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AA857DD6-E13A-4AC3-BBE7-1E54312CC9D5}" type="slidenum">
              <a:rPr lang="cs-CZ" altLang="cs-CZ"/>
              <a:pPr>
                <a:defRPr/>
              </a:pPr>
              <a:t>‹#›</a:t>
            </a:fld>
            <a:endParaRPr lang="cs-CZ" altLang="cs-CZ"/>
          </a:p>
        </p:txBody>
      </p:sp>
    </p:spTree>
    <p:extLst>
      <p:ext uri="{BB962C8B-B14F-4D97-AF65-F5344CB8AC3E}">
        <p14:creationId xmlns:p14="http://schemas.microsoft.com/office/powerpoint/2010/main" val="2529782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a:extLst>
              <a:ext uri="{FF2B5EF4-FFF2-40B4-BE49-F238E27FC236}">
                <a16:creationId xmlns:a16="http://schemas.microsoft.com/office/drawing/2014/main" id="{B52C416C-E582-4310-9155-FF7AB8A84545}"/>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6" name="Rectangle 5">
            <a:extLst>
              <a:ext uri="{FF2B5EF4-FFF2-40B4-BE49-F238E27FC236}">
                <a16:creationId xmlns:a16="http://schemas.microsoft.com/office/drawing/2014/main" id="{EE48A67B-2240-4C95-A122-606330072930}"/>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7" name="Rectangle 6">
            <a:extLst>
              <a:ext uri="{FF2B5EF4-FFF2-40B4-BE49-F238E27FC236}">
                <a16:creationId xmlns:a16="http://schemas.microsoft.com/office/drawing/2014/main" id="{0B2B5B36-9CF0-48CE-A84F-8B0F35B8C644}"/>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B3ECB94E-F292-412D-B006-EB417E85CBA8}" type="slidenum">
              <a:rPr lang="cs-CZ" altLang="cs-CZ"/>
              <a:pPr>
                <a:defRPr/>
              </a:pPr>
              <a:t>‹#›</a:t>
            </a:fld>
            <a:endParaRPr lang="cs-CZ" altLang="cs-CZ"/>
          </a:p>
        </p:txBody>
      </p:sp>
    </p:spTree>
    <p:extLst>
      <p:ext uri="{BB962C8B-B14F-4D97-AF65-F5344CB8AC3E}">
        <p14:creationId xmlns:p14="http://schemas.microsoft.com/office/powerpoint/2010/main" val="3238048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2B0500EF-270B-46E8-8986-093AC353BC4B}"/>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5" name="Rectangle 5">
            <a:extLst>
              <a:ext uri="{FF2B5EF4-FFF2-40B4-BE49-F238E27FC236}">
                <a16:creationId xmlns:a16="http://schemas.microsoft.com/office/drawing/2014/main" id="{8ACFDDB1-61AA-4FBE-8197-A7A344E6D141}"/>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6" name="Rectangle 6">
            <a:extLst>
              <a:ext uri="{FF2B5EF4-FFF2-40B4-BE49-F238E27FC236}">
                <a16:creationId xmlns:a16="http://schemas.microsoft.com/office/drawing/2014/main" id="{C7492090-6CEF-4913-AF7E-1C8F07151A0A}"/>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814E7D02-52E3-4D67-9359-65B41F5AC69D}" type="slidenum">
              <a:rPr lang="cs-CZ" altLang="cs-CZ"/>
              <a:pPr>
                <a:defRPr/>
              </a:pPr>
              <a:t>‹#›</a:t>
            </a:fld>
            <a:endParaRPr lang="cs-CZ" altLang="cs-CZ"/>
          </a:p>
        </p:txBody>
      </p:sp>
    </p:spTree>
    <p:extLst>
      <p:ext uri="{BB962C8B-B14F-4D97-AF65-F5344CB8AC3E}">
        <p14:creationId xmlns:p14="http://schemas.microsoft.com/office/powerpoint/2010/main" val="931399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847324EC-F8FA-478A-A5C1-7731FE86F9CC}"/>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5" name="Rectangle 5">
            <a:extLst>
              <a:ext uri="{FF2B5EF4-FFF2-40B4-BE49-F238E27FC236}">
                <a16:creationId xmlns:a16="http://schemas.microsoft.com/office/drawing/2014/main" id="{1F20C7FC-DBE3-46B0-B620-A2F070E9F710}"/>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6" name="Rectangle 6">
            <a:extLst>
              <a:ext uri="{FF2B5EF4-FFF2-40B4-BE49-F238E27FC236}">
                <a16:creationId xmlns:a16="http://schemas.microsoft.com/office/drawing/2014/main" id="{15340F72-3E05-4E65-BE47-0B3E7FACE11E}"/>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515B936C-0677-4EF7-94EA-787B9020CE3B}" type="slidenum">
              <a:rPr lang="cs-CZ" altLang="cs-CZ"/>
              <a:pPr>
                <a:defRPr/>
              </a:pPr>
              <a:t>‹#›</a:t>
            </a:fld>
            <a:endParaRPr lang="cs-CZ" altLang="cs-CZ"/>
          </a:p>
        </p:txBody>
      </p:sp>
    </p:spTree>
    <p:extLst>
      <p:ext uri="{BB962C8B-B14F-4D97-AF65-F5344CB8AC3E}">
        <p14:creationId xmlns:p14="http://schemas.microsoft.com/office/powerpoint/2010/main" val="2862967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409C186-23EB-45AE-9A3B-FD177D8442FB}"/>
              </a:ext>
            </a:extLst>
          </p:cNvPr>
          <p:cNvGrpSpPr>
            <a:grpSpLocks/>
          </p:cNvGrpSpPr>
          <p:nvPr/>
        </p:nvGrpSpPr>
        <p:grpSpPr bwMode="auto">
          <a:xfrm>
            <a:off x="2084388" y="-395288"/>
            <a:ext cx="4978400" cy="5749926"/>
            <a:chOff x="1313" y="-249"/>
            <a:chExt cx="3136" cy="3622"/>
          </a:xfrm>
        </p:grpSpPr>
        <p:sp>
          <p:nvSpPr>
            <p:cNvPr id="5" name="Arc 3">
              <a:extLst>
                <a:ext uri="{FF2B5EF4-FFF2-40B4-BE49-F238E27FC236}">
                  <a16:creationId xmlns:a16="http://schemas.microsoft.com/office/drawing/2014/main" id="{C5B1635E-42AC-4ECE-9A60-3F08710102F5}"/>
                </a:ext>
              </a:extLst>
            </p:cNvPr>
            <p:cNvSpPr>
              <a:spLocks/>
            </p:cNvSpPr>
            <p:nvPr/>
          </p:nvSpPr>
          <p:spPr bwMode="ltGray">
            <a:xfrm rot="-2700000">
              <a:off x="1313" y="-249"/>
              <a:ext cx="3136" cy="3135"/>
            </a:xfrm>
            <a:custGeom>
              <a:avLst/>
              <a:gdLst>
                <a:gd name="T0" fmla="*/ 0 w 21607"/>
                <a:gd name="T1" fmla="*/ 0 h 21600"/>
                <a:gd name="T2" fmla="*/ 0 w 21607"/>
                <a:gd name="T3" fmla="*/ 0 h 21600"/>
                <a:gd name="T4" fmla="*/ 0 w 21607"/>
                <a:gd name="T5" fmla="*/ 0 h 21600"/>
                <a:gd name="T6" fmla="*/ 0 60000 65536"/>
                <a:gd name="T7" fmla="*/ 0 60000 65536"/>
                <a:gd name="T8" fmla="*/ 0 60000 65536"/>
              </a:gdLst>
              <a:ahLst/>
              <a:cxnLst>
                <a:cxn ang="T6">
                  <a:pos x="T0" y="T1"/>
                </a:cxn>
                <a:cxn ang="T7">
                  <a:pos x="T2" y="T3"/>
                </a:cxn>
                <a:cxn ang="T8">
                  <a:pos x="T4" y="T5"/>
                </a:cxn>
              </a:cxnLst>
              <a:rect l="0" t="0" r="r" b="b"/>
              <a:pathLst>
                <a:path w="21607" h="21600" fill="none" extrusionOk="0">
                  <a:moveTo>
                    <a:pt x="0" y="0"/>
                  </a:moveTo>
                  <a:cubicBezTo>
                    <a:pt x="2" y="0"/>
                    <a:pt x="4" y="-1"/>
                    <a:pt x="7" y="0"/>
                  </a:cubicBezTo>
                  <a:cubicBezTo>
                    <a:pt x="11933" y="0"/>
                    <a:pt x="21603" y="9666"/>
                    <a:pt x="21606" y="21593"/>
                  </a:cubicBezTo>
                </a:path>
                <a:path w="21607" h="21600" stroke="0" extrusionOk="0">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6" name="Arc 4">
              <a:extLst>
                <a:ext uri="{FF2B5EF4-FFF2-40B4-BE49-F238E27FC236}">
                  <a16:creationId xmlns:a16="http://schemas.microsoft.com/office/drawing/2014/main" id="{2827CEC8-BC1A-49E0-9343-17E1D5D40BA2}"/>
                </a:ext>
              </a:extLst>
            </p:cNvPr>
            <p:cNvSpPr>
              <a:spLocks/>
            </p:cNvSpPr>
            <p:nvPr/>
          </p:nvSpPr>
          <p:spPr bwMode="ltGray">
            <a:xfrm rot="-2700000">
              <a:off x="1349" y="-162"/>
              <a:ext cx="3037" cy="3056"/>
            </a:xfrm>
            <a:custGeom>
              <a:avLst/>
              <a:gdLst>
                <a:gd name="T0" fmla="*/ 0 w 20922"/>
                <a:gd name="T1" fmla="*/ 0 h 21053"/>
                <a:gd name="T2" fmla="*/ 0 w 20922"/>
                <a:gd name="T3" fmla="*/ 0 h 21053"/>
                <a:gd name="T4" fmla="*/ 0 w 20922"/>
                <a:gd name="T5" fmla="*/ 0 h 21053"/>
                <a:gd name="T6" fmla="*/ 0 60000 65536"/>
                <a:gd name="T7" fmla="*/ 0 60000 65536"/>
                <a:gd name="T8" fmla="*/ 0 60000 65536"/>
              </a:gdLst>
              <a:ahLst/>
              <a:cxnLst>
                <a:cxn ang="T6">
                  <a:pos x="T0" y="T1"/>
                </a:cxn>
                <a:cxn ang="T7">
                  <a:pos x="T2" y="T3"/>
                </a:cxn>
                <a:cxn ang="T8">
                  <a:pos x="T4" y="T5"/>
                </a:cxn>
              </a:cxnLst>
              <a:rect l="0" t="0" r="r" b="b"/>
              <a:pathLst>
                <a:path w="20922" h="21053" fill="none" extrusionOk="0">
                  <a:moveTo>
                    <a:pt x="4830" y="0"/>
                  </a:moveTo>
                  <a:cubicBezTo>
                    <a:pt x="12706" y="1807"/>
                    <a:pt x="18914" y="7858"/>
                    <a:pt x="20922" y="15684"/>
                  </a:cubicBezTo>
                </a:path>
                <a:path w="20922" h="21053" stroke="0" extrusionOk="0">
                  <a:moveTo>
                    <a:pt x="4830" y="0"/>
                  </a:moveTo>
                  <a:cubicBezTo>
                    <a:pt x="12706" y="1807"/>
                    <a:pt x="18914" y="7858"/>
                    <a:pt x="20922" y="15684"/>
                  </a:cubicBezTo>
                  <a:lnTo>
                    <a:pt x="0" y="21053"/>
                  </a:lnTo>
                  <a:lnTo>
                    <a:pt x="4830" y="0"/>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7" name="Arc 5">
              <a:extLst>
                <a:ext uri="{FF2B5EF4-FFF2-40B4-BE49-F238E27FC236}">
                  <a16:creationId xmlns:a16="http://schemas.microsoft.com/office/drawing/2014/main" id="{4C3E5D96-6062-48E3-81E7-62145EA32FD5}"/>
                </a:ext>
              </a:extLst>
            </p:cNvPr>
            <p:cNvSpPr>
              <a:spLocks/>
            </p:cNvSpPr>
            <p:nvPr/>
          </p:nvSpPr>
          <p:spPr bwMode="ltGray">
            <a:xfrm rot="-2700000">
              <a:off x="1474" y="162"/>
              <a:ext cx="2752" cy="2792"/>
            </a:xfrm>
            <a:custGeom>
              <a:avLst/>
              <a:gdLst>
                <a:gd name="T0" fmla="*/ 0 w 18966"/>
                <a:gd name="T1" fmla="*/ 0 h 19239"/>
                <a:gd name="T2" fmla="*/ 0 w 18966"/>
                <a:gd name="T3" fmla="*/ 0 h 19239"/>
                <a:gd name="T4" fmla="*/ 0 w 18966"/>
                <a:gd name="T5" fmla="*/ 0 h 19239"/>
                <a:gd name="T6" fmla="*/ 0 60000 65536"/>
                <a:gd name="T7" fmla="*/ 0 60000 65536"/>
                <a:gd name="T8" fmla="*/ 0 60000 65536"/>
              </a:gdLst>
              <a:ahLst/>
              <a:cxnLst>
                <a:cxn ang="T6">
                  <a:pos x="T0" y="T1"/>
                </a:cxn>
                <a:cxn ang="T7">
                  <a:pos x="T2" y="T3"/>
                </a:cxn>
                <a:cxn ang="T8">
                  <a:pos x="T4" y="T5"/>
                </a:cxn>
              </a:cxnLst>
              <a:rect l="0" t="0" r="r" b="b"/>
              <a:pathLst>
                <a:path w="18966" h="19239" fill="none" extrusionOk="0">
                  <a:moveTo>
                    <a:pt x="9819" y="-1"/>
                  </a:moveTo>
                  <a:cubicBezTo>
                    <a:pt x="13695" y="1978"/>
                    <a:pt x="16883" y="5080"/>
                    <a:pt x="18965" y="8902"/>
                  </a:cubicBezTo>
                </a:path>
                <a:path w="18966" h="19239" stroke="0" extrusionOk="0">
                  <a:moveTo>
                    <a:pt x="9819" y="-1"/>
                  </a:moveTo>
                  <a:cubicBezTo>
                    <a:pt x="13695" y="1978"/>
                    <a:pt x="16883" y="5080"/>
                    <a:pt x="18965" y="8902"/>
                  </a:cubicBezTo>
                  <a:lnTo>
                    <a:pt x="0" y="19239"/>
                  </a:lnTo>
                  <a:lnTo>
                    <a:pt x="9819" y="-1"/>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8" name="Arc 6">
              <a:extLst>
                <a:ext uri="{FF2B5EF4-FFF2-40B4-BE49-F238E27FC236}">
                  <a16:creationId xmlns:a16="http://schemas.microsoft.com/office/drawing/2014/main" id="{B41B5A7D-FD09-4628-A471-B9BE98E8ECCA}"/>
                </a:ext>
              </a:extLst>
            </p:cNvPr>
            <p:cNvSpPr>
              <a:spLocks/>
            </p:cNvSpPr>
            <p:nvPr/>
          </p:nvSpPr>
          <p:spPr bwMode="ltGray">
            <a:xfrm rot="-2700000">
              <a:off x="1678" y="510"/>
              <a:ext cx="2432" cy="2498"/>
            </a:xfrm>
            <a:custGeom>
              <a:avLst/>
              <a:gdLst>
                <a:gd name="T0" fmla="*/ 0 w 16754"/>
                <a:gd name="T1" fmla="*/ 0 h 17212"/>
                <a:gd name="T2" fmla="*/ 0 w 16754"/>
                <a:gd name="T3" fmla="*/ 0 h 17212"/>
                <a:gd name="T4" fmla="*/ 0 w 16754"/>
                <a:gd name="T5" fmla="*/ 0 h 17212"/>
                <a:gd name="T6" fmla="*/ 0 60000 65536"/>
                <a:gd name="T7" fmla="*/ 0 60000 65536"/>
                <a:gd name="T8" fmla="*/ 0 60000 65536"/>
              </a:gdLst>
              <a:ahLst/>
              <a:cxnLst>
                <a:cxn ang="T6">
                  <a:pos x="T0" y="T1"/>
                </a:cxn>
                <a:cxn ang="T7">
                  <a:pos x="T2" y="T3"/>
                </a:cxn>
                <a:cxn ang="T8">
                  <a:pos x="T4" y="T5"/>
                </a:cxn>
              </a:cxnLst>
              <a:rect l="0" t="0" r="r" b="b"/>
              <a:pathLst>
                <a:path w="16754" h="17212" fill="none" extrusionOk="0">
                  <a:moveTo>
                    <a:pt x="13050" y="-1"/>
                  </a:moveTo>
                  <a:cubicBezTo>
                    <a:pt x="14423" y="1040"/>
                    <a:pt x="15666" y="2242"/>
                    <a:pt x="16754" y="3578"/>
                  </a:cubicBezTo>
                </a:path>
                <a:path w="16754" h="17212" stroke="0" extrusionOk="0">
                  <a:moveTo>
                    <a:pt x="13050" y="-1"/>
                  </a:moveTo>
                  <a:cubicBezTo>
                    <a:pt x="14423" y="1040"/>
                    <a:pt x="15666" y="2242"/>
                    <a:pt x="16754" y="3578"/>
                  </a:cubicBezTo>
                  <a:lnTo>
                    <a:pt x="0" y="17212"/>
                  </a:lnTo>
                  <a:lnTo>
                    <a:pt x="13050"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9" name="Arc 7">
              <a:extLst>
                <a:ext uri="{FF2B5EF4-FFF2-40B4-BE49-F238E27FC236}">
                  <a16:creationId xmlns:a16="http://schemas.microsoft.com/office/drawing/2014/main" id="{6C395865-120E-496F-855A-B564414B4969}"/>
                </a:ext>
              </a:extLst>
            </p:cNvPr>
            <p:cNvSpPr>
              <a:spLocks/>
            </p:cNvSpPr>
            <p:nvPr/>
          </p:nvSpPr>
          <p:spPr bwMode="ltGray">
            <a:xfrm rot="-2700000">
              <a:off x="1446" y="57"/>
              <a:ext cx="2900" cy="29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0" name="Arc 8">
              <a:extLst>
                <a:ext uri="{FF2B5EF4-FFF2-40B4-BE49-F238E27FC236}">
                  <a16:creationId xmlns:a16="http://schemas.microsoft.com/office/drawing/2014/main" id="{8DB40269-4E24-42CC-9EC9-DFFADADA4518}"/>
                </a:ext>
              </a:extLst>
            </p:cNvPr>
            <p:cNvSpPr>
              <a:spLocks/>
            </p:cNvSpPr>
            <p:nvPr/>
          </p:nvSpPr>
          <p:spPr bwMode="ltGray">
            <a:xfrm rot="-2700000">
              <a:off x="1478" y="137"/>
              <a:ext cx="2809" cy="2826"/>
            </a:xfrm>
            <a:custGeom>
              <a:avLst/>
              <a:gdLst>
                <a:gd name="T0" fmla="*/ 0 w 20924"/>
                <a:gd name="T1" fmla="*/ 0 h 21052"/>
                <a:gd name="T2" fmla="*/ 0 w 20924"/>
                <a:gd name="T3" fmla="*/ 0 h 21052"/>
                <a:gd name="T4" fmla="*/ 0 w 20924"/>
                <a:gd name="T5" fmla="*/ 0 h 21052"/>
                <a:gd name="T6" fmla="*/ 0 60000 65536"/>
                <a:gd name="T7" fmla="*/ 0 60000 65536"/>
                <a:gd name="T8" fmla="*/ 0 60000 65536"/>
              </a:gdLst>
              <a:ahLst/>
              <a:cxnLst>
                <a:cxn ang="T6">
                  <a:pos x="T0" y="T1"/>
                </a:cxn>
                <a:cxn ang="T7">
                  <a:pos x="T2" y="T3"/>
                </a:cxn>
                <a:cxn ang="T8">
                  <a:pos x="T4" y="T5"/>
                </a:cxn>
              </a:cxnLst>
              <a:rect l="0" t="0" r="r" b="b"/>
              <a:pathLst>
                <a:path w="20924" h="21052" fill="none" extrusionOk="0">
                  <a:moveTo>
                    <a:pt x="4833" y="-1"/>
                  </a:moveTo>
                  <a:cubicBezTo>
                    <a:pt x="12709" y="1807"/>
                    <a:pt x="18917" y="7861"/>
                    <a:pt x="20923" y="15689"/>
                  </a:cubicBezTo>
                </a:path>
                <a:path w="20924" h="21052" stroke="0" extrusionOk="0">
                  <a:moveTo>
                    <a:pt x="4833" y="-1"/>
                  </a:moveTo>
                  <a:cubicBezTo>
                    <a:pt x="12709" y="1807"/>
                    <a:pt x="18917" y="7861"/>
                    <a:pt x="20923" y="15689"/>
                  </a:cubicBezTo>
                  <a:lnTo>
                    <a:pt x="0" y="21052"/>
                  </a:lnTo>
                  <a:lnTo>
                    <a:pt x="4833" y="-1"/>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1" name="Arc 9">
              <a:extLst>
                <a:ext uri="{FF2B5EF4-FFF2-40B4-BE49-F238E27FC236}">
                  <a16:creationId xmlns:a16="http://schemas.microsoft.com/office/drawing/2014/main" id="{53196F0D-5331-4610-B43C-45070A51B25D}"/>
                </a:ext>
              </a:extLst>
            </p:cNvPr>
            <p:cNvSpPr>
              <a:spLocks/>
            </p:cNvSpPr>
            <p:nvPr/>
          </p:nvSpPr>
          <p:spPr bwMode="ltGray">
            <a:xfrm rot="-2700000">
              <a:off x="1608" y="427"/>
              <a:ext cx="2547" cy="2583"/>
            </a:xfrm>
            <a:custGeom>
              <a:avLst/>
              <a:gdLst>
                <a:gd name="T0" fmla="*/ 0 w 18970"/>
                <a:gd name="T1" fmla="*/ 0 h 19237"/>
                <a:gd name="T2" fmla="*/ 0 w 18970"/>
                <a:gd name="T3" fmla="*/ 0 h 19237"/>
                <a:gd name="T4" fmla="*/ 0 w 18970"/>
                <a:gd name="T5" fmla="*/ 0 h 19237"/>
                <a:gd name="T6" fmla="*/ 0 60000 65536"/>
                <a:gd name="T7" fmla="*/ 0 60000 65536"/>
                <a:gd name="T8" fmla="*/ 0 60000 65536"/>
              </a:gdLst>
              <a:ahLst/>
              <a:cxnLst>
                <a:cxn ang="T6">
                  <a:pos x="T0" y="T1"/>
                </a:cxn>
                <a:cxn ang="T7">
                  <a:pos x="T2" y="T3"/>
                </a:cxn>
                <a:cxn ang="T8">
                  <a:pos x="T4" y="T5"/>
                </a:cxn>
              </a:cxnLst>
              <a:rect l="0" t="0" r="r" b="b"/>
              <a:pathLst>
                <a:path w="18970" h="19237" fill="none" extrusionOk="0">
                  <a:moveTo>
                    <a:pt x="9823" y="-1"/>
                  </a:moveTo>
                  <a:cubicBezTo>
                    <a:pt x="13699" y="1979"/>
                    <a:pt x="16888" y="5084"/>
                    <a:pt x="18969" y="8907"/>
                  </a:cubicBezTo>
                </a:path>
                <a:path w="18970" h="19237" stroke="0" extrusionOk="0">
                  <a:moveTo>
                    <a:pt x="9823" y="-1"/>
                  </a:moveTo>
                  <a:cubicBezTo>
                    <a:pt x="13699" y="1979"/>
                    <a:pt x="16888" y="5084"/>
                    <a:pt x="18969" y="8907"/>
                  </a:cubicBezTo>
                  <a:lnTo>
                    <a:pt x="0" y="19237"/>
                  </a:lnTo>
                  <a:lnTo>
                    <a:pt x="9823" y="-1"/>
                  </a:lnTo>
                  <a:close/>
                </a:path>
              </a:pathLst>
            </a:cu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2" name="Arc 10">
              <a:extLst>
                <a:ext uri="{FF2B5EF4-FFF2-40B4-BE49-F238E27FC236}">
                  <a16:creationId xmlns:a16="http://schemas.microsoft.com/office/drawing/2014/main" id="{21AAE20C-C8DD-489C-9608-A141C03C9DB0}"/>
                </a:ext>
              </a:extLst>
            </p:cNvPr>
            <p:cNvSpPr>
              <a:spLocks/>
            </p:cNvSpPr>
            <p:nvPr/>
          </p:nvSpPr>
          <p:spPr bwMode="ltGray">
            <a:xfrm rot="-2700000">
              <a:off x="1783" y="749"/>
              <a:ext cx="2249" cy="2311"/>
            </a:xfrm>
            <a:custGeom>
              <a:avLst/>
              <a:gdLst>
                <a:gd name="T0" fmla="*/ 0 w 16754"/>
                <a:gd name="T1" fmla="*/ 0 h 17213"/>
                <a:gd name="T2" fmla="*/ 0 w 16754"/>
                <a:gd name="T3" fmla="*/ 0 h 17213"/>
                <a:gd name="T4" fmla="*/ 0 w 16754"/>
                <a:gd name="T5" fmla="*/ 0 h 17213"/>
                <a:gd name="T6" fmla="*/ 0 60000 65536"/>
                <a:gd name="T7" fmla="*/ 0 60000 65536"/>
                <a:gd name="T8" fmla="*/ 0 60000 65536"/>
              </a:gdLst>
              <a:ahLst/>
              <a:cxnLst>
                <a:cxn ang="T6">
                  <a:pos x="T0" y="T1"/>
                </a:cxn>
                <a:cxn ang="T7">
                  <a:pos x="T2" y="T3"/>
                </a:cxn>
                <a:cxn ang="T8">
                  <a:pos x="T4" y="T5"/>
                </a:cxn>
              </a:cxnLst>
              <a:rect l="0" t="0" r="r" b="b"/>
              <a:pathLst>
                <a:path w="16754" h="17213" fill="none" extrusionOk="0">
                  <a:moveTo>
                    <a:pt x="13048" y="0"/>
                  </a:moveTo>
                  <a:cubicBezTo>
                    <a:pt x="14422" y="1041"/>
                    <a:pt x="15666" y="2243"/>
                    <a:pt x="16754" y="3579"/>
                  </a:cubicBezTo>
                </a:path>
                <a:path w="16754" h="17213" stroke="0" extrusionOk="0">
                  <a:moveTo>
                    <a:pt x="13048" y="0"/>
                  </a:moveTo>
                  <a:cubicBezTo>
                    <a:pt x="14422" y="1041"/>
                    <a:pt x="15666" y="2243"/>
                    <a:pt x="16754" y="3579"/>
                  </a:cubicBezTo>
                  <a:lnTo>
                    <a:pt x="0" y="17213"/>
                  </a:lnTo>
                  <a:lnTo>
                    <a:pt x="13048"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3" name="Arc 11">
              <a:extLst>
                <a:ext uri="{FF2B5EF4-FFF2-40B4-BE49-F238E27FC236}">
                  <a16:creationId xmlns:a16="http://schemas.microsoft.com/office/drawing/2014/main" id="{254095ED-D924-4DB4-B392-C424C86344E5}"/>
                </a:ext>
              </a:extLst>
            </p:cNvPr>
            <p:cNvSpPr>
              <a:spLocks/>
            </p:cNvSpPr>
            <p:nvPr/>
          </p:nvSpPr>
          <p:spPr bwMode="ltGray">
            <a:xfrm rot="-2700000">
              <a:off x="2239" y="2089"/>
              <a:ext cx="1284" cy="12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alpha val="50195"/>
              </a:schemeClr>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grpSp>
      <p:sp>
        <p:nvSpPr>
          <p:cNvPr id="34828" name="Rectangle 12"/>
          <p:cNvSpPr>
            <a:spLocks noGrp="1" noChangeArrowheads="1"/>
          </p:cNvSpPr>
          <p:nvPr>
            <p:ph type="ctrTitle" sz="quarter"/>
          </p:nvPr>
        </p:nvSpPr>
        <p:spPr>
          <a:xfrm>
            <a:off x="685800" y="3581400"/>
            <a:ext cx="7772400" cy="1331913"/>
          </a:xfrm>
        </p:spPr>
        <p:txBody>
          <a:bodyPr anchor="b"/>
          <a:lstStyle>
            <a:lvl1pPr algn="ctr">
              <a:defRPr/>
            </a:lvl1pPr>
          </a:lstStyle>
          <a:p>
            <a:r>
              <a:rPr lang="en-CA"/>
              <a:t>Klepnutím upravíte styl předlohy nadpisu.</a:t>
            </a:r>
          </a:p>
        </p:txBody>
      </p:sp>
      <p:sp>
        <p:nvSpPr>
          <p:cNvPr id="34829" name="Rectangle 13"/>
          <p:cNvSpPr>
            <a:spLocks noGrp="1" noChangeArrowheads="1"/>
          </p:cNvSpPr>
          <p:nvPr>
            <p:ph type="subTitle" sz="quarter" idx="1"/>
          </p:nvPr>
        </p:nvSpPr>
        <p:spPr>
          <a:xfrm>
            <a:off x="1371600" y="4906963"/>
            <a:ext cx="6400800" cy="1752600"/>
          </a:xfrm>
        </p:spPr>
        <p:txBody>
          <a:bodyPr anchor="b"/>
          <a:lstStyle>
            <a:lvl1pPr marL="0" indent="0" algn="ctr">
              <a:buFont typeface="Monotype Sorts" pitchFamily="2" charset="2"/>
              <a:buNone/>
              <a:defRPr/>
            </a:lvl1pPr>
          </a:lstStyle>
          <a:p>
            <a:r>
              <a:rPr lang="en-CA"/>
              <a:t>Klepnutím upravíte styl předlohy podnadpisu.</a:t>
            </a:r>
          </a:p>
        </p:txBody>
      </p:sp>
      <p:sp>
        <p:nvSpPr>
          <p:cNvPr id="14" name="Rectangle 14">
            <a:extLst>
              <a:ext uri="{FF2B5EF4-FFF2-40B4-BE49-F238E27FC236}">
                <a16:creationId xmlns:a16="http://schemas.microsoft.com/office/drawing/2014/main" id="{9C8F4574-A8C5-4D8A-80A2-8EFD45F7D591}"/>
              </a:ext>
            </a:extLst>
          </p:cNvPr>
          <p:cNvSpPr>
            <a:spLocks noGrp="1" noChangeArrowheads="1"/>
          </p:cNvSpPr>
          <p:nvPr>
            <p:ph type="dt" sz="quarter" idx="10"/>
          </p:nvPr>
        </p:nvSpPr>
        <p:spPr>
          <a:xfrm>
            <a:off x="498475" y="9525"/>
            <a:ext cx="1905000" cy="457200"/>
          </a:xfrm>
        </p:spPr>
        <p:txBody>
          <a:bodyPr/>
          <a:lstStyle>
            <a:lvl1pPr>
              <a:defRPr>
                <a:solidFill>
                  <a:srgbClr val="FFFFCC"/>
                </a:solidFill>
              </a:defRPr>
            </a:lvl1pPr>
          </a:lstStyle>
          <a:p>
            <a:pPr>
              <a:defRPr/>
            </a:pPr>
            <a:endParaRPr lang="en-CA"/>
          </a:p>
        </p:txBody>
      </p:sp>
      <p:sp>
        <p:nvSpPr>
          <p:cNvPr id="15" name="Rectangle 15">
            <a:extLst>
              <a:ext uri="{FF2B5EF4-FFF2-40B4-BE49-F238E27FC236}">
                <a16:creationId xmlns:a16="http://schemas.microsoft.com/office/drawing/2014/main" id="{8439ED2F-EC14-45D8-B013-6520CBAA2109}"/>
              </a:ext>
            </a:extLst>
          </p:cNvPr>
          <p:cNvSpPr>
            <a:spLocks noGrp="1" noChangeArrowheads="1"/>
          </p:cNvSpPr>
          <p:nvPr>
            <p:ph type="ftr" sz="quarter" idx="11"/>
          </p:nvPr>
        </p:nvSpPr>
        <p:spPr>
          <a:xfrm>
            <a:off x="3124200" y="9525"/>
            <a:ext cx="2895600" cy="457200"/>
          </a:xfrm>
        </p:spPr>
        <p:txBody>
          <a:bodyPr/>
          <a:lstStyle>
            <a:lvl1pPr>
              <a:defRPr>
                <a:solidFill>
                  <a:srgbClr val="FFFFCC"/>
                </a:solidFill>
              </a:defRPr>
            </a:lvl1pPr>
          </a:lstStyle>
          <a:p>
            <a:pPr>
              <a:defRPr/>
            </a:pPr>
            <a:endParaRPr lang="en-CA"/>
          </a:p>
        </p:txBody>
      </p:sp>
      <p:sp>
        <p:nvSpPr>
          <p:cNvPr id="16" name="Rectangle 16">
            <a:extLst>
              <a:ext uri="{FF2B5EF4-FFF2-40B4-BE49-F238E27FC236}">
                <a16:creationId xmlns:a16="http://schemas.microsoft.com/office/drawing/2014/main" id="{3291AEE2-AD4F-422E-A656-4A41194325D4}"/>
              </a:ext>
            </a:extLst>
          </p:cNvPr>
          <p:cNvSpPr>
            <a:spLocks noGrp="1" noChangeArrowheads="1"/>
          </p:cNvSpPr>
          <p:nvPr>
            <p:ph type="sldNum" sz="quarter" idx="12"/>
          </p:nvPr>
        </p:nvSpPr>
        <p:spPr>
          <a:xfrm>
            <a:off x="6727825" y="9525"/>
            <a:ext cx="1905000" cy="457200"/>
          </a:xfrm>
        </p:spPr>
        <p:txBody>
          <a:bodyPr/>
          <a:lstStyle>
            <a:lvl1pPr>
              <a:defRPr>
                <a:solidFill>
                  <a:srgbClr val="FFFFCC"/>
                </a:solidFill>
              </a:defRPr>
            </a:lvl1pPr>
          </a:lstStyle>
          <a:p>
            <a:pPr>
              <a:defRPr/>
            </a:pPr>
            <a:fld id="{22EA43B4-4DFE-4C42-8BCD-75EE03FF1FCB}" type="slidenum">
              <a:rPr lang="en-CA" altLang="cs-CZ"/>
              <a:pPr>
                <a:defRPr/>
              </a:pPr>
              <a:t>‹#›</a:t>
            </a:fld>
            <a:endParaRPr lang="en-CA" altLang="cs-CZ"/>
          </a:p>
        </p:txBody>
      </p:sp>
    </p:spTree>
    <p:extLst>
      <p:ext uri="{BB962C8B-B14F-4D97-AF65-F5344CB8AC3E}">
        <p14:creationId xmlns:p14="http://schemas.microsoft.com/office/powerpoint/2010/main" val="1291474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id="{845A77FF-30CD-419C-86E8-4834B0ACF179}"/>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E0824108-6D37-481C-9430-64CF9A0D74F8}"/>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90AA17E8-0436-41AC-9051-0CB1870EB1CE}"/>
              </a:ext>
            </a:extLst>
          </p:cNvPr>
          <p:cNvSpPr>
            <a:spLocks noGrp="1" noChangeArrowheads="1"/>
          </p:cNvSpPr>
          <p:nvPr>
            <p:ph type="sldNum" sz="quarter" idx="12"/>
          </p:nvPr>
        </p:nvSpPr>
        <p:spPr>
          <a:ln/>
        </p:spPr>
        <p:txBody>
          <a:bodyPr/>
          <a:lstStyle>
            <a:lvl1pPr>
              <a:defRPr/>
            </a:lvl1pPr>
          </a:lstStyle>
          <a:p>
            <a:pPr>
              <a:defRPr/>
            </a:pPr>
            <a:fld id="{13E476D3-FA6B-46F4-81E9-93CFFF5EDD95}" type="slidenum">
              <a:rPr lang="en-CA" altLang="cs-CZ"/>
              <a:pPr>
                <a:defRPr/>
              </a:pPr>
              <a:t>‹#›</a:t>
            </a:fld>
            <a:endParaRPr lang="en-CA" altLang="cs-CZ"/>
          </a:p>
        </p:txBody>
      </p:sp>
    </p:spTree>
    <p:extLst>
      <p:ext uri="{BB962C8B-B14F-4D97-AF65-F5344CB8AC3E}">
        <p14:creationId xmlns:p14="http://schemas.microsoft.com/office/powerpoint/2010/main" val="3987967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55">
            <a:extLst>
              <a:ext uri="{FF2B5EF4-FFF2-40B4-BE49-F238E27FC236}">
                <a16:creationId xmlns:a16="http://schemas.microsoft.com/office/drawing/2014/main" id="{1A55981E-3BFE-4B52-AD32-94DBF9C2BD76}"/>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148D04B8-46A5-4CDD-959B-DF486794624F}"/>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3F5B93FA-0AC8-4B90-85C8-BEA9969551D1}"/>
              </a:ext>
            </a:extLst>
          </p:cNvPr>
          <p:cNvSpPr>
            <a:spLocks noGrp="1" noChangeArrowheads="1"/>
          </p:cNvSpPr>
          <p:nvPr>
            <p:ph type="sldNum" sz="quarter" idx="12"/>
          </p:nvPr>
        </p:nvSpPr>
        <p:spPr>
          <a:ln/>
        </p:spPr>
        <p:txBody>
          <a:bodyPr/>
          <a:lstStyle>
            <a:lvl1pPr>
              <a:defRPr/>
            </a:lvl1pPr>
          </a:lstStyle>
          <a:p>
            <a:pPr>
              <a:defRPr/>
            </a:pPr>
            <a:fld id="{704A0143-4F4F-4107-B1F2-076E3E929E77}" type="slidenum">
              <a:rPr lang="en-CA" altLang="cs-CZ"/>
              <a:pPr>
                <a:defRPr/>
              </a:pPr>
              <a:t>‹#›</a:t>
            </a:fld>
            <a:endParaRPr lang="en-CA" altLang="cs-CZ"/>
          </a:p>
        </p:txBody>
      </p:sp>
    </p:spTree>
    <p:extLst>
      <p:ext uri="{BB962C8B-B14F-4D97-AF65-F5344CB8AC3E}">
        <p14:creationId xmlns:p14="http://schemas.microsoft.com/office/powerpoint/2010/main" val="8263931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12525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2149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5">
            <a:extLst>
              <a:ext uri="{FF2B5EF4-FFF2-40B4-BE49-F238E27FC236}">
                <a16:creationId xmlns:a16="http://schemas.microsoft.com/office/drawing/2014/main" id="{D4D2988B-36AC-4541-8982-769D6BFE0666}"/>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3ADB0FB1-F31F-404A-B048-F8FD1E27116A}"/>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5DD9C105-2E9D-4674-8E43-0ED11C9ECFEC}"/>
              </a:ext>
            </a:extLst>
          </p:cNvPr>
          <p:cNvSpPr>
            <a:spLocks noGrp="1" noChangeArrowheads="1"/>
          </p:cNvSpPr>
          <p:nvPr>
            <p:ph type="sldNum" sz="quarter" idx="12"/>
          </p:nvPr>
        </p:nvSpPr>
        <p:spPr>
          <a:ln/>
        </p:spPr>
        <p:txBody>
          <a:bodyPr/>
          <a:lstStyle>
            <a:lvl1pPr>
              <a:defRPr/>
            </a:lvl1pPr>
          </a:lstStyle>
          <a:p>
            <a:pPr>
              <a:defRPr/>
            </a:pPr>
            <a:fld id="{C7E3280D-3F73-4DCC-AD5F-86815551929C}" type="slidenum">
              <a:rPr lang="en-CA" altLang="cs-CZ"/>
              <a:pPr>
                <a:defRPr/>
              </a:pPr>
              <a:t>‹#›</a:t>
            </a:fld>
            <a:endParaRPr lang="en-CA" altLang="cs-CZ"/>
          </a:p>
        </p:txBody>
      </p:sp>
    </p:spTree>
    <p:extLst>
      <p:ext uri="{BB962C8B-B14F-4D97-AF65-F5344CB8AC3E}">
        <p14:creationId xmlns:p14="http://schemas.microsoft.com/office/powerpoint/2010/main" val="4102782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12525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2149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5">
            <a:extLst>
              <a:ext uri="{FF2B5EF4-FFF2-40B4-BE49-F238E27FC236}">
                <a16:creationId xmlns:a16="http://schemas.microsoft.com/office/drawing/2014/main" id="{DF6E3284-F29D-4249-9A43-A609537FA5A5}"/>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808E6F09-843E-427F-8107-8F0AA318F958}"/>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49639EC6-7B6E-4650-946D-BEC36BCFD6A6}"/>
              </a:ext>
            </a:extLst>
          </p:cNvPr>
          <p:cNvSpPr>
            <a:spLocks noGrp="1" noChangeArrowheads="1"/>
          </p:cNvSpPr>
          <p:nvPr>
            <p:ph type="sldNum" sz="quarter" idx="12"/>
          </p:nvPr>
        </p:nvSpPr>
        <p:spPr>
          <a:ln/>
        </p:spPr>
        <p:txBody>
          <a:bodyPr/>
          <a:lstStyle>
            <a:lvl1pPr>
              <a:defRPr/>
            </a:lvl1pPr>
          </a:lstStyle>
          <a:p>
            <a:pPr>
              <a:defRPr/>
            </a:pPr>
            <a:fld id="{26ABBEC6-EF45-437A-908B-971559823858}" type="slidenum">
              <a:rPr lang="en-CA" altLang="cs-CZ"/>
              <a:pPr>
                <a:defRPr/>
              </a:pPr>
              <a:t>‹#›</a:t>
            </a:fld>
            <a:endParaRPr lang="en-CA" altLang="cs-CZ"/>
          </a:p>
        </p:txBody>
      </p:sp>
    </p:spTree>
    <p:extLst>
      <p:ext uri="{BB962C8B-B14F-4D97-AF65-F5344CB8AC3E}">
        <p14:creationId xmlns:p14="http://schemas.microsoft.com/office/powerpoint/2010/main" val="34514867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5">
            <a:extLst>
              <a:ext uri="{FF2B5EF4-FFF2-40B4-BE49-F238E27FC236}">
                <a16:creationId xmlns:a16="http://schemas.microsoft.com/office/drawing/2014/main" id="{C662FBC9-C54C-4038-9FCF-FB3B4307A483}"/>
              </a:ext>
            </a:extLst>
          </p:cNvPr>
          <p:cNvSpPr>
            <a:spLocks noGrp="1" noChangeArrowheads="1"/>
          </p:cNvSpPr>
          <p:nvPr>
            <p:ph type="dt" sz="half" idx="10"/>
          </p:nvPr>
        </p:nvSpPr>
        <p:spPr>
          <a:ln/>
        </p:spPr>
        <p:txBody>
          <a:bodyPr/>
          <a:lstStyle>
            <a:lvl1pPr>
              <a:defRPr/>
            </a:lvl1pPr>
          </a:lstStyle>
          <a:p>
            <a:pPr>
              <a:defRPr/>
            </a:pPr>
            <a:endParaRPr lang="en-CA"/>
          </a:p>
        </p:txBody>
      </p:sp>
      <p:sp>
        <p:nvSpPr>
          <p:cNvPr id="8" name="Rectangle 56">
            <a:extLst>
              <a:ext uri="{FF2B5EF4-FFF2-40B4-BE49-F238E27FC236}">
                <a16:creationId xmlns:a16="http://schemas.microsoft.com/office/drawing/2014/main" id="{52EE519D-FC5A-4E2A-B508-4742294DC13E}"/>
              </a:ext>
            </a:extLst>
          </p:cNvPr>
          <p:cNvSpPr>
            <a:spLocks noGrp="1" noChangeArrowheads="1"/>
          </p:cNvSpPr>
          <p:nvPr>
            <p:ph type="ftr" sz="quarter" idx="11"/>
          </p:nvPr>
        </p:nvSpPr>
        <p:spPr>
          <a:ln/>
        </p:spPr>
        <p:txBody>
          <a:bodyPr/>
          <a:lstStyle>
            <a:lvl1pPr>
              <a:defRPr/>
            </a:lvl1pPr>
          </a:lstStyle>
          <a:p>
            <a:pPr>
              <a:defRPr/>
            </a:pPr>
            <a:endParaRPr lang="en-CA"/>
          </a:p>
        </p:txBody>
      </p:sp>
      <p:sp>
        <p:nvSpPr>
          <p:cNvPr id="9" name="Rectangle 57">
            <a:extLst>
              <a:ext uri="{FF2B5EF4-FFF2-40B4-BE49-F238E27FC236}">
                <a16:creationId xmlns:a16="http://schemas.microsoft.com/office/drawing/2014/main" id="{B80B0BF8-0FDF-47BD-AA92-1550947D44CB}"/>
              </a:ext>
            </a:extLst>
          </p:cNvPr>
          <p:cNvSpPr>
            <a:spLocks noGrp="1" noChangeArrowheads="1"/>
          </p:cNvSpPr>
          <p:nvPr>
            <p:ph type="sldNum" sz="quarter" idx="12"/>
          </p:nvPr>
        </p:nvSpPr>
        <p:spPr>
          <a:ln/>
        </p:spPr>
        <p:txBody>
          <a:bodyPr/>
          <a:lstStyle>
            <a:lvl1pPr>
              <a:defRPr/>
            </a:lvl1pPr>
          </a:lstStyle>
          <a:p>
            <a:pPr>
              <a:defRPr/>
            </a:pPr>
            <a:fld id="{AAD25DC0-D3FB-4647-AEA8-73F278E81E10}" type="slidenum">
              <a:rPr lang="en-CA" altLang="cs-CZ"/>
              <a:pPr>
                <a:defRPr/>
              </a:pPr>
              <a:t>‹#›</a:t>
            </a:fld>
            <a:endParaRPr lang="en-CA" altLang="cs-CZ"/>
          </a:p>
        </p:txBody>
      </p:sp>
    </p:spTree>
    <p:extLst>
      <p:ext uri="{BB962C8B-B14F-4D97-AF65-F5344CB8AC3E}">
        <p14:creationId xmlns:p14="http://schemas.microsoft.com/office/powerpoint/2010/main" val="3271198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55">
            <a:extLst>
              <a:ext uri="{FF2B5EF4-FFF2-40B4-BE49-F238E27FC236}">
                <a16:creationId xmlns:a16="http://schemas.microsoft.com/office/drawing/2014/main" id="{1DE1C31E-CE21-4004-8896-5321431DEFB4}"/>
              </a:ext>
            </a:extLst>
          </p:cNvPr>
          <p:cNvSpPr>
            <a:spLocks noGrp="1" noChangeArrowheads="1"/>
          </p:cNvSpPr>
          <p:nvPr>
            <p:ph type="dt" sz="half" idx="10"/>
          </p:nvPr>
        </p:nvSpPr>
        <p:spPr>
          <a:ln/>
        </p:spPr>
        <p:txBody>
          <a:bodyPr/>
          <a:lstStyle>
            <a:lvl1pPr>
              <a:defRPr/>
            </a:lvl1pPr>
          </a:lstStyle>
          <a:p>
            <a:pPr>
              <a:defRPr/>
            </a:pPr>
            <a:endParaRPr lang="en-CA"/>
          </a:p>
        </p:txBody>
      </p:sp>
      <p:sp>
        <p:nvSpPr>
          <p:cNvPr id="4" name="Rectangle 56">
            <a:extLst>
              <a:ext uri="{FF2B5EF4-FFF2-40B4-BE49-F238E27FC236}">
                <a16:creationId xmlns:a16="http://schemas.microsoft.com/office/drawing/2014/main" id="{CB1099A8-B5AD-4FDD-8D6C-E498B28A0DED}"/>
              </a:ext>
            </a:extLst>
          </p:cNvPr>
          <p:cNvSpPr>
            <a:spLocks noGrp="1" noChangeArrowheads="1"/>
          </p:cNvSpPr>
          <p:nvPr>
            <p:ph type="ftr" sz="quarter" idx="11"/>
          </p:nvPr>
        </p:nvSpPr>
        <p:spPr>
          <a:ln/>
        </p:spPr>
        <p:txBody>
          <a:bodyPr/>
          <a:lstStyle>
            <a:lvl1pPr>
              <a:defRPr/>
            </a:lvl1pPr>
          </a:lstStyle>
          <a:p>
            <a:pPr>
              <a:defRPr/>
            </a:pPr>
            <a:endParaRPr lang="en-CA"/>
          </a:p>
        </p:txBody>
      </p:sp>
      <p:sp>
        <p:nvSpPr>
          <p:cNvPr id="5" name="Rectangle 57">
            <a:extLst>
              <a:ext uri="{FF2B5EF4-FFF2-40B4-BE49-F238E27FC236}">
                <a16:creationId xmlns:a16="http://schemas.microsoft.com/office/drawing/2014/main" id="{18E4D117-FE3C-4D94-B220-E15DC0F53CE6}"/>
              </a:ext>
            </a:extLst>
          </p:cNvPr>
          <p:cNvSpPr>
            <a:spLocks noGrp="1" noChangeArrowheads="1"/>
          </p:cNvSpPr>
          <p:nvPr>
            <p:ph type="sldNum" sz="quarter" idx="12"/>
          </p:nvPr>
        </p:nvSpPr>
        <p:spPr>
          <a:ln/>
        </p:spPr>
        <p:txBody>
          <a:bodyPr/>
          <a:lstStyle>
            <a:lvl1pPr>
              <a:defRPr/>
            </a:lvl1pPr>
          </a:lstStyle>
          <a:p>
            <a:pPr>
              <a:defRPr/>
            </a:pPr>
            <a:fld id="{19D10FBF-B05F-41FA-8828-5346BF32AF40}" type="slidenum">
              <a:rPr lang="en-CA" altLang="cs-CZ"/>
              <a:pPr>
                <a:defRPr/>
              </a:pPr>
              <a:t>‹#›</a:t>
            </a:fld>
            <a:endParaRPr lang="en-CA" altLang="cs-CZ"/>
          </a:p>
        </p:txBody>
      </p:sp>
    </p:spTree>
    <p:extLst>
      <p:ext uri="{BB962C8B-B14F-4D97-AF65-F5344CB8AC3E}">
        <p14:creationId xmlns:p14="http://schemas.microsoft.com/office/powerpoint/2010/main" val="313134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5">
            <a:extLst>
              <a:ext uri="{FF2B5EF4-FFF2-40B4-BE49-F238E27FC236}">
                <a16:creationId xmlns:a16="http://schemas.microsoft.com/office/drawing/2014/main" id="{91BDEAC6-110D-4622-8239-A2D479B0F6A4}"/>
              </a:ext>
            </a:extLst>
          </p:cNvPr>
          <p:cNvSpPr>
            <a:spLocks noGrp="1" noChangeArrowheads="1"/>
          </p:cNvSpPr>
          <p:nvPr>
            <p:ph type="dt" sz="half" idx="10"/>
          </p:nvPr>
        </p:nvSpPr>
        <p:spPr>
          <a:ln/>
        </p:spPr>
        <p:txBody>
          <a:bodyPr/>
          <a:lstStyle>
            <a:lvl1pPr>
              <a:defRPr/>
            </a:lvl1pPr>
          </a:lstStyle>
          <a:p>
            <a:pPr>
              <a:defRPr/>
            </a:pPr>
            <a:endParaRPr lang="en-CA"/>
          </a:p>
        </p:txBody>
      </p:sp>
      <p:sp>
        <p:nvSpPr>
          <p:cNvPr id="3" name="Rectangle 56">
            <a:extLst>
              <a:ext uri="{FF2B5EF4-FFF2-40B4-BE49-F238E27FC236}">
                <a16:creationId xmlns:a16="http://schemas.microsoft.com/office/drawing/2014/main" id="{51AEB236-E5AD-4EAC-B06B-C8EF6968A453}"/>
              </a:ext>
            </a:extLst>
          </p:cNvPr>
          <p:cNvSpPr>
            <a:spLocks noGrp="1" noChangeArrowheads="1"/>
          </p:cNvSpPr>
          <p:nvPr>
            <p:ph type="ftr" sz="quarter" idx="11"/>
          </p:nvPr>
        </p:nvSpPr>
        <p:spPr>
          <a:ln/>
        </p:spPr>
        <p:txBody>
          <a:bodyPr/>
          <a:lstStyle>
            <a:lvl1pPr>
              <a:defRPr/>
            </a:lvl1pPr>
          </a:lstStyle>
          <a:p>
            <a:pPr>
              <a:defRPr/>
            </a:pPr>
            <a:endParaRPr lang="en-CA"/>
          </a:p>
        </p:txBody>
      </p:sp>
      <p:sp>
        <p:nvSpPr>
          <p:cNvPr id="4" name="Rectangle 57">
            <a:extLst>
              <a:ext uri="{FF2B5EF4-FFF2-40B4-BE49-F238E27FC236}">
                <a16:creationId xmlns:a16="http://schemas.microsoft.com/office/drawing/2014/main" id="{CC65C2F7-7BEC-4C34-80C4-C78DC01BE27A}"/>
              </a:ext>
            </a:extLst>
          </p:cNvPr>
          <p:cNvSpPr>
            <a:spLocks noGrp="1" noChangeArrowheads="1"/>
          </p:cNvSpPr>
          <p:nvPr>
            <p:ph type="sldNum" sz="quarter" idx="12"/>
          </p:nvPr>
        </p:nvSpPr>
        <p:spPr>
          <a:ln/>
        </p:spPr>
        <p:txBody>
          <a:bodyPr/>
          <a:lstStyle>
            <a:lvl1pPr>
              <a:defRPr/>
            </a:lvl1pPr>
          </a:lstStyle>
          <a:p>
            <a:pPr>
              <a:defRPr/>
            </a:pPr>
            <a:fld id="{8A8940F6-CFAA-4328-AB73-21214C6E5477}" type="slidenum">
              <a:rPr lang="en-CA" altLang="cs-CZ"/>
              <a:pPr>
                <a:defRPr/>
              </a:pPr>
              <a:t>‹#›</a:t>
            </a:fld>
            <a:endParaRPr lang="en-CA" altLang="cs-CZ"/>
          </a:p>
        </p:txBody>
      </p:sp>
    </p:spTree>
    <p:extLst>
      <p:ext uri="{BB962C8B-B14F-4D97-AF65-F5344CB8AC3E}">
        <p14:creationId xmlns:p14="http://schemas.microsoft.com/office/powerpoint/2010/main" val="30192434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a:extLst>
              <a:ext uri="{FF2B5EF4-FFF2-40B4-BE49-F238E27FC236}">
                <a16:creationId xmlns:a16="http://schemas.microsoft.com/office/drawing/2014/main" id="{EDAEB471-BF7A-4C18-B7DD-8C9A6FC2FDDD}"/>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54B34EE1-18D0-480A-A1A2-264CBC6E9E3E}"/>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8BFB76AC-6BBF-4B81-A3C3-D6DE1247FA5A}"/>
              </a:ext>
            </a:extLst>
          </p:cNvPr>
          <p:cNvSpPr>
            <a:spLocks noGrp="1" noChangeArrowheads="1"/>
          </p:cNvSpPr>
          <p:nvPr>
            <p:ph type="sldNum" sz="quarter" idx="12"/>
          </p:nvPr>
        </p:nvSpPr>
        <p:spPr>
          <a:ln/>
        </p:spPr>
        <p:txBody>
          <a:bodyPr/>
          <a:lstStyle>
            <a:lvl1pPr>
              <a:defRPr/>
            </a:lvl1pPr>
          </a:lstStyle>
          <a:p>
            <a:pPr>
              <a:defRPr/>
            </a:pPr>
            <a:fld id="{4174F5C3-842C-41EF-BEDF-01877FCC34B3}" type="slidenum">
              <a:rPr lang="en-CA" altLang="cs-CZ"/>
              <a:pPr>
                <a:defRPr/>
              </a:pPr>
              <a:t>‹#›</a:t>
            </a:fld>
            <a:endParaRPr lang="en-CA" altLang="cs-CZ"/>
          </a:p>
        </p:txBody>
      </p:sp>
    </p:spTree>
    <p:extLst>
      <p:ext uri="{BB962C8B-B14F-4D97-AF65-F5344CB8AC3E}">
        <p14:creationId xmlns:p14="http://schemas.microsoft.com/office/powerpoint/2010/main" val="23769222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a:extLst>
              <a:ext uri="{FF2B5EF4-FFF2-40B4-BE49-F238E27FC236}">
                <a16:creationId xmlns:a16="http://schemas.microsoft.com/office/drawing/2014/main" id="{95052AF9-E123-478B-9E57-28CB68F21920}"/>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E4B461D0-0A10-4A87-95F7-C52ADA894689}"/>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C0906E06-A1F2-4895-B706-D391F54BC1D8}"/>
              </a:ext>
            </a:extLst>
          </p:cNvPr>
          <p:cNvSpPr>
            <a:spLocks noGrp="1" noChangeArrowheads="1"/>
          </p:cNvSpPr>
          <p:nvPr>
            <p:ph type="sldNum" sz="quarter" idx="12"/>
          </p:nvPr>
        </p:nvSpPr>
        <p:spPr>
          <a:ln/>
        </p:spPr>
        <p:txBody>
          <a:bodyPr/>
          <a:lstStyle>
            <a:lvl1pPr>
              <a:defRPr/>
            </a:lvl1pPr>
          </a:lstStyle>
          <a:p>
            <a:pPr>
              <a:defRPr/>
            </a:pPr>
            <a:fld id="{1659E880-EAB5-4E4C-8503-2430D9F71CFF}" type="slidenum">
              <a:rPr lang="en-CA" altLang="cs-CZ"/>
              <a:pPr>
                <a:defRPr/>
              </a:pPr>
              <a:t>‹#›</a:t>
            </a:fld>
            <a:endParaRPr lang="en-CA" altLang="cs-CZ"/>
          </a:p>
        </p:txBody>
      </p:sp>
    </p:spTree>
    <p:extLst>
      <p:ext uri="{BB962C8B-B14F-4D97-AF65-F5344CB8AC3E}">
        <p14:creationId xmlns:p14="http://schemas.microsoft.com/office/powerpoint/2010/main" val="42656354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id="{B50B7CF6-AD87-4819-9264-BFF279D9634B}"/>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64FDDC70-85B5-4E8B-B359-45C50B8AE7B2}"/>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C46B1A8A-3AAB-439A-9464-5A77D8DB0308}"/>
              </a:ext>
            </a:extLst>
          </p:cNvPr>
          <p:cNvSpPr>
            <a:spLocks noGrp="1" noChangeArrowheads="1"/>
          </p:cNvSpPr>
          <p:nvPr>
            <p:ph type="sldNum" sz="quarter" idx="12"/>
          </p:nvPr>
        </p:nvSpPr>
        <p:spPr>
          <a:ln/>
        </p:spPr>
        <p:txBody>
          <a:bodyPr/>
          <a:lstStyle>
            <a:lvl1pPr>
              <a:defRPr/>
            </a:lvl1pPr>
          </a:lstStyle>
          <a:p>
            <a:pPr>
              <a:defRPr/>
            </a:pPr>
            <a:fld id="{B05DA3DE-4D7A-4961-8799-81E94F89D48F}" type="slidenum">
              <a:rPr lang="en-CA" altLang="cs-CZ"/>
              <a:pPr>
                <a:defRPr/>
              </a:pPr>
              <a:t>‹#›</a:t>
            </a:fld>
            <a:endParaRPr lang="en-CA" altLang="cs-CZ"/>
          </a:p>
        </p:txBody>
      </p:sp>
    </p:spTree>
    <p:extLst>
      <p:ext uri="{BB962C8B-B14F-4D97-AF65-F5344CB8AC3E}">
        <p14:creationId xmlns:p14="http://schemas.microsoft.com/office/powerpoint/2010/main" val="3643989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81838" y="381000"/>
            <a:ext cx="1943100" cy="57150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1252538" y="381000"/>
            <a:ext cx="5676900" cy="57150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id="{56CCB2AA-439C-4444-AAD7-66E65F231635}"/>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25BAEF56-2BBF-4654-AED0-49858B672054}"/>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ACB9C7E7-E84B-4A30-AC42-637778515F25}"/>
              </a:ext>
            </a:extLst>
          </p:cNvPr>
          <p:cNvSpPr>
            <a:spLocks noGrp="1" noChangeArrowheads="1"/>
          </p:cNvSpPr>
          <p:nvPr>
            <p:ph type="sldNum" sz="quarter" idx="12"/>
          </p:nvPr>
        </p:nvSpPr>
        <p:spPr>
          <a:ln/>
        </p:spPr>
        <p:txBody>
          <a:bodyPr/>
          <a:lstStyle>
            <a:lvl1pPr>
              <a:defRPr/>
            </a:lvl1pPr>
          </a:lstStyle>
          <a:p>
            <a:pPr>
              <a:defRPr/>
            </a:pPr>
            <a:fld id="{209272AE-9306-4A18-8FAD-2BEF847A4262}" type="slidenum">
              <a:rPr lang="en-CA" altLang="cs-CZ"/>
              <a:pPr>
                <a:defRPr/>
              </a:pPr>
              <a:t>‹#›</a:t>
            </a:fld>
            <a:endParaRPr lang="en-CA" altLang="cs-CZ"/>
          </a:p>
        </p:txBody>
      </p:sp>
    </p:spTree>
    <p:extLst>
      <p:ext uri="{BB962C8B-B14F-4D97-AF65-F5344CB8AC3E}">
        <p14:creationId xmlns:p14="http://schemas.microsoft.com/office/powerpoint/2010/main" val="38694413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1252538" y="381000"/>
            <a:ext cx="7772400" cy="13716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252538"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5214938" y="1981200"/>
            <a:ext cx="3810000" cy="4114800"/>
          </a:xfrm>
        </p:spPr>
        <p:txBody>
          <a:bodyPr/>
          <a:lstStyle/>
          <a:p>
            <a:pPr lvl="0"/>
            <a:endParaRPr lang="cs-CZ" noProof="0"/>
          </a:p>
        </p:txBody>
      </p:sp>
      <p:sp>
        <p:nvSpPr>
          <p:cNvPr id="5" name="Rectangle 55">
            <a:extLst>
              <a:ext uri="{FF2B5EF4-FFF2-40B4-BE49-F238E27FC236}">
                <a16:creationId xmlns:a16="http://schemas.microsoft.com/office/drawing/2014/main" id="{5F772C4D-A098-4263-AC8A-4D59929232AF}"/>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95AEE03F-51C0-4E87-BE76-E2217ACB1BD2}"/>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379169CE-EB73-41F3-B14C-9E84FCA80B9F}"/>
              </a:ext>
            </a:extLst>
          </p:cNvPr>
          <p:cNvSpPr>
            <a:spLocks noGrp="1" noChangeArrowheads="1"/>
          </p:cNvSpPr>
          <p:nvPr>
            <p:ph type="sldNum" sz="quarter" idx="12"/>
          </p:nvPr>
        </p:nvSpPr>
        <p:spPr>
          <a:ln/>
        </p:spPr>
        <p:txBody>
          <a:bodyPr/>
          <a:lstStyle>
            <a:lvl1pPr>
              <a:defRPr/>
            </a:lvl1pPr>
          </a:lstStyle>
          <a:p>
            <a:pPr>
              <a:defRPr/>
            </a:pPr>
            <a:fld id="{B6169130-347A-4B6B-9E43-73D2AE90D492}" type="slidenum">
              <a:rPr lang="en-CA" altLang="cs-CZ"/>
              <a:pPr>
                <a:defRPr/>
              </a:pPr>
              <a:t>‹#›</a:t>
            </a:fld>
            <a:endParaRPr lang="en-CA" altLang="cs-CZ"/>
          </a:p>
        </p:txBody>
      </p:sp>
    </p:spTree>
    <p:extLst>
      <p:ext uri="{BB962C8B-B14F-4D97-AF65-F5344CB8AC3E}">
        <p14:creationId xmlns:p14="http://schemas.microsoft.com/office/powerpoint/2010/main" val="38631629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409C186-23EB-45AE-9A3B-FD177D8442FB}"/>
              </a:ext>
            </a:extLst>
          </p:cNvPr>
          <p:cNvGrpSpPr>
            <a:grpSpLocks/>
          </p:cNvGrpSpPr>
          <p:nvPr/>
        </p:nvGrpSpPr>
        <p:grpSpPr bwMode="auto">
          <a:xfrm>
            <a:off x="2084388" y="-395288"/>
            <a:ext cx="4978400" cy="5749926"/>
            <a:chOff x="1313" y="-249"/>
            <a:chExt cx="3136" cy="3622"/>
          </a:xfrm>
        </p:grpSpPr>
        <p:sp>
          <p:nvSpPr>
            <p:cNvPr id="5" name="Arc 3">
              <a:extLst>
                <a:ext uri="{FF2B5EF4-FFF2-40B4-BE49-F238E27FC236}">
                  <a16:creationId xmlns:a16="http://schemas.microsoft.com/office/drawing/2014/main" id="{C5B1635E-42AC-4ECE-9A60-3F08710102F5}"/>
                </a:ext>
              </a:extLst>
            </p:cNvPr>
            <p:cNvSpPr>
              <a:spLocks/>
            </p:cNvSpPr>
            <p:nvPr/>
          </p:nvSpPr>
          <p:spPr bwMode="ltGray">
            <a:xfrm rot="-2700000">
              <a:off x="1313" y="-249"/>
              <a:ext cx="3136" cy="3135"/>
            </a:xfrm>
            <a:custGeom>
              <a:avLst/>
              <a:gdLst>
                <a:gd name="T0" fmla="*/ 0 w 21607"/>
                <a:gd name="T1" fmla="*/ 0 h 21600"/>
                <a:gd name="T2" fmla="*/ 0 w 21607"/>
                <a:gd name="T3" fmla="*/ 0 h 21600"/>
                <a:gd name="T4" fmla="*/ 0 w 21607"/>
                <a:gd name="T5" fmla="*/ 0 h 21600"/>
                <a:gd name="T6" fmla="*/ 0 60000 65536"/>
                <a:gd name="T7" fmla="*/ 0 60000 65536"/>
                <a:gd name="T8" fmla="*/ 0 60000 65536"/>
              </a:gdLst>
              <a:ahLst/>
              <a:cxnLst>
                <a:cxn ang="T6">
                  <a:pos x="T0" y="T1"/>
                </a:cxn>
                <a:cxn ang="T7">
                  <a:pos x="T2" y="T3"/>
                </a:cxn>
                <a:cxn ang="T8">
                  <a:pos x="T4" y="T5"/>
                </a:cxn>
              </a:cxnLst>
              <a:rect l="0" t="0" r="r" b="b"/>
              <a:pathLst>
                <a:path w="21607" h="21600" fill="none" extrusionOk="0">
                  <a:moveTo>
                    <a:pt x="0" y="0"/>
                  </a:moveTo>
                  <a:cubicBezTo>
                    <a:pt x="2" y="0"/>
                    <a:pt x="4" y="-1"/>
                    <a:pt x="7" y="0"/>
                  </a:cubicBezTo>
                  <a:cubicBezTo>
                    <a:pt x="11933" y="0"/>
                    <a:pt x="21603" y="9666"/>
                    <a:pt x="21606" y="21593"/>
                  </a:cubicBezTo>
                </a:path>
                <a:path w="21607" h="21600" stroke="0" extrusionOk="0">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6" name="Arc 4">
              <a:extLst>
                <a:ext uri="{FF2B5EF4-FFF2-40B4-BE49-F238E27FC236}">
                  <a16:creationId xmlns:a16="http://schemas.microsoft.com/office/drawing/2014/main" id="{2827CEC8-BC1A-49E0-9343-17E1D5D40BA2}"/>
                </a:ext>
              </a:extLst>
            </p:cNvPr>
            <p:cNvSpPr>
              <a:spLocks/>
            </p:cNvSpPr>
            <p:nvPr/>
          </p:nvSpPr>
          <p:spPr bwMode="ltGray">
            <a:xfrm rot="-2700000">
              <a:off x="1349" y="-162"/>
              <a:ext cx="3037" cy="3056"/>
            </a:xfrm>
            <a:custGeom>
              <a:avLst/>
              <a:gdLst>
                <a:gd name="T0" fmla="*/ 0 w 20922"/>
                <a:gd name="T1" fmla="*/ 0 h 21053"/>
                <a:gd name="T2" fmla="*/ 0 w 20922"/>
                <a:gd name="T3" fmla="*/ 0 h 21053"/>
                <a:gd name="T4" fmla="*/ 0 w 20922"/>
                <a:gd name="T5" fmla="*/ 0 h 21053"/>
                <a:gd name="T6" fmla="*/ 0 60000 65536"/>
                <a:gd name="T7" fmla="*/ 0 60000 65536"/>
                <a:gd name="T8" fmla="*/ 0 60000 65536"/>
              </a:gdLst>
              <a:ahLst/>
              <a:cxnLst>
                <a:cxn ang="T6">
                  <a:pos x="T0" y="T1"/>
                </a:cxn>
                <a:cxn ang="T7">
                  <a:pos x="T2" y="T3"/>
                </a:cxn>
                <a:cxn ang="T8">
                  <a:pos x="T4" y="T5"/>
                </a:cxn>
              </a:cxnLst>
              <a:rect l="0" t="0" r="r" b="b"/>
              <a:pathLst>
                <a:path w="20922" h="21053" fill="none" extrusionOk="0">
                  <a:moveTo>
                    <a:pt x="4830" y="0"/>
                  </a:moveTo>
                  <a:cubicBezTo>
                    <a:pt x="12706" y="1807"/>
                    <a:pt x="18914" y="7858"/>
                    <a:pt x="20922" y="15684"/>
                  </a:cubicBezTo>
                </a:path>
                <a:path w="20922" h="21053" stroke="0" extrusionOk="0">
                  <a:moveTo>
                    <a:pt x="4830" y="0"/>
                  </a:moveTo>
                  <a:cubicBezTo>
                    <a:pt x="12706" y="1807"/>
                    <a:pt x="18914" y="7858"/>
                    <a:pt x="20922" y="15684"/>
                  </a:cubicBezTo>
                  <a:lnTo>
                    <a:pt x="0" y="21053"/>
                  </a:lnTo>
                  <a:lnTo>
                    <a:pt x="4830" y="0"/>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7" name="Arc 5">
              <a:extLst>
                <a:ext uri="{FF2B5EF4-FFF2-40B4-BE49-F238E27FC236}">
                  <a16:creationId xmlns:a16="http://schemas.microsoft.com/office/drawing/2014/main" id="{4C3E5D96-6062-48E3-81E7-62145EA32FD5}"/>
                </a:ext>
              </a:extLst>
            </p:cNvPr>
            <p:cNvSpPr>
              <a:spLocks/>
            </p:cNvSpPr>
            <p:nvPr/>
          </p:nvSpPr>
          <p:spPr bwMode="ltGray">
            <a:xfrm rot="-2700000">
              <a:off x="1474" y="162"/>
              <a:ext cx="2752" cy="2792"/>
            </a:xfrm>
            <a:custGeom>
              <a:avLst/>
              <a:gdLst>
                <a:gd name="T0" fmla="*/ 0 w 18966"/>
                <a:gd name="T1" fmla="*/ 0 h 19239"/>
                <a:gd name="T2" fmla="*/ 0 w 18966"/>
                <a:gd name="T3" fmla="*/ 0 h 19239"/>
                <a:gd name="T4" fmla="*/ 0 w 18966"/>
                <a:gd name="T5" fmla="*/ 0 h 19239"/>
                <a:gd name="T6" fmla="*/ 0 60000 65536"/>
                <a:gd name="T7" fmla="*/ 0 60000 65536"/>
                <a:gd name="T8" fmla="*/ 0 60000 65536"/>
              </a:gdLst>
              <a:ahLst/>
              <a:cxnLst>
                <a:cxn ang="T6">
                  <a:pos x="T0" y="T1"/>
                </a:cxn>
                <a:cxn ang="T7">
                  <a:pos x="T2" y="T3"/>
                </a:cxn>
                <a:cxn ang="T8">
                  <a:pos x="T4" y="T5"/>
                </a:cxn>
              </a:cxnLst>
              <a:rect l="0" t="0" r="r" b="b"/>
              <a:pathLst>
                <a:path w="18966" h="19239" fill="none" extrusionOk="0">
                  <a:moveTo>
                    <a:pt x="9819" y="-1"/>
                  </a:moveTo>
                  <a:cubicBezTo>
                    <a:pt x="13695" y="1978"/>
                    <a:pt x="16883" y="5080"/>
                    <a:pt x="18965" y="8902"/>
                  </a:cubicBezTo>
                </a:path>
                <a:path w="18966" h="19239" stroke="0" extrusionOk="0">
                  <a:moveTo>
                    <a:pt x="9819" y="-1"/>
                  </a:moveTo>
                  <a:cubicBezTo>
                    <a:pt x="13695" y="1978"/>
                    <a:pt x="16883" y="5080"/>
                    <a:pt x="18965" y="8902"/>
                  </a:cubicBezTo>
                  <a:lnTo>
                    <a:pt x="0" y="19239"/>
                  </a:lnTo>
                  <a:lnTo>
                    <a:pt x="9819" y="-1"/>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8" name="Arc 6">
              <a:extLst>
                <a:ext uri="{FF2B5EF4-FFF2-40B4-BE49-F238E27FC236}">
                  <a16:creationId xmlns:a16="http://schemas.microsoft.com/office/drawing/2014/main" id="{B41B5A7D-FD09-4628-A471-B9BE98E8ECCA}"/>
                </a:ext>
              </a:extLst>
            </p:cNvPr>
            <p:cNvSpPr>
              <a:spLocks/>
            </p:cNvSpPr>
            <p:nvPr/>
          </p:nvSpPr>
          <p:spPr bwMode="ltGray">
            <a:xfrm rot="-2700000">
              <a:off x="1678" y="510"/>
              <a:ext cx="2432" cy="2498"/>
            </a:xfrm>
            <a:custGeom>
              <a:avLst/>
              <a:gdLst>
                <a:gd name="T0" fmla="*/ 0 w 16754"/>
                <a:gd name="T1" fmla="*/ 0 h 17212"/>
                <a:gd name="T2" fmla="*/ 0 w 16754"/>
                <a:gd name="T3" fmla="*/ 0 h 17212"/>
                <a:gd name="T4" fmla="*/ 0 w 16754"/>
                <a:gd name="T5" fmla="*/ 0 h 17212"/>
                <a:gd name="T6" fmla="*/ 0 60000 65536"/>
                <a:gd name="T7" fmla="*/ 0 60000 65536"/>
                <a:gd name="T8" fmla="*/ 0 60000 65536"/>
              </a:gdLst>
              <a:ahLst/>
              <a:cxnLst>
                <a:cxn ang="T6">
                  <a:pos x="T0" y="T1"/>
                </a:cxn>
                <a:cxn ang="T7">
                  <a:pos x="T2" y="T3"/>
                </a:cxn>
                <a:cxn ang="T8">
                  <a:pos x="T4" y="T5"/>
                </a:cxn>
              </a:cxnLst>
              <a:rect l="0" t="0" r="r" b="b"/>
              <a:pathLst>
                <a:path w="16754" h="17212" fill="none" extrusionOk="0">
                  <a:moveTo>
                    <a:pt x="13050" y="-1"/>
                  </a:moveTo>
                  <a:cubicBezTo>
                    <a:pt x="14423" y="1040"/>
                    <a:pt x="15666" y="2242"/>
                    <a:pt x="16754" y="3578"/>
                  </a:cubicBezTo>
                </a:path>
                <a:path w="16754" h="17212" stroke="0" extrusionOk="0">
                  <a:moveTo>
                    <a:pt x="13050" y="-1"/>
                  </a:moveTo>
                  <a:cubicBezTo>
                    <a:pt x="14423" y="1040"/>
                    <a:pt x="15666" y="2242"/>
                    <a:pt x="16754" y="3578"/>
                  </a:cubicBezTo>
                  <a:lnTo>
                    <a:pt x="0" y="17212"/>
                  </a:lnTo>
                  <a:lnTo>
                    <a:pt x="13050"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9" name="Arc 7">
              <a:extLst>
                <a:ext uri="{FF2B5EF4-FFF2-40B4-BE49-F238E27FC236}">
                  <a16:creationId xmlns:a16="http://schemas.microsoft.com/office/drawing/2014/main" id="{6C395865-120E-496F-855A-B564414B4969}"/>
                </a:ext>
              </a:extLst>
            </p:cNvPr>
            <p:cNvSpPr>
              <a:spLocks/>
            </p:cNvSpPr>
            <p:nvPr/>
          </p:nvSpPr>
          <p:spPr bwMode="ltGray">
            <a:xfrm rot="-2700000">
              <a:off x="1446" y="57"/>
              <a:ext cx="2900" cy="29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0" name="Arc 8">
              <a:extLst>
                <a:ext uri="{FF2B5EF4-FFF2-40B4-BE49-F238E27FC236}">
                  <a16:creationId xmlns:a16="http://schemas.microsoft.com/office/drawing/2014/main" id="{8DB40269-4E24-42CC-9EC9-DFFADADA4518}"/>
                </a:ext>
              </a:extLst>
            </p:cNvPr>
            <p:cNvSpPr>
              <a:spLocks/>
            </p:cNvSpPr>
            <p:nvPr/>
          </p:nvSpPr>
          <p:spPr bwMode="ltGray">
            <a:xfrm rot="-2700000">
              <a:off x="1478" y="137"/>
              <a:ext cx="2809" cy="2826"/>
            </a:xfrm>
            <a:custGeom>
              <a:avLst/>
              <a:gdLst>
                <a:gd name="T0" fmla="*/ 0 w 20924"/>
                <a:gd name="T1" fmla="*/ 0 h 21052"/>
                <a:gd name="T2" fmla="*/ 0 w 20924"/>
                <a:gd name="T3" fmla="*/ 0 h 21052"/>
                <a:gd name="T4" fmla="*/ 0 w 20924"/>
                <a:gd name="T5" fmla="*/ 0 h 21052"/>
                <a:gd name="T6" fmla="*/ 0 60000 65536"/>
                <a:gd name="T7" fmla="*/ 0 60000 65536"/>
                <a:gd name="T8" fmla="*/ 0 60000 65536"/>
              </a:gdLst>
              <a:ahLst/>
              <a:cxnLst>
                <a:cxn ang="T6">
                  <a:pos x="T0" y="T1"/>
                </a:cxn>
                <a:cxn ang="T7">
                  <a:pos x="T2" y="T3"/>
                </a:cxn>
                <a:cxn ang="T8">
                  <a:pos x="T4" y="T5"/>
                </a:cxn>
              </a:cxnLst>
              <a:rect l="0" t="0" r="r" b="b"/>
              <a:pathLst>
                <a:path w="20924" h="21052" fill="none" extrusionOk="0">
                  <a:moveTo>
                    <a:pt x="4833" y="-1"/>
                  </a:moveTo>
                  <a:cubicBezTo>
                    <a:pt x="12709" y="1807"/>
                    <a:pt x="18917" y="7861"/>
                    <a:pt x="20923" y="15689"/>
                  </a:cubicBezTo>
                </a:path>
                <a:path w="20924" h="21052" stroke="0" extrusionOk="0">
                  <a:moveTo>
                    <a:pt x="4833" y="-1"/>
                  </a:moveTo>
                  <a:cubicBezTo>
                    <a:pt x="12709" y="1807"/>
                    <a:pt x="18917" y="7861"/>
                    <a:pt x="20923" y="15689"/>
                  </a:cubicBezTo>
                  <a:lnTo>
                    <a:pt x="0" y="21052"/>
                  </a:lnTo>
                  <a:lnTo>
                    <a:pt x="4833" y="-1"/>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1" name="Arc 9">
              <a:extLst>
                <a:ext uri="{FF2B5EF4-FFF2-40B4-BE49-F238E27FC236}">
                  <a16:creationId xmlns:a16="http://schemas.microsoft.com/office/drawing/2014/main" id="{53196F0D-5331-4610-B43C-45070A51B25D}"/>
                </a:ext>
              </a:extLst>
            </p:cNvPr>
            <p:cNvSpPr>
              <a:spLocks/>
            </p:cNvSpPr>
            <p:nvPr/>
          </p:nvSpPr>
          <p:spPr bwMode="ltGray">
            <a:xfrm rot="-2700000">
              <a:off x="1608" y="427"/>
              <a:ext cx="2547" cy="2583"/>
            </a:xfrm>
            <a:custGeom>
              <a:avLst/>
              <a:gdLst>
                <a:gd name="T0" fmla="*/ 0 w 18970"/>
                <a:gd name="T1" fmla="*/ 0 h 19237"/>
                <a:gd name="T2" fmla="*/ 0 w 18970"/>
                <a:gd name="T3" fmla="*/ 0 h 19237"/>
                <a:gd name="T4" fmla="*/ 0 w 18970"/>
                <a:gd name="T5" fmla="*/ 0 h 19237"/>
                <a:gd name="T6" fmla="*/ 0 60000 65536"/>
                <a:gd name="T7" fmla="*/ 0 60000 65536"/>
                <a:gd name="T8" fmla="*/ 0 60000 65536"/>
              </a:gdLst>
              <a:ahLst/>
              <a:cxnLst>
                <a:cxn ang="T6">
                  <a:pos x="T0" y="T1"/>
                </a:cxn>
                <a:cxn ang="T7">
                  <a:pos x="T2" y="T3"/>
                </a:cxn>
                <a:cxn ang="T8">
                  <a:pos x="T4" y="T5"/>
                </a:cxn>
              </a:cxnLst>
              <a:rect l="0" t="0" r="r" b="b"/>
              <a:pathLst>
                <a:path w="18970" h="19237" fill="none" extrusionOk="0">
                  <a:moveTo>
                    <a:pt x="9823" y="-1"/>
                  </a:moveTo>
                  <a:cubicBezTo>
                    <a:pt x="13699" y="1979"/>
                    <a:pt x="16888" y="5084"/>
                    <a:pt x="18969" y="8907"/>
                  </a:cubicBezTo>
                </a:path>
                <a:path w="18970" h="19237" stroke="0" extrusionOk="0">
                  <a:moveTo>
                    <a:pt x="9823" y="-1"/>
                  </a:moveTo>
                  <a:cubicBezTo>
                    <a:pt x="13699" y="1979"/>
                    <a:pt x="16888" y="5084"/>
                    <a:pt x="18969" y="8907"/>
                  </a:cubicBezTo>
                  <a:lnTo>
                    <a:pt x="0" y="19237"/>
                  </a:lnTo>
                  <a:lnTo>
                    <a:pt x="9823" y="-1"/>
                  </a:lnTo>
                  <a:close/>
                </a:path>
              </a:pathLst>
            </a:cu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2" name="Arc 10">
              <a:extLst>
                <a:ext uri="{FF2B5EF4-FFF2-40B4-BE49-F238E27FC236}">
                  <a16:creationId xmlns:a16="http://schemas.microsoft.com/office/drawing/2014/main" id="{21AAE20C-C8DD-489C-9608-A141C03C9DB0}"/>
                </a:ext>
              </a:extLst>
            </p:cNvPr>
            <p:cNvSpPr>
              <a:spLocks/>
            </p:cNvSpPr>
            <p:nvPr/>
          </p:nvSpPr>
          <p:spPr bwMode="ltGray">
            <a:xfrm rot="-2700000">
              <a:off x="1783" y="749"/>
              <a:ext cx="2249" cy="2311"/>
            </a:xfrm>
            <a:custGeom>
              <a:avLst/>
              <a:gdLst>
                <a:gd name="T0" fmla="*/ 0 w 16754"/>
                <a:gd name="T1" fmla="*/ 0 h 17213"/>
                <a:gd name="T2" fmla="*/ 0 w 16754"/>
                <a:gd name="T3" fmla="*/ 0 h 17213"/>
                <a:gd name="T4" fmla="*/ 0 w 16754"/>
                <a:gd name="T5" fmla="*/ 0 h 17213"/>
                <a:gd name="T6" fmla="*/ 0 60000 65536"/>
                <a:gd name="T7" fmla="*/ 0 60000 65536"/>
                <a:gd name="T8" fmla="*/ 0 60000 65536"/>
              </a:gdLst>
              <a:ahLst/>
              <a:cxnLst>
                <a:cxn ang="T6">
                  <a:pos x="T0" y="T1"/>
                </a:cxn>
                <a:cxn ang="T7">
                  <a:pos x="T2" y="T3"/>
                </a:cxn>
                <a:cxn ang="T8">
                  <a:pos x="T4" y="T5"/>
                </a:cxn>
              </a:cxnLst>
              <a:rect l="0" t="0" r="r" b="b"/>
              <a:pathLst>
                <a:path w="16754" h="17213" fill="none" extrusionOk="0">
                  <a:moveTo>
                    <a:pt x="13048" y="0"/>
                  </a:moveTo>
                  <a:cubicBezTo>
                    <a:pt x="14422" y="1041"/>
                    <a:pt x="15666" y="2243"/>
                    <a:pt x="16754" y="3579"/>
                  </a:cubicBezTo>
                </a:path>
                <a:path w="16754" h="17213" stroke="0" extrusionOk="0">
                  <a:moveTo>
                    <a:pt x="13048" y="0"/>
                  </a:moveTo>
                  <a:cubicBezTo>
                    <a:pt x="14422" y="1041"/>
                    <a:pt x="15666" y="2243"/>
                    <a:pt x="16754" y="3579"/>
                  </a:cubicBezTo>
                  <a:lnTo>
                    <a:pt x="0" y="17213"/>
                  </a:lnTo>
                  <a:lnTo>
                    <a:pt x="13048"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3" name="Arc 11">
              <a:extLst>
                <a:ext uri="{FF2B5EF4-FFF2-40B4-BE49-F238E27FC236}">
                  <a16:creationId xmlns:a16="http://schemas.microsoft.com/office/drawing/2014/main" id="{254095ED-D924-4DB4-B392-C424C86344E5}"/>
                </a:ext>
              </a:extLst>
            </p:cNvPr>
            <p:cNvSpPr>
              <a:spLocks/>
            </p:cNvSpPr>
            <p:nvPr/>
          </p:nvSpPr>
          <p:spPr bwMode="ltGray">
            <a:xfrm rot="-2700000">
              <a:off x="2239" y="2089"/>
              <a:ext cx="1284" cy="12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alpha val="50195"/>
              </a:schemeClr>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grpSp>
      <p:sp>
        <p:nvSpPr>
          <p:cNvPr id="34828" name="Rectangle 12"/>
          <p:cNvSpPr>
            <a:spLocks noGrp="1" noChangeArrowheads="1"/>
          </p:cNvSpPr>
          <p:nvPr>
            <p:ph type="ctrTitle" sz="quarter"/>
          </p:nvPr>
        </p:nvSpPr>
        <p:spPr>
          <a:xfrm>
            <a:off x="685800" y="3581400"/>
            <a:ext cx="7772400" cy="1331913"/>
          </a:xfrm>
        </p:spPr>
        <p:txBody>
          <a:bodyPr anchor="b"/>
          <a:lstStyle>
            <a:lvl1pPr algn="ctr">
              <a:defRPr/>
            </a:lvl1pPr>
          </a:lstStyle>
          <a:p>
            <a:r>
              <a:rPr lang="en-CA"/>
              <a:t>Klepnutím upravíte styl předlohy nadpisu.</a:t>
            </a:r>
          </a:p>
        </p:txBody>
      </p:sp>
      <p:sp>
        <p:nvSpPr>
          <p:cNvPr id="34829" name="Rectangle 13"/>
          <p:cNvSpPr>
            <a:spLocks noGrp="1" noChangeArrowheads="1"/>
          </p:cNvSpPr>
          <p:nvPr>
            <p:ph type="subTitle" sz="quarter" idx="1"/>
          </p:nvPr>
        </p:nvSpPr>
        <p:spPr>
          <a:xfrm>
            <a:off x="1371600" y="4906963"/>
            <a:ext cx="6400800" cy="1752600"/>
          </a:xfrm>
        </p:spPr>
        <p:txBody>
          <a:bodyPr anchor="b"/>
          <a:lstStyle>
            <a:lvl1pPr marL="0" indent="0" algn="ctr">
              <a:buFont typeface="Monotype Sorts" pitchFamily="2" charset="2"/>
              <a:buNone/>
              <a:defRPr/>
            </a:lvl1pPr>
          </a:lstStyle>
          <a:p>
            <a:r>
              <a:rPr lang="en-CA"/>
              <a:t>Klepnutím upravíte styl předlohy podnadpisu.</a:t>
            </a:r>
          </a:p>
        </p:txBody>
      </p:sp>
      <p:sp>
        <p:nvSpPr>
          <p:cNvPr id="14" name="Rectangle 14">
            <a:extLst>
              <a:ext uri="{FF2B5EF4-FFF2-40B4-BE49-F238E27FC236}">
                <a16:creationId xmlns:a16="http://schemas.microsoft.com/office/drawing/2014/main" id="{9C8F4574-A8C5-4D8A-80A2-8EFD45F7D591}"/>
              </a:ext>
            </a:extLst>
          </p:cNvPr>
          <p:cNvSpPr>
            <a:spLocks noGrp="1" noChangeArrowheads="1"/>
          </p:cNvSpPr>
          <p:nvPr>
            <p:ph type="dt" sz="quarter" idx="10"/>
          </p:nvPr>
        </p:nvSpPr>
        <p:spPr>
          <a:xfrm>
            <a:off x="498475" y="9525"/>
            <a:ext cx="1905000" cy="457200"/>
          </a:xfrm>
        </p:spPr>
        <p:txBody>
          <a:bodyPr/>
          <a:lstStyle>
            <a:lvl1pPr>
              <a:defRPr>
                <a:solidFill>
                  <a:srgbClr val="FFFFCC"/>
                </a:solidFill>
              </a:defRPr>
            </a:lvl1pPr>
          </a:lstStyle>
          <a:p>
            <a:pPr>
              <a:defRPr/>
            </a:pPr>
            <a:endParaRPr lang="en-CA"/>
          </a:p>
        </p:txBody>
      </p:sp>
      <p:sp>
        <p:nvSpPr>
          <p:cNvPr id="15" name="Rectangle 15">
            <a:extLst>
              <a:ext uri="{FF2B5EF4-FFF2-40B4-BE49-F238E27FC236}">
                <a16:creationId xmlns:a16="http://schemas.microsoft.com/office/drawing/2014/main" id="{8439ED2F-EC14-45D8-B013-6520CBAA2109}"/>
              </a:ext>
            </a:extLst>
          </p:cNvPr>
          <p:cNvSpPr>
            <a:spLocks noGrp="1" noChangeArrowheads="1"/>
          </p:cNvSpPr>
          <p:nvPr>
            <p:ph type="ftr" sz="quarter" idx="11"/>
          </p:nvPr>
        </p:nvSpPr>
        <p:spPr>
          <a:xfrm>
            <a:off x="3124200" y="9525"/>
            <a:ext cx="2895600" cy="457200"/>
          </a:xfrm>
        </p:spPr>
        <p:txBody>
          <a:bodyPr/>
          <a:lstStyle>
            <a:lvl1pPr>
              <a:defRPr>
                <a:solidFill>
                  <a:srgbClr val="FFFFCC"/>
                </a:solidFill>
              </a:defRPr>
            </a:lvl1pPr>
          </a:lstStyle>
          <a:p>
            <a:pPr>
              <a:defRPr/>
            </a:pPr>
            <a:endParaRPr lang="en-CA"/>
          </a:p>
        </p:txBody>
      </p:sp>
      <p:sp>
        <p:nvSpPr>
          <p:cNvPr id="16" name="Rectangle 16">
            <a:extLst>
              <a:ext uri="{FF2B5EF4-FFF2-40B4-BE49-F238E27FC236}">
                <a16:creationId xmlns:a16="http://schemas.microsoft.com/office/drawing/2014/main" id="{3291AEE2-AD4F-422E-A656-4A41194325D4}"/>
              </a:ext>
            </a:extLst>
          </p:cNvPr>
          <p:cNvSpPr>
            <a:spLocks noGrp="1" noChangeArrowheads="1"/>
          </p:cNvSpPr>
          <p:nvPr>
            <p:ph type="sldNum" sz="quarter" idx="12"/>
          </p:nvPr>
        </p:nvSpPr>
        <p:spPr>
          <a:xfrm>
            <a:off x="6727825" y="9525"/>
            <a:ext cx="1905000" cy="457200"/>
          </a:xfrm>
        </p:spPr>
        <p:txBody>
          <a:bodyPr/>
          <a:lstStyle>
            <a:lvl1pPr>
              <a:defRPr>
                <a:solidFill>
                  <a:srgbClr val="FFFFCC"/>
                </a:solidFill>
              </a:defRPr>
            </a:lvl1pPr>
          </a:lstStyle>
          <a:p>
            <a:pPr>
              <a:defRPr/>
            </a:pPr>
            <a:fld id="{22EA43B4-4DFE-4C42-8BCD-75EE03FF1FCB}" type="slidenum">
              <a:rPr lang="en-CA" altLang="cs-CZ"/>
              <a:pPr>
                <a:defRPr/>
              </a:pPr>
              <a:t>‹#›</a:t>
            </a:fld>
            <a:endParaRPr lang="en-CA" altLang="cs-CZ"/>
          </a:p>
        </p:txBody>
      </p:sp>
    </p:spTree>
    <p:extLst>
      <p:ext uri="{BB962C8B-B14F-4D97-AF65-F5344CB8AC3E}">
        <p14:creationId xmlns:p14="http://schemas.microsoft.com/office/powerpoint/2010/main" val="3183238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id="{845A77FF-30CD-419C-86E8-4834B0ACF179}"/>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E0824108-6D37-481C-9430-64CF9A0D74F8}"/>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90AA17E8-0436-41AC-9051-0CB1870EB1CE}"/>
              </a:ext>
            </a:extLst>
          </p:cNvPr>
          <p:cNvSpPr>
            <a:spLocks noGrp="1" noChangeArrowheads="1"/>
          </p:cNvSpPr>
          <p:nvPr>
            <p:ph type="sldNum" sz="quarter" idx="12"/>
          </p:nvPr>
        </p:nvSpPr>
        <p:spPr>
          <a:ln/>
        </p:spPr>
        <p:txBody>
          <a:bodyPr/>
          <a:lstStyle>
            <a:lvl1pPr>
              <a:defRPr/>
            </a:lvl1pPr>
          </a:lstStyle>
          <a:p>
            <a:pPr>
              <a:defRPr/>
            </a:pPr>
            <a:fld id="{13E476D3-FA6B-46F4-81E9-93CFFF5EDD95}" type="slidenum">
              <a:rPr lang="en-CA" altLang="cs-CZ"/>
              <a:pPr>
                <a:defRPr/>
              </a:pPr>
              <a:t>‹#›</a:t>
            </a:fld>
            <a:endParaRPr lang="en-CA" altLang="cs-CZ"/>
          </a:p>
        </p:txBody>
      </p:sp>
    </p:spTree>
    <p:extLst>
      <p:ext uri="{BB962C8B-B14F-4D97-AF65-F5344CB8AC3E}">
        <p14:creationId xmlns:p14="http://schemas.microsoft.com/office/powerpoint/2010/main" val="2024501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5">
            <a:extLst>
              <a:ext uri="{FF2B5EF4-FFF2-40B4-BE49-F238E27FC236}">
                <a16:creationId xmlns:a16="http://schemas.microsoft.com/office/drawing/2014/main" id="{5B1CEDAD-2EEC-4004-B957-DC2CE2134597}"/>
              </a:ext>
            </a:extLst>
          </p:cNvPr>
          <p:cNvSpPr>
            <a:spLocks noGrp="1" noChangeArrowheads="1"/>
          </p:cNvSpPr>
          <p:nvPr>
            <p:ph type="dt" sz="half" idx="10"/>
          </p:nvPr>
        </p:nvSpPr>
        <p:spPr>
          <a:ln/>
        </p:spPr>
        <p:txBody>
          <a:bodyPr/>
          <a:lstStyle>
            <a:lvl1pPr>
              <a:defRPr/>
            </a:lvl1pPr>
          </a:lstStyle>
          <a:p>
            <a:pPr>
              <a:defRPr/>
            </a:pPr>
            <a:endParaRPr lang="en-CA"/>
          </a:p>
        </p:txBody>
      </p:sp>
      <p:sp>
        <p:nvSpPr>
          <p:cNvPr id="8" name="Rectangle 56">
            <a:extLst>
              <a:ext uri="{FF2B5EF4-FFF2-40B4-BE49-F238E27FC236}">
                <a16:creationId xmlns:a16="http://schemas.microsoft.com/office/drawing/2014/main" id="{4FE7D13F-1EDF-47D3-80F3-17BCB86CE649}"/>
              </a:ext>
            </a:extLst>
          </p:cNvPr>
          <p:cNvSpPr>
            <a:spLocks noGrp="1" noChangeArrowheads="1"/>
          </p:cNvSpPr>
          <p:nvPr>
            <p:ph type="ftr" sz="quarter" idx="11"/>
          </p:nvPr>
        </p:nvSpPr>
        <p:spPr>
          <a:ln/>
        </p:spPr>
        <p:txBody>
          <a:bodyPr/>
          <a:lstStyle>
            <a:lvl1pPr>
              <a:defRPr/>
            </a:lvl1pPr>
          </a:lstStyle>
          <a:p>
            <a:pPr>
              <a:defRPr/>
            </a:pPr>
            <a:endParaRPr lang="en-CA"/>
          </a:p>
        </p:txBody>
      </p:sp>
      <p:sp>
        <p:nvSpPr>
          <p:cNvPr id="9" name="Rectangle 57">
            <a:extLst>
              <a:ext uri="{FF2B5EF4-FFF2-40B4-BE49-F238E27FC236}">
                <a16:creationId xmlns:a16="http://schemas.microsoft.com/office/drawing/2014/main" id="{5E47F542-4410-444F-A7FD-E0B8D7495905}"/>
              </a:ext>
            </a:extLst>
          </p:cNvPr>
          <p:cNvSpPr>
            <a:spLocks noGrp="1" noChangeArrowheads="1"/>
          </p:cNvSpPr>
          <p:nvPr>
            <p:ph type="sldNum" sz="quarter" idx="12"/>
          </p:nvPr>
        </p:nvSpPr>
        <p:spPr>
          <a:ln/>
        </p:spPr>
        <p:txBody>
          <a:bodyPr/>
          <a:lstStyle>
            <a:lvl1pPr>
              <a:defRPr/>
            </a:lvl1pPr>
          </a:lstStyle>
          <a:p>
            <a:pPr>
              <a:defRPr/>
            </a:pPr>
            <a:fld id="{EE1880DF-D26A-4C93-B5C9-22E800B20C47}" type="slidenum">
              <a:rPr lang="en-CA" altLang="cs-CZ"/>
              <a:pPr>
                <a:defRPr/>
              </a:pPr>
              <a:t>‹#›</a:t>
            </a:fld>
            <a:endParaRPr lang="en-CA" altLang="cs-CZ"/>
          </a:p>
        </p:txBody>
      </p:sp>
    </p:spTree>
    <p:extLst>
      <p:ext uri="{BB962C8B-B14F-4D97-AF65-F5344CB8AC3E}">
        <p14:creationId xmlns:p14="http://schemas.microsoft.com/office/powerpoint/2010/main" val="32770192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55">
            <a:extLst>
              <a:ext uri="{FF2B5EF4-FFF2-40B4-BE49-F238E27FC236}">
                <a16:creationId xmlns:a16="http://schemas.microsoft.com/office/drawing/2014/main" id="{1A55981E-3BFE-4B52-AD32-94DBF9C2BD76}"/>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148D04B8-46A5-4CDD-959B-DF486794624F}"/>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3F5B93FA-0AC8-4B90-85C8-BEA9969551D1}"/>
              </a:ext>
            </a:extLst>
          </p:cNvPr>
          <p:cNvSpPr>
            <a:spLocks noGrp="1" noChangeArrowheads="1"/>
          </p:cNvSpPr>
          <p:nvPr>
            <p:ph type="sldNum" sz="quarter" idx="12"/>
          </p:nvPr>
        </p:nvSpPr>
        <p:spPr>
          <a:ln/>
        </p:spPr>
        <p:txBody>
          <a:bodyPr/>
          <a:lstStyle>
            <a:lvl1pPr>
              <a:defRPr/>
            </a:lvl1pPr>
          </a:lstStyle>
          <a:p>
            <a:pPr>
              <a:defRPr/>
            </a:pPr>
            <a:fld id="{704A0143-4F4F-4107-B1F2-076E3E929E77}" type="slidenum">
              <a:rPr lang="en-CA" altLang="cs-CZ"/>
              <a:pPr>
                <a:defRPr/>
              </a:pPr>
              <a:t>‹#›</a:t>
            </a:fld>
            <a:endParaRPr lang="en-CA" altLang="cs-CZ"/>
          </a:p>
        </p:txBody>
      </p:sp>
    </p:spTree>
    <p:extLst>
      <p:ext uri="{BB962C8B-B14F-4D97-AF65-F5344CB8AC3E}">
        <p14:creationId xmlns:p14="http://schemas.microsoft.com/office/powerpoint/2010/main" val="6866961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12525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2149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5">
            <a:extLst>
              <a:ext uri="{FF2B5EF4-FFF2-40B4-BE49-F238E27FC236}">
                <a16:creationId xmlns:a16="http://schemas.microsoft.com/office/drawing/2014/main" id="{D4D2988B-36AC-4541-8982-769D6BFE0666}"/>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3ADB0FB1-F31F-404A-B048-F8FD1E27116A}"/>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5DD9C105-2E9D-4674-8E43-0ED11C9ECFEC}"/>
              </a:ext>
            </a:extLst>
          </p:cNvPr>
          <p:cNvSpPr>
            <a:spLocks noGrp="1" noChangeArrowheads="1"/>
          </p:cNvSpPr>
          <p:nvPr>
            <p:ph type="sldNum" sz="quarter" idx="12"/>
          </p:nvPr>
        </p:nvSpPr>
        <p:spPr>
          <a:ln/>
        </p:spPr>
        <p:txBody>
          <a:bodyPr/>
          <a:lstStyle>
            <a:lvl1pPr>
              <a:defRPr/>
            </a:lvl1pPr>
          </a:lstStyle>
          <a:p>
            <a:pPr>
              <a:defRPr/>
            </a:pPr>
            <a:fld id="{C7E3280D-3F73-4DCC-AD5F-86815551929C}" type="slidenum">
              <a:rPr lang="en-CA" altLang="cs-CZ"/>
              <a:pPr>
                <a:defRPr/>
              </a:pPr>
              <a:t>‹#›</a:t>
            </a:fld>
            <a:endParaRPr lang="en-CA" altLang="cs-CZ"/>
          </a:p>
        </p:txBody>
      </p:sp>
    </p:spTree>
    <p:extLst>
      <p:ext uri="{BB962C8B-B14F-4D97-AF65-F5344CB8AC3E}">
        <p14:creationId xmlns:p14="http://schemas.microsoft.com/office/powerpoint/2010/main" val="16066871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5">
            <a:extLst>
              <a:ext uri="{FF2B5EF4-FFF2-40B4-BE49-F238E27FC236}">
                <a16:creationId xmlns:a16="http://schemas.microsoft.com/office/drawing/2014/main" id="{C662FBC9-C54C-4038-9FCF-FB3B4307A483}"/>
              </a:ext>
            </a:extLst>
          </p:cNvPr>
          <p:cNvSpPr>
            <a:spLocks noGrp="1" noChangeArrowheads="1"/>
          </p:cNvSpPr>
          <p:nvPr>
            <p:ph type="dt" sz="half" idx="10"/>
          </p:nvPr>
        </p:nvSpPr>
        <p:spPr>
          <a:ln/>
        </p:spPr>
        <p:txBody>
          <a:bodyPr/>
          <a:lstStyle>
            <a:lvl1pPr>
              <a:defRPr/>
            </a:lvl1pPr>
          </a:lstStyle>
          <a:p>
            <a:pPr>
              <a:defRPr/>
            </a:pPr>
            <a:endParaRPr lang="en-CA"/>
          </a:p>
        </p:txBody>
      </p:sp>
      <p:sp>
        <p:nvSpPr>
          <p:cNvPr id="8" name="Rectangle 56">
            <a:extLst>
              <a:ext uri="{FF2B5EF4-FFF2-40B4-BE49-F238E27FC236}">
                <a16:creationId xmlns:a16="http://schemas.microsoft.com/office/drawing/2014/main" id="{52EE519D-FC5A-4E2A-B508-4742294DC13E}"/>
              </a:ext>
            </a:extLst>
          </p:cNvPr>
          <p:cNvSpPr>
            <a:spLocks noGrp="1" noChangeArrowheads="1"/>
          </p:cNvSpPr>
          <p:nvPr>
            <p:ph type="ftr" sz="quarter" idx="11"/>
          </p:nvPr>
        </p:nvSpPr>
        <p:spPr>
          <a:ln/>
        </p:spPr>
        <p:txBody>
          <a:bodyPr/>
          <a:lstStyle>
            <a:lvl1pPr>
              <a:defRPr/>
            </a:lvl1pPr>
          </a:lstStyle>
          <a:p>
            <a:pPr>
              <a:defRPr/>
            </a:pPr>
            <a:endParaRPr lang="en-CA"/>
          </a:p>
        </p:txBody>
      </p:sp>
      <p:sp>
        <p:nvSpPr>
          <p:cNvPr id="9" name="Rectangle 57">
            <a:extLst>
              <a:ext uri="{FF2B5EF4-FFF2-40B4-BE49-F238E27FC236}">
                <a16:creationId xmlns:a16="http://schemas.microsoft.com/office/drawing/2014/main" id="{B80B0BF8-0FDF-47BD-AA92-1550947D44CB}"/>
              </a:ext>
            </a:extLst>
          </p:cNvPr>
          <p:cNvSpPr>
            <a:spLocks noGrp="1" noChangeArrowheads="1"/>
          </p:cNvSpPr>
          <p:nvPr>
            <p:ph type="sldNum" sz="quarter" idx="12"/>
          </p:nvPr>
        </p:nvSpPr>
        <p:spPr>
          <a:ln/>
        </p:spPr>
        <p:txBody>
          <a:bodyPr/>
          <a:lstStyle>
            <a:lvl1pPr>
              <a:defRPr/>
            </a:lvl1pPr>
          </a:lstStyle>
          <a:p>
            <a:pPr>
              <a:defRPr/>
            </a:pPr>
            <a:fld id="{AAD25DC0-D3FB-4647-AEA8-73F278E81E10}" type="slidenum">
              <a:rPr lang="en-CA" altLang="cs-CZ"/>
              <a:pPr>
                <a:defRPr/>
              </a:pPr>
              <a:t>‹#›</a:t>
            </a:fld>
            <a:endParaRPr lang="en-CA" altLang="cs-CZ"/>
          </a:p>
        </p:txBody>
      </p:sp>
    </p:spTree>
    <p:extLst>
      <p:ext uri="{BB962C8B-B14F-4D97-AF65-F5344CB8AC3E}">
        <p14:creationId xmlns:p14="http://schemas.microsoft.com/office/powerpoint/2010/main" val="2872431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55">
            <a:extLst>
              <a:ext uri="{FF2B5EF4-FFF2-40B4-BE49-F238E27FC236}">
                <a16:creationId xmlns:a16="http://schemas.microsoft.com/office/drawing/2014/main" id="{1DE1C31E-CE21-4004-8896-5321431DEFB4}"/>
              </a:ext>
            </a:extLst>
          </p:cNvPr>
          <p:cNvSpPr>
            <a:spLocks noGrp="1" noChangeArrowheads="1"/>
          </p:cNvSpPr>
          <p:nvPr>
            <p:ph type="dt" sz="half" idx="10"/>
          </p:nvPr>
        </p:nvSpPr>
        <p:spPr>
          <a:ln/>
        </p:spPr>
        <p:txBody>
          <a:bodyPr/>
          <a:lstStyle>
            <a:lvl1pPr>
              <a:defRPr/>
            </a:lvl1pPr>
          </a:lstStyle>
          <a:p>
            <a:pPr>
              <a:defRPr/>
            </a:pPr>
            <a:endParaRPr lang="en-CA"/>
          </a:p>
        </p:txBody>
      </p:sp>
      <p:sp>
        <p:nvSpPr>
          <p:cNvPr id="4" name="Rectangle 56">
            <a:extLst>
              <a:ext uri="{FF2B5EF4-FFF2-40B4-BE49-F238E27FC236}">
                <a16:creationId xmlns:a16="http://schemas.microsoft.com/office/drawing/2014/main" id="{CB1099A8-B5AD-4FDD-8D6C-E498B28A0DED}"/>
              </a:ext>
            </a:extLst>
          </p:cNvPr>
          <p:cNvSpPr>
            <a:spLocks noGrp="1" noChangeArrowheads="1"/>
          </p:cNvSpPr>
          <p:nvPr>
            <p:ph type="ftr" sz="quarter" idx="11"/>
          </p:nvPr>
        </p:nvSpPr>
        <p:spPr>
          <a:ln/>
        </p:spPr>
        <p:txBody>
          <a:bodyPr/>
          <a:lstStyle>
            <a:lvl1pPr>
              <a:defRPr/>
            </a:lvl1pPr>
          </a:lstStyle>
          <a:p>
            <a:pPr>
              <a:defRPr/>
            </a:pPr>
            <a:endParaRPr lang="en-CA"/>
          </a:p>
        </p:txBody>
      </p:sp>
      <p:sp>
        <p:nvSpPr>
          <p:cNvPr id="5" name="Rectangle 57">
            <a:extLst>
              <a:ext uri="{FF2B5EF4-FFF2-40B4-BE49-F238E27FC236}">
                <a16:creationId xmlns:a16="http://schemas.microsoft.com/office/drawing/2014/main" id="{18E4D117-FE3C-4D94-B220-E15DC0F53CE6}"/>
              </a:ext>
            </a:extLst>
          </p:cNvPr>
          <p:cNvSpPr>
            <a:spLocks noGrp="1" noChangeArrowheads="1"/>
          </p:cNvSpPr>
          <p:nvPr>
            <p:ph type="sldNum" sz="quarter" idx="12"/>
          </p:nvPr>
        </p:nvSpPr>
        <p:spPr>
          <a:ln/>
        </p:spPr>
        <p:txBody>
          <a:bodyPr/>
          <a:lstStyle>
            <a:lvl1pPr>
              <a:defRPr/>
            </a:lvl1pPr>
          </a:lstStyle>
          <a:p>
            <a:pPr>
              <a:defRPr/>
            </a:pPr>
            <a:fld id="{19D10FBF-B05F-41FA-8828-5346BF32AF40}" type="slidenum">
              <a:rPr lang="en-CA" altLang="cs-CZ"/>
              <a:pPr>
                <a:defRPr/>
              </a:pPr>
              <a:t>‹#›</a:t>
            </a:fld>
            <a:endParaRPr lang="en-CA" altLang="cs-CZ"/>
          </a:p>
        </p:txBody>
      </p:sp>
    </p:spTree>
    <p:extLst>
      <p:ext uri="{BB962C8B-B14F-4D97-AF65-F5344CB8AC3E}">
        <p14:creationId xmlns:p14="http://schemas.microsoft.com/office/powerpoint/2010/main" val="23914151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5">
            <a:extLst>
              <a:ext uri="{FF2B5EF4-FFF2-40B4-BE49-F238E27FC236}">
                <a16:creationId xmlns:a16="http://schemas.microsoft.com/office/drawing/2014/main" id="{91BDEAC6-110D-4622-8239-A2D479B0F6A4}"/>
              </a:ext>
            </a:extLst>
          </p:cNvPr>
          <p:cNvSpPr>
            <a:spLocks noGrp="1" noChangeArrowheads="1"/>
          </p:cNvSpPr>
          <p:nvPr>
            <p:ph type="dt" sz="half" idx="10"/>
          </p:nvPr>
        </p:nvSpPr>
        <p:spPr>
          <a:ln/>
        </p:spPr>
        <p:txBody>
          <a:bodyPr/>
          <a:lstStyle>
            <a:lvl1pPr>
              <a:defRPr/>
            </a:lvl1pPr>
          </a:lstStyle>
          <a:p>
            <a:pPr>
              <a:defRPr/>
            </a:pPr>
            <a:endParaRPr lang="en-CA"/>
          </a:p>
        </p:txBody>
      </p:sp>
      <p:sp>
        <p:nvSpPr>
          <p:cNvPr id="3" name="Rectangle 56">
            <a:extLst>
              <a:ext uri="{FF2B5EF4-FFF2-40B4-BE49-F238E27FC236}">
                <a16:creationId xmlns:a16="http://schemas.microsoft.com/office/drawing/2014/main" id="{51AEB236-E5AD-4EAC-B06B-C8EF6968A453}"/>
              </a:ext>
            </a:extLst>
          </p:cNvPr>
          <p:cNvSpPr>
            <a:spLocks noGrp="1" noChangeArrowheads="1"/>
          </p:cNvSpPr>
          <p:nvPr>
            <p:ph type="ftr" sz="quarter" idx="11"/>
          </p:nvPr>
        </p:nvSpPr>
        <p:spPr>
          <a:ln/>
        </p:spPr>
        <p:txBody>
          <a:bodyPr/>
          <a:lstStyle>
            <a:lvl1pPr>
              <a:defRPr/>
            </a:lvl1pPr>
          </a:lstStyle>
          <a:p>
            <a:pPr>
              <a:defRPr/>
            </a:pPr>
            <a:endParaRPr lang="en-CA"/>
          </a:p>
        </p:txBody>
      </p:sp>
      <p:sp>
        <p:nvSpPr>
          <p:cNvPr id="4" name="Rectangle 57">
            <a:extLst>
              <a:ext uri="{FF2B5EF4-FFF2-40B4-BE49-F238E27FC236}">
                <a16:creationId xmlns:a16="http://schemas.microsoft.com/office/drawing/2014/main" id="{CC65C2F7-7BEC-4C34-80C4-C78DC01BE27A}"/>
              </a:ext>
            </a:extLst>
          </p:cNvPr>
          <p:cNvSpPr>
            <a:spLocks noGrp="1" noChangeArrowheads="1"/>
          </p:cNvSpPr>
          <p:nvPr>
            <p:ph type="sldNum" sz="quarter" idx="12"/>
          </p:nvPr>
        </p:nvSpPr>
        <p:spPr>
          <a:ln/>
        </p:spPr>
        <p:txBody>
          <a:bodyPr/>
          <a:lstStyle>
            <a:lvl1pPr>
              <a:defRPr/>
            </a:lvl1pPr>
          </a:lstStyle>
          <a:p>
            <a:pPr>
              <a:defRPr/>
            </a:pPr>
            <a:fld id="{8A8940F6-CFAA-4328-AB73-21214C6E5477}" type="slidenum">
              <a:rPr lang="en-CA" altLang="cs-CZ"/>
              <a:pPr>
                <a:defRPr/>
              </a:pPr>
              <a:t>‹#›</a:t>
            </a:fld>
            <a:endParaRPr lang="en-CA" altLang="cs-CZ"/>
          </a:p>
        </p:txBody>
      </p:sp>
    </p:spTree>
    <p:extLst>
      <p:ext uri="{BB962C8B-B14F-4D97-AF65-F5344CB8AC3E}">
        <p14:creationId xmlns:p14="http://schemas.microsoft.com/office/powerpoint/2010/main" val="39460525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a:extLst>
              <a:ext uri="{FF2B5EF4-FFF2-40B4-BE49-F238E27FC236}">
                <a16:creationId xmlns:a16="http://schemas.microsoft.com/office/drawing/2014/main" id="{EDAEB471-BF7A-4C18-B7DD-8C9A6FC2FDDD}"/>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54B34EE1-18D0-480A-A1A2-264CBC6E9E3E}"/>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8BFB76AC-6BBF-4B81-A3C3-D6DE1247FA5A}"/>
              </a:ext>
            </a:extLst>
          </p:cNvPr>
          <p:cNvSpPr>
            <a:spLocks noGrp="1" noChangeArrowheads="1"/>
          </p:cNvSpPr>
          <p:nvPr>
            <p:ph type="sldNum" sz="quarter" idx="12"/>
          </p:nvPr>
        </p:nvSpPr>
        <p:spPr>
          <a:ln/>
        </p:spPr>
        <p:txBody>
          <a:bodyPr/>
          <a:lstStyle>
            <a:lvl1pPr>
              <a:defRPr/>
            </a:lvl1pPr>
          </a:lstStyle>
          <a:p>
            <a:pPr>
              <a:defRPr/>
            </a:pPr>
            <a:fld id="{4174F5C3-842C-41EF-BEDF-01877FCC34B3}" type="slidenum">
              <a:rPr lang="en-CA" altLang="cs-CZ"/>
              <a:pPr>
                <a:defRPr/>
              </a:pPr>
              <a:t>‹#›</a:t>
            </a:fld>
            <a:endParaRPr lang="en-CA" altLang="cs-CZ"/>
          </a:p>
        </p:txBody>
      </p:sp>
    </p:spTree>
    <p:extLst>
      <p:ext uri="{BB962C8B-B14F-4D97-AF65-F5344CB8AC3E}">
        <p14:creationId xmlns:p14="http://schemas.microsoft.com/office/powerpoint/2010/main" val="465807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a:extLst>
              <a:ext uri="{FF2B5EF4-FFF2-40B4-BE49-F238E27FC236}">
                <a16:creationId xmlns:a16="http://schemas.microsoft.com/office/drawing/2014/main" id="{95052AF9-E123-478B-9E57-28CB68F21920}"/>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E4B461D0-0A10-4A87-95F7-C52ADA894689}"/>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C0906E06-A1F2-4895-B706-D391F54BC1D8}"/>
              </a:ext>
            </a:extLst>
          </p:cNvPr>
          <p:cNvSpPr>
            <a:spLocks noGrp="1" noChangeArrowheads="1"/>
          </p:cNvSpPr>
          <p:nvPr>
            <p:ph type="sldNum" sz="quarter" idx="12"/>
          </p:nvPr>
        </p:nvSpPr>
        <p:spPr>
          <a:ln/>
        </p:spPr>
        <p:txBody>
          <a:bodyPr/>
          <a:lstStyle>
            <a:lvl1pPr>
              <a:defRPr/>
            </a:lvl1pPr>
          </a:lstStyle>
          <a:p>
            <a:pPr>
              <a:defRPr/>
            </a:pPr>
            <a:fld id="{1659E880-EAB5-4E4C-8503-2430D9F71CFF}" type="slidenum">
              <a:rPr lang="en-CA" altLang="cs-CZ"/>
              <a:pPr>
                <a:defRPr/>
              </a:pPr>
              <a:t>‹#›</a:t>
            </a:fld>
            <a:endParaRPr lang="en-CA" altLang="cs-CZ"/>
          </a:p>
        </p:txBody>
      </p:sp>
    </p:spTree>
    <p:extLst>
      <p:ext uri="{BB962C8B-B14F-4D97-AF65-F5344CB8AC3E}">
        <p14:creationId xmlns:p14="http://schemas.microsoft.com/office/powerpoint/2010/main" val="21274972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id="{B50B7CF6-AD87-4819-9264-BFF279D9634B}"/>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64FDDC70-85B5-4E8B-B359-45C50B8AE7B2}"/>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C46B1A8A-3AAB-439A-9464-5A77D8DB0308}"/>
              </a:ext>
            </a:extLst>
          </p:cNvPr>
          <p:cNvSpPr>
            <a:spLocks noGrp="1" noChangeArrowheads="1"/>
          </p:cNvSpPr>
          <p:nvPr>
            <p:ph type="sldNum" sz="quarter" idx="12"/>
          </p:nvPr>
        </p:nvSpPr>
        <p:spPr>
          <a:ln/>
        </p:spPr>
        <p:txBody>
          <a:bodyPr/>
          <a:lstStyle>
            <a:lvl1pPr>
              <a:defRPr/>
            </a:lvl1pPr>
          </a:lstStyle>
          <a:p>
            <a:pPr>
              <a:defRPr/>
            </a:pPr>
            <a:fld id="{B05DA3DE-4D7A-4961-8799-81E94F89D48F}" type="slidenum">
              <a:rPr lang="en-CA" altLang="cs-CZ"/>
              <a:pPr>
                <a:defRPr/>
              </a:pPr>
              <a:t>‹#›</a:t>
            </a:fld>
            <a:endParaRPr lang="en-CA" altLang="cs-CZ"/>
          </a:p>
        </p:txBody>
      </p:sp>
    </p:spTree>
    <p:extLst>
      <p:ext uri="{BB962C8B-B14F-4D97-AF65-F5344CB8AC3E}">
        <p14:creationId xmlns:p14="http://schemas.microsoft.com/office/powerpoint/2010/main" val="21335553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81838" y="381000"/>
            <a:ext cx="1943100" cy="57150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1252538" y="381000"/>
            <a:ext cx="5676900" cy="57150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id="{56CCB2AA-439C-4444-AAD7-66E65F231635}"/>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25BAEF56-2BBF-4654-AED0-49858B672054}"/>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ACB9C7E7-E84B-4A30-AC42-637778515F25}"/>
              </a:ext>
            </a:extLst>
          </p:cNvPr>
          <p:cNvSpPr>
            <a:spLocks noGrp="1" noChangeArrowheads="1"/>
          </p:cNvSpPr>
          <p:nvPr>
            <p:ph type="sldNum" sz="quarter" idx="12"/>
          </p:nvPr>
        </p:nvSpPr>
        <p:spPr>
          <a:ln/>
        </p:spPr>
        <p:txBody>
          <a:bodyPr/>
          <a:lstStyle>
            <a:lvl1pPr>
              <a:defRPr/>
            </a:lvl1pPr>
          </a:lstStyle>
          <a:p>
            <a:pPr>
              <a:defRPr/>
            </a:pPr>
            <a:fld id="{209272AE-9306-4A18-8FAD-2BEF847A4262}" type="slidenum">
              <a:rPr lang="en-CA" altLang="cs-CZ"/>
              <a:pPr>
                <a:defRPr/>
              </a:pPr>
              <a:t>‹#›</a:t>
            </a:fld>
            <a:endParaRPr lang="en-CA" altLang="cs-CZ"/>
          </a:p>
        </p:txBody>
      </p:sp>
    </p:spTree>
    <p:extLst>
      <p:ext uri="{BB962C8B-B14F-4D97-AF65-F5344CB8AC3E}">
        <p14:creationId xmlns:p14="http://schemas.microsoft.com/office/powerpoint/2010/main" val="4152618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1252538" y="381000"/>
            <a:ext cx="7772400" cy="13716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252538"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5214938" y="1981200"/>
            <a:ext cx="3810000" cy="4114800"/>
          </a:xfrm>
        </p:spPr>
        <p:txBody>
          <a:bodyPr/>
          <a:lstStyle/>
          <a:p>
            <a:pPr lvl="0"/>
            <a:endParaRPr lang="cs-CZ" noProof="0"/>
          </a:p>
        </p:txBody>
      </p:sp>
      <p:sp>
        <p:nvSpPr>
          <p:cNvPr id="5" name="Rectangle 55">
            <a:extLst>
              <a:ext uri="{FF2B5EF4-FFF2-40B4-BE49-F238E27FC236}">
                <a16:creationId xmlns:a16="http://schemas.microsoft.com/office/drawing/2014/main" id="{5F772C4D-A098-4263-AC8A-4D59929232AF}"/>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95AEE03F-51C0-4E87-BE76-E2217ACB1BD2}"/>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379169CE-EB73-41F3-B14C-9E84FCA80B9F}"/>
              </a:ext>
            </a:extLst>
          </p:cNvPr>
          <p:cNvSpPr>
            <a:spLocks noGrp="1" noChangeArrowheads="1"/>
          </p:cNvSpPr>
          <p:nvPr>
            <p:ph type="sldNum" sz="quarter" idx="12"/>
          </p:nvPr>
        </p:nvSpPr>
        <p:spPr>
          <a:ln/>
        </p:spPr>
        <p:txBody>
          <a:bodyPr/>
          <a:lstStyle>
            <a:lvl1pPr>
              <a:defRPr/>
            </a:lvl1pPr>
          </a:lstStyle>
          <a:p>
            <a:pPr>
              <a:defRPr/>
            </a:pPr>
            <a:fld id="{B6169130-347A-4B6B-9E43-73D2AE90D492}" type="slidenum">
              <a:rPr lang="en-CA" altLang="cs-CZ"/>
              <a:pPr>
                <a:defRPr/>
              </a:pPr>
              <a:t>‹#›</a:t>
            </a:fld>
            <a:endParaRPr lang="en-CA" altLang="cs-CZ"/>
          </a:p>
        </p:txBody>
      </p:sp>
    </p:spTree>
    <p:extLst>
      <p:ext uri="{BB962C8B-B14F-4D97-AF65-F5344CB8AC3E}">
        <p14:creationId xmlns:p14="http://schemas.microsoft.com/office/powerpoint/2010/main" val="2740480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55">
            <a:extLst>
              <a:ext uri="{FF2B5EF4-FFF2-40B4-BE49-F238E27FC236}">
                <a16:creationId xmlns:a16="http://schemas.microsoft.com/office/drawing/2014/main" id="{50B24A08-F25F-431A-BA92-525B210703D9}"/>
              </a:ext>
            </a:extLst>
          </p:cNvPr>
          <p:cNvSpPr>
            <a:spLocks noGrp="1" noChangeArrowheads="1"/>
          </p:cNvSpPr>
          <p:nvPr>
            <p:ph type="dt" sz="half" idx="10"/>
          </p:nvPr>
        </p:nvSpPr>
        <p:spPr>
          <a:ln/>
        </p:spPr>
        <p:txBody>
          <a:bodyPr/>
          <a:lstStyle>
            <a:lvl1pPr>
              <a:defRPr/>
            </a:lvl1pPr>
          </a:lstStyle>
          <a:p>
            <a:pPr>
              <a:defRPr/>
            </a:pPr>
            <a:endParaRPr lang="en-CA"/>
          </a:p>
        </p:txBody>
      </p:sp>
      <p:sp>
        <p:nvSpPr>
          <p:cNvPr id="4" name="Rectangle 56">
            <a:extLst>
              <a:ext uri="{FF2B5EF4-FFF2-40B4-BE49-F238E27FC236}">
                <a16:creationId xmlns:a16="http://schemas.microsoft.com/office/drawing/2014/main" id="{208C3D1B-46A2-4ABA-B020-7DD6F3BF0F2B}"/>
              </a:ext>
            </a:extLst>
          </p:cNvPr>
          <p:cNvSpPr>
            <a:spLocks noGrp="1" noChangeArrowheads="1"/>
          </p:cNvSpPr>
          <p:nvPr>
            <p:ph type="ftr" sz="quarter" idx="11"/>
          </p:nvPr>
        </p:nvSpPr>
        <p:spPr>
          <a:ln/>
        </p:spPr>
        <p:txBody>
          <a:bodyPr/>
          <a:lstStyle>
            <a:lvl1pPr>
              <a:defRPr/>
            </a:lvl1pPr>
          </a:lstStyle>
          <a:p>
            <a:pPr>
              <a:defRPr/>
            </a:pPr>
            <a:endParaRPr lang="en-CA"/>
          </a:p>
        </p:txBody>
      </p:sp>
      <p:sp>
        <p:nvSpPr>
          <p:cNvPr id="5" name="Rectangle 57">
            <a:extLst>
              <a:ext uri="{FF2B5EF4-FFF2-40B4-BE49-F238E27FC236}">
                <a16:creationId xmlns:a16="http://schemas.microsoft.com/office/drawing/2014/main" id="{4614EB97-2D87-4A67-9128-C388C331CE88}"/>
              </a:ext>
            </a:extLst>
          </p:cNvPr>
          <p:cNvSpPr>
            <a:spLocks noGrp="1" noChangeArrowheads="1"/>
          </p:cNvSpPr>
          <p:nvPr>
            <p:ph type="sldNum" sz="quarter" idx="12"/>
          </p:nvPr>
        </p:nvSpPr>
        <p:spPr>
          <a:ln/>
        </p:spPr>
        <p:txBody>
          <a:bodyPr/>
          <a:lstStyle>
            <a:lvl1pPr>
              <a:defRPr/>
            </a:lvl1pPr>
          </a:lstStyle>
          <a:p>
            <a:pPr>
              <a:defRPr/>
            </a:pPr>
            <a:fld id="{A5DEF642-CBB8-41AE-B465-A0226834295D}" type="slidenum">
              <a:rPr lang="en-CA" altLang="cs-CZ"/>
              <a:pPr>
                <a:defRPr/>
              </a:pPr>
              <a:t>‹#›</a:t>
            </a:fld>
            <a:endParaRPr lang="en-CA" altLang="cs-CZ"/>
          </a:p>
        </p:txBody>
      </p:sp>
    </p:spTree>
    <p:extLst>
      <p:ext uri="{BB962C8B-B14F-4D97-AF65-F5344CB8AC3E}">
        <p14:creationId xmlns:p14="http://schemas.microsoft.com/office/powerpoint/2010/main" val="30544681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35000BD-FA28-4F49-A067-723A6D0947BD}"/>
              </a:ext>
            </a:extLst>
          </p:cNvPr>
          <p:cNvGrpSpPr>
            <a:grpSpLocks/>
          </p:cNvGrpSpPr>
          <p:nvPr/>
        </p:nvGrpSpPr>
        <p:grpSpPr bwMode="auto">
          <a:xfrm>
            <a:off x="2084388" y="-395288"/>
            <a:ext cx="4978400" cy="5749926"/>
            <a:chOff x="1313" y="-249"/>
            <a:chExt cx="3136" cy="3622"/>
          </a:xfrm>
        </p:grpSpPr>
        <p:sp>
          <p:nvSpPr>
            <p:cNvPr id="5" name="Arc 3">
              <a:extLst>
                <a:ext uri="{FF2B5EF4-FFF2-40B4-BE49-F238E27FC236}">
                  <a16:creationId xmlns:a16="http://schemas.microsoft.com/office/drawing/2014/main" id="{30536985-3F9F-4279-BDAC-EBB96AACE70B}"/>
                </a:ext>
              </a:extLst>
            </p:cNvPr>
            <p:cNvSpPr>
              <a:spLocks/>
            </p:cNvSpPr>
            <p:nvPr/>
          </p:nvSpPr>
          <p:spPr bwMode="ltGray">
            <a:xfrm rot="-2700000">
              <a:off x="1313" y="-249"/>
              <a:ext cx="3136" cy="3135"/>
            </a:xfrm>
            <a:custGeom>
              <a:avLst/>
              <a:gdLst>
                <a:gd name="T0" fmla="*/ 0 w 21607"/>
                <a:gd name="T1" fmla="*/ 0 h 21600"/>
                <a:gd name="T2" fmla="*/ 0 w 21607"/>
                <a:gd name="T3" fmla="*/ 0 h 21600"/>
                <a:gd name="T4" fmla="*/ 0 w 21607"/>
                <a:gd name="T5" fmla="*/ 0 h 21600"/>
                <a:gd name="T6" fmla="*/ 0 60000 65536"/>
                <a:gd name="T7" fmla="*/ 0 60000 65536"/>
                <a:gd name="T8" fmla="*/ 0 60000 65536"/>
              </a:gdLst>
              <a:ahLst/>
              <a:cxnLst>
                <a:cxn ang="T6">
                  <a:pos x="T0" y="T1"/>
                </a:cxn>
                <a:cxn ang="T7">
                  <a:pos x="T2" y="T3"/>
                </a:cxn>
                <a:cxn ang="T8">
                  <a:pos x="T4" y="T5"/>
                </a:cxn>
              </a:cxnLst>
              <a:rect l="0" t="0" r="r" b="b"/>
              <a:pathLst>
                <a:path w="21607" h="21600" fill="none" extrusionOk="0">
                  <a:moveTo>
                    <a:pt x="0" y="0"/>
                  </a:moveTo>
                  <a:cubicBezTo>
                    <a:pt x="2" y="0"/>
                    <a:pt x="4" y="-1"/>
                    <a:pt x="7" y="0"/>
                  </a:cubicBezTo>
                  <a:cubicBezTo>
                    <a:pt x="11933" y="0"/>
                    <a:pt x="21603" y="9666"/>
                    <a:pt x="21606" y="21593"/>
                  </a:cubicBezTo>
                </a:path>
                <a:path w="21607" h="21600" stroke="0" extrusionOk="0">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6" name="Arc 4">
              <a:extLst>
                <a:ext uri="{FF2B5EF4-FFF2-40B4-BE49-F238E27FC236}">
                  <a16:creationId xmlns:a16="http://schemas.microsoft.com/office/drawing/2014/main" id="{698895FE-EB79-490B-BA4B-3ECB6D92A083}"/>
                </a:ext>
              </a:extLst>
            </p:cNvPr>
            <p:cNvSpPr>
              <a:spLocks/>
            </p:cNvSpPr>
            <p:nvPr/>
          </p:nvSpPr>
          <p:spPr bwMode="ltGray">
            <a:xfrm rot="-2700000">
              <a:off x="1349" y="-162"/>
              <a:ext cx="3037" cy="3056"/>
            </a:xfrm>
            <a:custGeom>
              <a:avLst/>
              <a:gdLst>
                <a:gd name="T0" fmla="*/ 0 w 20922"/>
                <a:gd name="T1" fmla="*/ 0 h 21053"/>
                <a:gd name="T2" fmla="*/ 0 w 20922"/>
                <a:gd name="T3" fmla="*/ 0 h 21053"/>
                <a:gd name="T4" fmla="*/ 0 w 20922"/>
                <a:gd name="T5" fmla="*/ 0 h 21053"/>
                <a:gd name="T6" fmla="*/ 0 60000 65536"/>
                <a:gd name="T7" fmla="*/ 0 60000 65536"/>
                <a:gd name="T8" fmla="*/ 0 60000 65536"/>
              </a:gdLst>
              <a:ahLst/>
              <a:cxnLst>
                <a:cxn ang="T6">
                  <a:pos x="T0" y="T1"/>
                </a:cxn>
                <a:cxn ang="T7">
                  <a:pos x="T2" y="T3"/>
                </a:cxn>
                <a:cxn ang="T8">
                  <a:pos x="T4" y="T5"/>
                </a:cxn>
              </a:cxnLst>
              <a:rect l="0" t="0" r="r" b="b"/>
              <a:pathLst>
                <a:path w="20922" h="21053" fill="none" extrusionOk="0">
                  <a:moveTo>
                    <a:pt x="4830" y="0"/>
                  </a:moveTo>
                  <a:cubicBezTo>
                    <a:pt x="12706" y="1807"/>
                    <a:pt x="18914" y="7858"/>
                    <a:pt x="20922" y="15684"/>
                  </a:cubicBezTo>
                </a:path>
                <a:path w="20922" h="21053" stroke="0" extrusionOk="0">
                  <a:moveTo>
                    <a:pt x="4830" y="0"/>
                  </a:moveTo>
                  <a:cubicBezTo>
                    <a:pt x="12706" y="1807"/>
                    <a:pt x="18914" y="7858"/>
                    <a:pt x="20922" y="15684"/>
                  </a:cubicBezTo>
                  <a:lnTo>
                    <a:pt x="0" y="21053"/>
                  </a:lnTo>
                  <a:lnTo>
                    <a:pt x="4830" y="0"/>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7" name="Arc 5">
              <a:extLst>
                <a:ext uri="{FF2B5EF4-FFF2-40B4-BE49-F238E27FC236}">
                  <a16:creationId xmlns:a16="http://schemas.microsoft.com/office/drawing/2014/main" id="{57EBB47F-3E7D-45FE-AA7A-6D6CFF6855E6}"/>
                </a:ext>
              </a:extLst>
            </p:cNvPr>
            <p:cNvSpPr>
              <a:spLocks/>
            </p:cNvSpPr>
            <p:nvPr/>
          </p:nvSpPr>
          <p:spPr bwMode="ltGray">
            <a:xfrm rot="-2700000">
              <a:off x="1474" y="162"/>
              <a:ext cx="2752" cy="2792"/>
            </a:xfrm>
            <a:custGeom>
              <a:avLst/>
              <a:gdLst>
                <a:gd name="T0" fmla="*/ 0 w 18966"/>
                <a:gd name="T1" fmla="*/ 0 h 19239"/>
                <a:gd name="T2" fmla="*/ 0 w 18966"/>
                <a:gd name="T3" fmla="*/ 0 h 19239"/>
                <a:gd name="T4" fmla="*/ 0 w 18966"/>
                <a:gd name="T5" fmla="*/ 0 h 19239"/>
                <a:gd name="T6" fmla="*/ 0 60000 65536"/>
                <a:gd name="T7" fmla="*/ 0 60000 65536"/>
                <a:gd name="T8" fmla="*/ 0 60000 65536"/>
              </a:gdLst>
              <a:ahLst/>
              <a:cxnLst>
                <a:cxn ang="T6">
                  <a:pos x="T0" y="T1"/>
                </a:cxn>
                <a:cxn ang="T7">
                  <a:pos x="T2" y="T3"/>
                </a:cxn>
                <a:cxn ang="T8">
                  <a:pos x="T4" y="T5"/>
                </a:cxn>
              </a:cxnLst>
              <a:rect l="0" t="0" r="r" b="b"/>
              <a:pathLst>
                <a:path w="18966" h="19239" fill="none" extrusionOk="0">
                  <a:moveTo>
                    <a:pt x="9819" y="-1"/>
                  </a:moveTo>
                  <a:cubicBezTo>
                    <a:pt x="13695" y="1978"/>
                    <a:pt x="16883" y="5080"/>
                    <a:pt x="18965" y="8902"/>
                  </a:cubicBezTo>
                </a:path>
                <a:path w="18966" h="19239" stroke="0" extrusionOk="0">
                  <a:moveTo>
                    <a:pt x="9819" y="-1"/>
                  </a:moveTo>
                  <a:cubicBezTo>
                    <a:pt x="13695" y="1978"/>
                    <a:pt x="16883" y="5080"/>
                    <a:pt x="18965" y="8902"/>
                  </a:cubicBezTo>
                  <a:lnTo>
                    <a:pt x="0" y="19239"/>
                  </a:lnTo>
                  <a:lnTo>
                    <a:pt x="9819" y="-1"/>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8" name="Arc 6">
              <a:extLst>
                <a:ext uri="{FF2B5EF4-FFF2-40B4-BE49-F238E27FC236}">
                  <a16:creationId xmlns:a16="http://schemas.microsoft.com/office/drawing/2014/main" id="{4C7D9E3D-E79D-47D6-8428-55949410167C}"/>
                </a:ext>
              </a:extLst>
            </p:cNvPr>
            <p:cNvSpPr>
              <a:spLocks/>
            </p:cNvSpPr>
            <p:nvPr/>
          </p:nvSpPr>
          <p:spPr bwMode="ltGray">
            <a:xfrm rot="-2700000">
              <a:off x="1678" y="510"/>
              <a:ext cx="2432" cy="2498"/>
            </a:xfrm>
            <a:custGeom>
              <a:avLst/>
              <a:gdLst>
                <a:gd name="T0" fmla="*/ 0 w 16754"/>
                <a:gd name="T1" fmla="*/ 0 h 17212"/>
                <a:gd name="T2" fmla="*/ 0 w 16754"/>
                <a:gd name="T3" fmla="*/ 0 h 17212"/>
                <a:gd name="T4" fmla="*/ 0 w 16754"/>
                <a:gd name="T5" fmla="*/ 0 h 17212"/>
                <a:gd name="T6" fmla="*/ 0 60000 65536"/>
                <a:gd name="T7" fmla="*/ 0 60000 65536"/>
                <a:gd name="T8" fmla="*/ 0 60000 65536"/>
              </a:gdLst>
              <a:ahLst/>
              <a:cxnLst>
                <a:cxn ang="T6">
                  <a:pos x="T0" y="T1"/>
                </a:cxn>
                <a:cxn ang="T7">
                  <a:pos x="T2" y="T3"/>
                </a:cxn>
                <a:cxn ang="T8">
                  <a:pos x="T4" y="T5"/>
                </a:cxn>
              </a:cxnLst>
              <a:rect l="0" t="0" r="r" b="b"/>
              <a:pathLst>
                <a:path w="16754" h="17212" fill="none" extrusionOk="0">
                  <a:moveTo>
                    <a:pt x="13050" y="-1"/>
                  </a:moveTo>
                  <a:cubicBezTo>
                    <a:pt x="14423" y="1040"/>
                    <a:pt x="15666" y="2242"/>
                    <a:pt x="16754" y="3578"/>
                  </a:cubicBezTo>
                </a:path>
                <a:path w="16754" h="17212" stroke="0" extrusionOk="0">
                  <a:moveTo>
                    <a:pt x="13050" y="-1"/>
                  </a:moveTo>
                  <a:cubicBezTo>
                    <a:pt x="14423" y="1040"/>
                    <a:pt x="15666" y="2242"/>
                    <a:pt x="16754" y="3578"/>
                  </a:cubicBezTo>
                  <a:lnTo>
                    <a:pt x="0" y="17212"/>
                  </a:lnTo>
                  <a:lnTo>
                    <a:pt x="13050"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9" name="Arc 7">
              <a:extLst>
                <a:ext uri="{FF2B5EF4-FFF2-40B4-BE49-F238E27FC236}">
                  <a16:creationId xmlns:a16="http://schemas.microsoft.com/office/drawing/2014/main" id="{6C40A43D-4DCE-4ED3-997E-54A6E02527A5}"/>
                </a:ext>
              </a:extLst>
            </p:cNvPr>
            <p:cNvSpPr>
              <a:spLocks/>
            </p:cNvSpPr>
            <p:nvPr/>
          </p:nvSpPr>
          <p:spPr bwMode="ltGray">
            <a:xfrm rot="-2700000">
              <a:off x="1446" y="57"/>
              <a:ext cx="2900" cy="29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0" name="Arc 8">
              <a:extLst>
                <a:ext uri="{FF2B5EF4-FFF2-40B4-BE49-F238E27FC236}">
                  <a16:creationId xmlns:a16="http://schemas.microsoft.com/office/drawing/2014/main" id="{95290F14-D48E-40ED-90AC-0F103B936B39}"/>
                </a:ext>
              </a:extLst>
            </p:cNvPr>
            <p:cNvSpPr>
              <a:spLocks/>
            </p:cNvSpPr>
            <p:nvPr/>
          </p:nvSpPr>
          <p:spPr bwMode="ltGray">
            <a:xfrm rot="-2700000">
              <a:off x="1478" y="137"/>
              <a:ext cx="2809" cy="2826"/>
            </a:xfrm>
            <a:custGeom>
              <a:avLst/>
              <a:gdLst>
                <a:gd name="T0" fmla="*/ 0 w 20924"/>
                <a:gd name="T1" fmla="*/ 0 h 21052"/>
                <a:gd name="T2" fmla="*/ 0 w 20924"/>
                <a:gd name="T3" fmla="*/ 0 h 21052"/>
                <a:gd name="T4" fmla="*/ 0 w 20924"/>
                <a:gd name="T5" fmla="*/ 0 h 21052"/>
                <a:gd name="T6" fmla="*/ 0 60000 65536"/>
                <a:gd name="T7" fmla="*/ 0 60000 65536"/>
                <a:gd name="T8" fmla="*/ 0 60000 65536"/>
              </a:gdLst>
              <a:ahLst/>
              <a:cxnLst>
                <a:cxn ang="T6">
                  <a:pos x="T0" y="T1"/>
                </a:cxn>
                <a:cxn ang="T7">
                  <a:pos x="T2" y="T3"/>
                </a:cxn>
                <a:cxn ang="T8">
                  <a:pos x="T4" y="T5"/>
                </a:cxn>
              </a:cxnLst>
              <a:rect l="0" t="0" r="r" b="b"/>
              <a:pathLst>
                <a:path w="20924" h="21052" fill="none" extrusionOk="0">
                  <a:moveTo>
                    <a:pt x="4833" y="-1"/>
                  </a:moveTo>
                  <a:cubicBezTo>
                    <a:pt x="12709" y="1807"/>
                    <a:pt x="18917" y="7861"/>
                    <a:pt x="20923" y="15689"/>
                  </a:cubicBezTo>
                </a:path>
                <a:path w="20924" h="21052" stroke="0" extrusionOk="0">
                  <a:moveTo>
                    <a:pt x="4833" y="-1"/>
                  </a:moveTo>
                  <a:cubicBezTo>
                    <a:pt x="12709" y="1807"/>
                    <a:pt x="18917" y="7861"/>
                    <a:pt x="20923" y="15689"/>
                  </a:cubicBezTo>
                  <a:lnTo>
                    <a:pt x="0" y="21052"/>
                  </a:lnTo>
                  <a:lnTo>
                    <a:pt x="4833" y="-1"/>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1" name="Arc 9">
              <a:extLst>
                <a:ext uri="{FF2B5EF4-FFF2-40B4-BE49-F238E27FC236}">
                  <a16:creationId xmlns:a16="http://schemas.microsoft.com/office/drawing/2014/main" id="{75254C7F-38E2-4490-8A57-4273659E447E}"/>
                </a:ext>
              </a:extLst>
            </p:cNvPr>
            <p:cNvSpPr>
              <a:spLocks/>
            </p:cNvSpPr>
            <p:nvPr/>
          </p:nvSpPr>
          <p:spPr bwMode="ltGray">
            <a:xfrm rot="-2700000">
              <a:off x="1608" y="427"/>
              <a:ext cx="2547" cy="2583"/>
            </a:xfrm>
            <a:custGeom>
              <a:avLst/>
              <a:gdLst>
                <a:gd name="T0" fmla="*/ 0 w 18970"/>
                <a:gd name="T1" fmla="*/ 0 h 19237"/>
                <a:gd name="T2" fmla="*/ 0 w 18970"/>
                <a:gd name="T3" fmla="*/ 0 h 19237"/>
                <a:gd name="T4" fmla="*/ 0 w 18970"/>
                <a:gd name="T5" fmla="*/ 0 h 19237"/>
                <a:gd name="T6" fmla="*/ 0 60000 65536"/>
                <a:gd name="T7" fmla="*/ 0 60000 65536"/>
                <a:gd name="T8" fmla="*/ 0 60000 65536"/>
              </a:gdLst>
              <a:ahLst/>
              <a:cxnLst>
                <a:cxn ang="T6">
                  <a:pos x="T0" y="T1"/>
                </a:cxn>
                <a:cxn ang="T7">
                  <a:pos x="T2" y="T3"/>
                </a:cxn>
                <a:cxn ang="T8">
                  <a:pos x="T4" y="T5"/>
                </a:cxn>
              </a:cxnLst>
              <a:rect l="0" t="0" r="r" b="b"/>
              <a:pathLst>
                <a:path w="18970" h="19237" fill="none" extrusionOk="0">
                  <a:moveTo>
                    <a:pt x="9823" y="-1"/>
                  </a:moveTo>
                  <a:cubicBezTo>
                    <a:pt x="13699" y="1979"/>
                    <a:pt x="16888" y="5084"/>
                    <a:pt x="18969" y="8907"/>
                  </a:cubicBezTo>
                </a:path>
                <a:path w="18970" h="19237" stroke="0" extrusionOk="0">
                  <a:moveTo>
                    <a:pt x="9823" y="-1"/>
                  </a:moveTo>
                  <a:cubicBezTo>
                    <a:pt x="13699" y="1979"/>
                    <a:pt x="16888" y="5084"/>
                    <a:pt x="18969" y="8907"/>
                  </a:cubicBezTo>
                  <a:lnTo>
                    <a:pt x="0" y="19237"/>
                  </a:lnTo>
                  <a:lnTo>
                    <a:pt x="9823" y="-1"/>
                  </a:lnTo>
                  <a:close/>
                </a:path>
              </a:pathLst>
            </a:cu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2" name="Arc 10">
              <a:extLst>
                <a:ext uri="{FF2B5EF4-FFF2-40B4-BE49-F238E27FC236}">
                  <a16:creationId xmlns:a16="http://schemas.microsoft.com/office/drawing/2014/main" id="{F0C3BB8F-58C7-4C1A-963B-3C1155972152}"/>
                </a:ext>
              </a:extLst>
            </p:cNvPr>
            <p:cNvSpPr>
              <a:spLocks/>
            </p:cNvSpPr>
            <p:nvPr/>
          </p:nvSpPr>
          <p:spPr bwMode="ltGray">
            <a:xfrm rot="-2700000">
              <a:off x="1783" y="749"/>
              <a:ext cx="2249" cy="2311"/>
            </a:xfrm>
            <a:custGeom>
              <a:avLst/>
              <a:gdLst>
                <a:gd name="T0" fmla="*/ 0 w 16754"/>
                <a:gd name="T1" fmla="*/ 0 h 17213"/>
                <a:gd name="T2" fmla="*/ 0 w 16754"/>
                <a:gd name="T3" fmla="*/ 0 h 17213"/>
                <a:gd name="T4" fmla="*/ 0 w 16754"/>
                <a:gd name="T5" fmla="*/ 0 h 17213"/>
                <a:gd name="T6" fmla="*/ 0 60000 65536"/>
                <a:gd name="T7" fmla="*/ 0 60000 65536"/>
                <a:gd name="T8" fmla="*/ 0 60000 65536"/>
              </a:gdLst>
              <a:ahLst/>
              <a:cxnLst>
                <a:cxn ang="T6">
                  <a:pos x="T0" y="T1"/>
                </a:cxn>
                <a:cxn ang="T7">
                  <a:pos x="T2" y="T3"/>
                </a:cxn>
                <a:cxn ang="T8">
                  <a:pos x="T4" y="T5"/>
                </a:cxn>
              </a:cxnLst>
              <a:rect l="0" t="0" r="r" b="b"/>
              <a:pathLst>
                <a:path w="16754" h="17213" fill="none" extrusionOk="0">
                  <a:moveTo>
                    <a:pt x="13048" y="0"/>
                  </a:moveTo>
                  <a:cubicBezTo>
                    <a:pt x="14422" y="1041"/>
                    <a:pt x="15666" y="2243"/>
                    <a:pt x="16754" y="3579"/>
                  </a:cubicBezTo>
                </a:path>
                <a:path w="16754" h="17213" stroke="0" extrusionOk="0">
                  <a:moveTo>
                    <a:pt x="13048" y="0"/>
                  </a:moveTo>
                  <a:cubicBezTo>
                    <a:pt x="14422" y="1041"/>
                    <a:pt x="15666" y="2243"/>
                    <a:pt x="16754" y="3579"/>
                  </a:cubicBezTo>
                  <a:lnTo>
                    <a:pt x="0" y="17213"/>
                  </a:lnTo>
                  <a:lnTo>
                    <a:pt x="13048"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13" name="Arc 11">
              <a:extLst>
                <a:ext uri="{FF2B5EF4-FFF2-40B4-BE49-F238E27FC236}">
                  <a16:creationId xmlns:a16="http://schemas.microsoft.com/office/drawing/2014/main" id="{13F61B12-2670-4D8F-B136-C20D2E139143}"/>
                </a:ext>
              </a:extLst>
            </p:cNvPr>
            <p:cNvSpPr>
              <a:spLocks/>
            </p:cNvSpPr>
            <p:nvPr/>
          </p:nvSpPr>
          <p:spPr bwMode="ltGray">
            <a:xfrm rot="-2700000">
              <a:off x="2239" y="2089"/>
              <a:ext cx="1284" cy="12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alpha val="50195"/>
              </a:schemeClr>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grpSp>
      <p:sp>
        <p:nvSpPr>
          <p:cNvPr id="34828" name="Rectangle 12"/>
          <p:cNvSpPr>
            <a:spLocks noGrp="1" noChangeArrowheads="1"/>
          </p:cNvSpPr>
          <p:nvPr>
            <p:ph type="ctrTitle" sz="quarter"/>
          </p:nvPr>
        </p:nvSpPr>
        <p:spPr>
          <a:xfrm>
            <a:off x="685800" y="3581400"/>
            <a:ext cx="7772400" cy="1331913"/>
          </a:xfrm>
        </p:spPr>
        <p:txBody>
          <a:bodyPr anchor="b"/>
          <a:lstStyle>
            <a:lvl1pPr algn="ctr">
              <a:defRPr/>
            </a:lvl1pPr>
          </a:lstStyle>
          <a:p>
            <a:r>
              <a:rPr lang="en-CA"/>
              <a:t>Klepnutím upravíte styl předlohy nadpisu.</a:t>
            </a:r>
          </a:p>
        </p:txBody>
      </p:sp>
      <p:sp>
        <p:nvSpPr>
          <p:cNvPr id="34829" name="Rectangle 13"/>
          <p:cNvSpPr>
            <a:spLocks noGrp="1" noChangeArrowheads="1"/>
          </p:cNvSpPr>
          <p:nvPr>
            <p:ph type="subTitle" sz="quarter" idx="1"/>
          </p:nvPr>
        </p:nvSpPr>
        <p:spPr>
          <a:xfrm>
            <a:off x="1371600" y="4906963"/>
            <a:ext cx="6400800" cy="1752600"/>
          </a:xfrm>
        </p:spPr>
        <p:txBody>
          <a:bodyPr anchor="b"/>
          <a:lstStyle>
            <a:lvl1pPr marL="0" indent="0" algn="ctr">
              <a:buFont typeface="Monotype Sorts" pitchFamily="2" charset="2"/>
              <a:buNone/>
              <a:defRPr/>
            </a:lvl1pPr>
          </a:lstStyle>
          <a:p>
            <a:r>
              <a:rPr lang="en-CA"/>
              <a:t>Klepnutím upravíte styl předlohy podnadpisu.</a:t>
            </a:r>
          </a:p>
        </p:txBody>
      </p:sp>
      <p:sp>
        <p:nvSpPr>
          <p:cNvPr id="14" name="Rectangle 14">
            <a:extLst>
              <a:ext uri="{FF2B5EF4-FFF2-40B4-BE49-F238E27FC236}">
                <a16:creationId xmlns:a16="http://schemas.microsoft.com/office/drawing/2014/main" id="{8002CE33-7143-4C4A-A16F-DA78B6A3FB7F}"/>
              </a:ext>
            </a:extLst>
          </p:cNvPr>
          <p:cNvSpPr>
            <a:spLocks noGrp="1" noChangeArrowheads="1"/>
          </p:cNvSpPr>
          <p:nvPr>
            <p:ph type="dt" sz="quarter" idx="10"/>
          </p:nvPr>
        </p:nvSpPr>
        <p:spPr>
          <a:xfrm>
            <a:off x="498475" y="9525"/>
            <a:ext cx="1905000" cy="457200"/>
          </a:xfrm>
        </p:spPr>
        <p:txBody>
          <a:bodyPr/>
          <a:lstStyle>
            <a:lvl1pPr>
              <a:defRPr>
                <a:solidFill>
                  <a:srgbClr val="FFFFCC"/>
                </a:solidFill>
              </a:defRPr>
            </a:lvl1pPr>
          </a:lstStyle>
          <a:p>
            <a:pPr>
              <a:defRPr/>
            </a:pPr>
            <a:endParaRPr lang="en-CA"/>
          </a:p>
        </p:txBody>
      </p:sp>
      <p:sp>
        <p:nvSpPr>
          <p:cNvPr id="15" name="Rectangle 15">
            <a:extLst>
              <a:ext uri="{FF2B5EF4-FFF2-40B4-BE49-F238E27FC236}">
                <a16:creationId xmlns:a16="http://schemas.microsoft.com/office/drawing/2014/main" id="{F864CF63-84BA-4A52-85B6-D3514AFB90E8}"/>
              </a:ext>
            </a:extLst>
          </p:cNvPr>
          <p:cNvSpPr>
            <a:spLocks noGrp="1" noChangeArrowheads="1"/>
          </p:cNvSpPr>
          <p:nvPr>
            <p:ph type="ftr" sz="quarter" idx="11"/>
          </p:nvPr>
        </p:nvSpPr>
        <p:spPr>
          <a:xfrm>
            <a:off x="3124200" y="9525"/>
            <a:ext cx="2895600" cy="457200"/>
          </a:xfrm>
        </p:spPr>
        <p:txBody>
          <a:bodyPr/>
          <a:lstStyle>
            <a:lvl1pPr>
              <a:defRPr>
                <a:solidFill>
                  <a:srgbClr val="FFFFCC"/>
                </a:solidFill>
              </a:defRPr>
            </a:lvl1pPr>
          </a:lstStyle>
          <a:p>
            <a:pPr>
              <a:defRPr/>
            </a:pPr>
            <a:endParaRPr lang="en-CA"/>
          </a:p>
        </p:txBody>
      </p:sp>
      <p:sp>
        <p:nvSpPr>
          <p:cNvPr id="16" name="Rectangle 16">
            <a:extLst>
              <a:ext uri="{FF2B5EF4-FFF2-40B4-BE49-F238E27FC236}">
                <a16:creationId xmlns:a16="http://schemas.microsoft.com/office/drawing/2014/main" id="{59EAB0BC-44D1-41D5-9BC6-EB24D3081567}"/>
              </a:ext>
            </a:extLst>
          </p:cNvPr>
          <p:cNvSpPr>
            <a:spLocks noGrp="1" noChangeArrowheads="1"/>
          </p:cNvSpPr>
          <p:nvPr>
            <p:ph type="sldNum" sz="quarter" idx="12"/>
          </p:nvPr>
        </p:nvSpPr>
        <p:spPr>
          <a:xfrm>
            <a:off x="6727825" y="9525"/>
            <a:ext cx="1905000" cy="457200"/>
          </a:xfrm>
        </p:spPr>
        <p:txBody>
          <a:bodyPr/>
          <a:lstStyle>
            <a:lvl1pPr>
              <a:defRPr/>
            </a:lvl1pPr>
          </a:lstStyle>
          <a:p>
            <a:pPr>
              <a:defRPr/>
            </a:pPr>
            <a:fld id="{76495E6A-A933-456C-997F-847C396D7D24}" type="slidenum">
              <a:rPr lang="en-CA" altLang="cs-CZ"/>
              <a:pPr>
                <a:defRPr/>
              </a:pPr>
              <a:t>‹#›</a:t>
            </a:fld>
            <a:endParaRPr lang="en-CA" altLang="cs-CZ"/>
          </a:p>
        </p:txBody>
      </p:sp>
    </p:spTree>
    <p:extLst>
      <p:ext uri="{BB962C8B-B14F-4D97-AF65-F5344CB8AC3E}">
        <p14:creationId xmlns:p14="http://schemas.microsoft.com/office/powerpoint/2010/main" val="19177975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id="{2F68F5EB-1B58-42DF-866C-21592D8B9D12}"/>
              </a:ext>
            </a:extLst>
          </p:cNvPr>
          <p:cNvSpPr>
            <a:spLocks noGrp="1" noChangeArrowheads="1"/>
          </p:cNvSpPr>
          <p:nvPr>
            <p:ph type="dt" sz="half" idx="10"/>
          </p:nvPr>
        </p:nvSpPr>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B8B8C056-6102-4C68-BF46-F15D35C751D2}"/>
              </a:ext>
            </a:extLst>
          </p:cNvPr>
          <p:cNvSpPr>
            <a:spLocks noGrp="1" noChangeArrowheads="1"/>
          </p:cNvSpPr>
          <p:nvPr>
            <p:ph type="ftr" sz="quarter" idx="11"/>
          </p:nvPr>
        </p:nvSpPr>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DE8064B8-1983-4E3C-BE63-AA66F06D9B83}"/>
              </a:ext>
            </a:extLst>
          </p:cNvPr>
          <p:cNvSpPr>
            <a:spLocks noGrp="1" noChangeArrowheads="1"/>
          </p:cNvSpPr>
          <p:nvPr>
            <p:ph type="sldNum" sz="quarter" idx="12"/>
          </p:nvPr>
        </p:nvSpPr>
        <p:spPr/>
        <p:txBody>
          <a:bodyPr/>
          <a:lstStyle>
            <a:lvl1pPr>
              <a:defRPr/>
            </a:lvl1pPr>
          </a:lstStyle>
          <a:p>
            <a:pPr>
              <a:defRPr/>
            </a:pPr>
            <a:fld id="{8DF1C271-083C-42E6-A9F4-F1393976F750}" type="slidenum">
              <a:rPr lang="en-CA" altLang="cs-CZ"/>
              <a:pPr>
                <a:defRPr/>
              </a:pPr>
              <a:t>‹#›</a:t>
            </a:fld>
            <a:endParaRPr lang="en-CA" altLang="cs-CZ"/>
          </a:p>
        </p:txBody>
      </p:sp>
    </p:spTree>
    <p:extLst>
      <p:ext uri="{BB962C8B-B14F-4D97-AF65-F5344CB8AC3E}">
        <p14:creationId xmlns:p14="http://schemas.microsoft.com/office/powerpoint/2010/main" val="31086706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55">
            <a:extLst>
              <a:ext uri="{FF2B5EF4-FFF2-40B4-BE49-F238E27FC236}">
                <a16:creationId xmlns:a16="http://schemas.microsoft.com/office/drawing/2014/main" id="{B39EFC69-190B-4285-B856-3938B45815C1}"/>
              </a:ext>
            </a:extLst>
          </p:cNvPr>
          <p:cNvSpPr>
            <a:spLocks noGrp="1" noChangeArrowheads="1"/>
          </p:cNvSpPr>
          <p:nvPr>
            <p:ph type="dt" sz="half" idx="10"/>
          </p:nvPr>
        </p:nvSpPr>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3F4519C8-76B5-47FC-A756-D96D00D096EA}"/>
              </a:ext>
            </a:extLst>
          </p:cNvPr>
          <p:cNvSpPr>
            <a:spLocks noGrp="1" noChangeArrowheads="1"/>
          </p:cNvSpPr>
          <p:nvPr>
            <p:ph type="ftr" sz="quarter" idx="11"/>
          </p:nvPr>
        </p:nvSpPr>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79098045-410E-499B-8E9E-DA65E33EBB93}"/>
              </a:ext>
            </a:extLst>
          </p:cNvPr>
          <p:cNvSpPr>
            <a:spLocks noGrp="1" noChangeArrowheads="1"/>
          </p:cNvSpPr>
          <p:nvPr>
            <p:ph type="sldNum" sz="quarter" idx="12"/>
          </p:nvPr>
        </p:nvSpPr>
        <p:spPr/>
        <p:txBody>
          <a:bodyPr/>
          <a:lstStyle>
            <a:lvl1pPr>
              <a:defRPr/>
            </a:lvl1pPr>
          </a:lstStyle>
          <a:p>
            <a:pPr>
              <a:defRPr/>
            </a:pPr>
            <a:fld id="{BC43873A-D05E-4018-969E-78FF7F77C26A}" type="slidenum">
              <a:rPr lang="en-CA" altLang="cs-CZ"/>
              <a:pPr>
                <a:defRPr/>
              </a:pPr>
              <a:t>‹#›</a:t>
            </a:fld>
            <a:endParaRPr lang="en-CA" altLang="cs-CZ"/>
          </a:p>
        </p:txBody>
      </p:sp>
    </p:spTree>
    <p:extLst>
      <p:ext uri="{BB962C8B-B14F-4D97-AF65-F5344CB8AC3E}">
        <p14:creationId xmlns:p14="http://schemas.microsoft.com/office/powerpoint/2010/main" val="6662450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12525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2149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5">
            <a:extLst>
              <a:ext uri="{FF2B5EF4-FFF2-40B4-BE49-F238E27FC236}">
                <a16:creationId xmlns:a16="http://schemas.microsoft.com/office/drawing/2014/main" id="{8E37C5FC-DB7E-4C07-9CC3-DD06C3BDE208}"/>
              </a:ext>
            </a:extLst>
          </p:cNvPr>
          <p:cNvSpPr>
            <a:spLocks noGrp="1" noChangeArrowheads="1"/>
          </p:cNvSpPr>
          <p:nvPr>
            <p:ph type="dt" sz="half" idx="10"/>
          </p:nvPr>
        </p:nvSpPr>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B07DC98D-B160-4F15-A85F-0E621CD1B083}"/>
              </a:ext>
            </a:extLst>
          </p:cNvPr>
          <p:cNvSpPr>
            <a:spLocks noGrp="1" noChangeArrowheads="1"/>
          </p:cNvSpPr>
          <p:nvPr>
            <p:ph type="ftr" sz="quarter" idx="11"/>
          </p:nvPr>
        </p:nvSpPr>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169C4B0B-2631-4028-9164-10A466490E3B}"/>
              </a:ext>
            </a:extLst>
          </p:cNvPr>
          <p:cNvSpPr>
            <a:spLocks noGrp="1" noChangeArrowheads="1"/>
          </p:cNvSpPr>
          <p:nvPr>
            <p:ph type="sldNum" sz="quarter" idx="12"/>
          </p:nvPr>
        </p:nvSpPr>
        <p:spPr/>
        <p:txBody>
          <a:bodyPr/>
          <a:lstStyle>
            <a:lvl1pPr>
              <a:defRPr/>
            </a:lvl1pPr>
          </a:lstStyle>
          <a:p>
            <a:pPr>
              <a:defRPr/>
            </a:pPr>
            <a:fld id="{0E2C987F-C108-4F4B-B57B-ACB449800B3D}" type="slidenum">
              <a:rPr lang="en-CA" altLang="cs-CZ"/>
              <a:pPr>
                <a:defRPr/>
              </a:pPr>
              <a:t>‹#›</a:t>
            </a:fld>
            <a:endParaRPr lang="en-CA" altLang="cs-CZ"/>
          </a:p>
        </p:txBody>
      </p:sp>
    </p:spTree>
    <p:extLst>
      <p:ext uri="{BB962C8B-B14F-4D97-AF65-F5344CB8AC3E}">
        <p14:creationId xmlns:p14="http://schemas.microsoft.com/office/powerpoint/2010/main" val="38153825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5">
            <a:extLst>
              <a:ext uri="{FF2B5EF4-FFF2-40B4-BE49-F238E27FC236}">
                <a16:creationId xmlns:a16="http://schemas.microsoft.com/office/drawing/2014/main" id="{77B8822F-2F25-4A0D-BC66-097EE8D2B4CE}"/>
              </a:ext>
            </a:extLst>
          </p:cNvPr>
          <p:cNvSpPr>
            <a:spLocks noGrp="1" noChangeArrowheads="1"/>
          </p:cNvSpPr>
          <p:nvPr>
            <p:ph type="dt" sz="half" idx="10"/>
          </p:nvPr>
        </p:nvSpPr>
        <p:spPr/>
        <p:txBody>
          <a:bodyPr/>
          <a:lstStyle>
            <a:lvl1pPr>
              <a:defRPr/>
            </a:lvl1pPr>
          </a:lstStyle>
          <a:p>
            <a:pPr>
              <a:defRPr/>
            </a:pPr>
            <a:endParaRPr lang="en-CA"/>
          </a:p>
        </p:txBody>
      </p:sp>
      <p:sp>
        <p:nvSpPr>
          <p:cNvPr id="8" name="Rectangle 56">
            <a:extLst>
              <a:ext uri="{FF2B5EF4-FFF2-40B4-BE49-F238E27FC236}">
                <a16:creationId xmlns:a16="http://schemas.microsoft.com/office/drawing/2014/main" id="{88573EB5-74FB-47F0-9A24-5967D153B520}"/>
              </a:ext>
            </a:extLst>
          </p:cNvPr>
          <p:cNvSpPr>
            <a:spLocks noGrp="1" noChangeArrowheads="1"/>
          </p:cNvSpPr>
          <p:nvPr>
            <p:ph type="ftr" sz="quarter" idx="11"/>
          </p:nvPr>
        </p:nvSpPr>
        <p:spPr/>
        <p:txBody>
          <a:bodyPr/>
          <a:lstStyle>
            <a:lvl1pPr>
              <a:defRPr/>
            </a:lvl1pPr>
          </a:lstStyle>
          <a:p>
            <a:pPr>
              <a:defRPr/>
            </a:pPr>
            <a:endParaRPr lang="en-CA"/>
          </a:p>
        </p:txBody>
      </p:sp>
      <p:sp>
        <p:nvSpPr>
          <p:cNvPr id="9" name="Rectangle 57">
            <a:extLst>
              <a:ext uri="{FF2B5EF4-FFF2-40B4-BE49-F238E27FC236}">
                <a16:creationId xmlns:a16="http://schemas.microsoft.com/office/drawing/2014/main" id="{D1874A2E-D9D9-43D7-B213-5B0F19B045D1}"/>
              </a:ext>
            </a:extLst>
          </p:cNvPr>
          <p:cNvSpPr>
            <a:spLocks noGrp="1" noChangeArrowheads="1"/>
          </p:cNvSpPr>
          <p:nvPr>
            <p:ph type="sldNum" sz="quarter" idx="12"/>
          </p:nvPr>
        </p:nvSpPr>
        <p:spPr/>
        <p:txBody>
          <a:bodyPr/>
          <a:lstStyle>
            <a:lvl1pPr>
              <a:defRPr/>
            </a:lvl1pPr>
          </a:lstStyle>
          <a:p>
            <a:pPr>
              <a:defRPr/>
            </a:pPr>
            <a:fld id="{83FBD209-A80A-4057-881D-8CFBDBEC48A7}" type="slidenum">
              <a:rPr lang="en-CA" altLang="cs-CZ"/>
              <a:pPr>
                <a:defRPr/>
              </a:pPr>
              <a:t>‹#›</a:t>
            </a:fld>
            <a:endParaRPr lang="en-CA" altLang="cs-CZ"/>
          </a:p>
        </p:txBody>
      </p:sp>
    </p:spTree>
    <p:extLst>
      <p:ext uri="{BB962C8B-B14F-4D97-AF65-F5344CB8AC3E}">
        <p14:creationId xmlns:p14="http://schemas.microsoft.com/office/powerpoint/2010/main" val="4012481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55">
            <a:extLst>
              <a:ext uri="{FF2B5EF4-FFF2-40B4-BE49-F238E27FC236}">
                <a16:creationId xmlns:a16="http://schemas.microsoft.com/office/drawing/2014/main" id="{9BE4A18A-5043-4CFA-A283-46257CDA2383}"/>
              </a:ext>
            </a:extLst>
          </p:cNvPr>
          <p:cNvSpPr>
            <a:spLocks noGrp="1" noChangeArrowheads="1"/>
          </p:cNvSpPr>
          <p:nvPr>
            <p:ph type="dt" sz="half" idx="10"/>
          </p:nvPr>
        </p:nvSpPr>
        <p:spPr/>
        <p:txBody>
          <a:bodyPr/>
          <a:lstStyle>
            <a:lvl1pPr>
              <a:defRPr/>
            </a:lvl1pPr>
          </a:lstStyle>
          <a:p>
            <a:pPr>
              <a:defRPr/>
            </a:pPr>
            <a:endParaRPr lang="en-CA"/>
          </a:p>
        </p:txBody>
      </p:sp>
      <p:sp>
        <p:nvSpPr>
          <p:cNvPr id="4" name="Rectangle 56">
            <a:extLst>
              <a:ext uri="{FF2B5EF4-FFF2-40B4-BE49-F238E27FC236}">
                <a16:creationId xmlns:a16="http://schemas.microsoft.com/office/drawing/2014/main" id="{38AC3F9D-5A83-4DF7-99EF-47B0CE743D30}"/>
              </a:ext>
            </a:extLst>
          </p:cNvPr>
          <p:cNvSpPr>
            <a:spLocks noGrp="1" noChangeArrowheads="1"/>
          </p:cNvSpPr>
          <p:nvPr>
            <p:ph type="ftr" sz="quarter" idx="11"/>
          </p:nvPr>
        </p:nvSpPr>
        <p:spPr/>
        <p:txBody>
          <a:bodyPr/>
          <a:lstStyle>
            <a:lvl1pPr>
              <a:defRPr/>
            </a:lvl1pPr>
          </a:lstStyle>
          <a:p>
            <a:pPr>
              <a:defRPr/>
            </a:pPr>
            <a:endParaRPr lang="en-CA"/>
          </a:p>
        </p:txBody>
      </p:sp>
      <p:sp>
        <p:nvSpPr>
          <p:cNvPr id="5" name="Rectangle 57">
            <a:extLst>
              <a:ext uri="{FF2B5EF4-FFF2-40B4-BE49-F238E27FC236}">
                <a16:creationId xmlns:a16="http://schemas.microsoft.com/office/drawing/2014/main" id="{31282522-9E69-4299-A83A-76B77216D1CB}"/>
              </a:ext>
            </a:extLst>
          </p:cNvPr>
          <p:cNvSpPr>
            <a:spLocks noGrp="1" noChangeArrowheads="1"/>
          </p:cNvSpPr>
          <p:nvPr>
            <p:ph type="sldNum" sz="quarter" idx="12"/>
          </p:nvPr>
        </p:nvSpPr>
        <p:spPr/>
        <p:txBody>
          <a:bodyPr/>
          <a:lstStyle>
            <a:lvl1pPr>
              <a:defRPr/>
            </a:lvl1pPr>
          </a:lstStyle>
          <a:p>
            <a:pPr>
              <a:defRPr/>
            </a:pPr>
            <a:fld id="{CC009FC6-4A3E-4603-8383-A593941C7D0F}" type="slidenum">
              <a:rPr lang="en-CA" altLang="cs-CZ"/>
              <a:pPr>
                <a:defRPr/>
              </a:pPr>
              <a:t>‹#›</a:t>
            </a:fld>
            <a:endParaRPr lang="en-CA" altLang="cs-CZ"/>
          </a:p>
        </p:txBody>
      </p:sp>
    </p:spTree>
    <p:extLst>
      <p:ext uri="{BB962C8B-B14F-4D97-AF65-F5344CB8AC3E}">
        <p14:creationId xmlns:p14="http://schemas.microsoft.com/office/powerpoint/2010/main" val="2228445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Rectangle 55">
            <a:extLst>
              <a:ext uri="{FF2B5EF4-FFF2-40B4-BE49-F238E27FC236}">
                <a16:creationId xmlns:a16="http://schemas.microsoft.com/office/drawing/2014/main" id="{B7855A43-C1B9-4F7C-AFD9-7CF160A65294}"/>
              </a:ext>
            </a:extLst>
          </p:cNvPr>
          <p:cNvSpPr>
            <a:spLocks noGrp="1" noChangeArrowheads="1"/>
          </p:cNvSpPr>
          <p:nvPr>
            <p:ph type="dt" sz="half" idx="10"/>
          </p:nvPr>
        </p:nvSpPr>
        <p:spPr/>
        <p:txBody>
          <a:bodyPr/>
          <a:lstStyle>
            <a:lvl1pPr>
              <a:defRPr/>
            </a:lvl1pPr>
          </a:lstStyle>
          <a:p>
            <a:pPr>
              <a:defRPr/>
            </a:pPr>
            <a:endParaRPr lang="en-CA"/>
          </a:p>
        </p:txBody>
      </p:sp>
      <p:sp>
        <p:nvSpPr>
          <p:cNvPr id="3" name="Rectangle 56">
            <a:extLst>
              <a:ext uri="{FF2B5EF4-FFF2-40B4-BE49-F238E27FC236}">
                <a16:creationId xmlns:a16="http://schemas.microsoft.com/office/drawing/2014/main" id="{8BAAB30D-4D2F-49E9-B140-46C202F9A5B6}"/>
              </a:ext>
            </a:extLst>
          </p:cNvPr>
          <p:cNvSpPr>
            <a:spLocks noGrp="1" noChangeArrowheads="1"/>
          </p:cNvSpPr>
          <p:nvPr>
            <p:ph type="ftr" sz="quarter" idx="11"/>
          </p:nvPr>
        </p:nvSpPr>
        <p:spPr/>
        <p:txBody>
          <a:bodyPr/>
          <a:lstStyle>
            <a:lvl1pPr>
              <a:defRPr/>
            </a:lvl1pPr>
          </a:lstStyle>
          <a:p>
            <a:pPr>
              <a:defRPr/>
            </a:pPr>
            <a:endParaRPr lang="en-CA"/>
          </a:p>
        </p:txBody>
      </p:sp>
      <p:sp>
        <p:nvSpPr>
          <p:cNvPr id="4" name="Rectangle 57">
            <a:extLst>
              <a:ext uri="{FF2B5EF4-FFF2-40B4-BE49-F238E27FC236}">
                <a16:creationId xmlns:a16="http://schemas.microsoft.com/office/drawing/2014/main" id="{FC69E17B-B0F8-4750-B39A-DCC169DC4B0F}"/>
              </a:ext>
            </a:extLst>
          </p:cNvPr>
          <p:cNvSpPr>
            <a:spLocks noGrp="1" noChangeArrowheads="1"/>
          </p:cNvSpPr>
          <p:nvPr>
            <p:ph type="sldNum" sz="quarter" idx="12"/>
          </p:nvPr>
        </p:nvSpPr>
        <p:spPr/>
        <p:txBody>
          <a:bodyPr/>
          <a:lstStyle>
            <a:lvl1pPr>
              <a:defRPr/>
            </a:lvl1pPr>
          </a:lstStyle>
          <a:p>
            <a:pPr>
              <a:defRPr/>
            </a:pPr>
            <a:fld id="{BAF0BE0F-FD51-4539-B762-A53B161E0CE8}" type="slidenum">
              <a:rPr lang="en-CA" altLang="cs-CZ"/>
              <a:pPr>
                <a:defRPr/>
              </a:pPr>
              <a:t>‹#›</a:t>
            </a:fld>
            <a:endParaRPr lang="en-CA" altLang="cs-CZ"/>
          </a:p>
        </p:txBody>
      </p:sp>
    </p:spTree>
    <p:extLst>
      <p:ext uri="{BB962C8B-B14F-4D97-AF65-F5344CB8AC3E}">
        <p14:creationId xmlns:p14="http://schemas.microsoft.com/office/powerpoint/2010/main" val="25216940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a:extLst>
              <a:ext uri="{FF2B5EF4-FFF2-40B4-BE49-F238E27FC236}">
                <a16:creationId xmlns:a16="http://schemas.microsoft.com/office/drawing/2014/main" id="{6AC30048-2302-4229-97C9-F90A17234E52}"/>
              </a:ext>
            </a:extLst>
          </p:cNvPr>
          <p:cNvSpPr>
            <a:spLocks noGrp="1" noChangeArrowheads="1"/>
          </p:cNvSpPr>
          <p:nvPr>
            <p:ph type="dt" sz="half" idx="10"/>
          </p:nvPr>
        </p:nvSpPr>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7C007E7D-AEEC-4392-8FE3-54C34C14B196}"/>
              </a:ext>
            </a:extLst>
          </p:cNvPr>
          <p:cNvSpPr>
            <a:spLocks noGrp="1" noChangeArrowheads="1"/>
          </p:cNvSpPr>
          <p:nvPr>
            <p:ph type="ftr" sz="quarter" idx="11"/>
          </p:nvPr>
        </p:nvSpPr>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E753D16F-AC62-4E3A-BE9A-93241F759F57}"/>
              </a:ext>
            </a:extLst>
          </p:cNvPr>
          <p:cNvSpPr>
            <a:spLocks noGrp="1" noChangeArrowheads="1"/>
          </p:cNvSpPr>
          <p:nvPr>
            <p:ph type="sldNum" sz="quarter" idx="12"/>
          </p:nvPr>
        </p:nvSpPr>
        <p:spPr/>
        <p:txBody>
          <a:bodyPr/>
          <a:lstStyle>
            <a:lvl1pPr>
              <a:defRPr/>
            </a:lvl1pPr>
          </a:lstStyle>
          <a:p>
            <a:pPr>
              <a:defRPr/>
            </a:pPr>
            <a:fld id="{7942FEA9-0970-49E9-A881-583687A7E2A0}" type="slidenum">
              <a:rPr lang="en-CA" altLang="cs-CZ"/>
              <a:pPr>
                <a:defRPr/>
              </a:pPr>
              <a:t>‹#›</a:t>
            </a:fld>
            <a:endParaRPr lang="en-CA" altLang="cs-CZ"/>
          </a:p>
        </p:txBody>
      </p:sp>
    </p:spTree>
    <p:extLst>
      <p:ext uri="{BB962C8B-B14F-4D97-AF65-F5344CB8AC3E}">
        <p14:creationId xmlns:p14="http://schemas.microsoft.com/office/powerpoint/2010/main" val="41785096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a:extLst>
              <a:ext uri="{FF2B5EF4-FFF2-40B4-BE49-F238E27FC236}">
                <a16:creationId xmlns:a16="http://schemas.microsoft.com/office/drawing/2014/main" id="{141FC24D-1431-4D18-93F0-13BB4C8C0B7A}"/>
              </a:ext>
            </a:extLst>
          </p:cNvPr>
          <p:cNvSpPr>
            <a:spLocks noGrp="1" noChangeArrowheads="1"/>
          </p:cNvSpPr>
          <p:nvPr>
            <p:ph type="dt" sz="half" idx="10"/>
          </p:nvPr>
        </p:nvSpPr>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76207EA0-3FD9-418D-9B9B-2509E6CB876B}"/>
              </a:ext>
            </a:extLst>
          </p:cNvPr>
          <p:cNvSpPr>
            <a:spLocks noGrp="1" noChangeArrowheads="1"/>
          </p:cNvSpPr>
          <p:nvPr>
            <p:ph type="ftr" sz="quarter" idx="11"/>
          </p:nvPr>
        </p:nvSpPr>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B1D2ED1E-687E-49B2-96AB-4FADE8FC98FD}"/>
              </a:ext>
            </a:extLst>
          </p:cNvPr>
          <p:cNvSpPr>
            <a:spLocks noGrp="1" noChangeArrowheads="1"/>
          </p:cNvSpPr>
          <p:nvPr>
            <p:ph type="sldNum" sz="quarter" idx="12"/>
          </p:nvPr>
        </p:nvSpPr>
        <p:spPr/>
        <p:txBody>
          <a:bodyPr/>
          <a:lstStyle>
            <a:lvl1pPr>
              <a:defRPr/>
            </a:lvl1pPr>
          </a:lstStyle>
          <a:p>
            <a:pPr>
              <a:defRPr/>
            </a:pPr>
            <a:fld id="{27048094-CC7A-4548-9B4D-E25C32DACE70}" type="slidenum">
              <a:rPr lang="en-CA" altLang="cs-CZ"/>
              <a:pPr>
                <a:defRPr/>
              </a:pPr>
              <a:t>‹#›</a:t>
            </a:fld>
            <a:endParaRPr lang="en-CA" altLang="cs-CZ"/>
          </a:p>
        </p:txBody>
      </p:sp>
    </p:spTree>
    <p:extLst>
      <p:ext uri="{BB962C8B-B14F-4D97-AF65-F5344CB8AC3E}">
        <p14:creationId xmlns:p14="http://schemas.microsoft.com/office/powerpoint/2010/main" val="14977567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id="{41484507-69AA-4721-BB52-F04747847A86}"/>
              </a:ext>
            </a:extLst>
          </p:cNvPr>
          <p:cNvSpPr>
            <a:spLocks noGrp="1" noChangeArrowheads="1"/>
          </p:cNvSpPr>
          <p:nvPr>
            <p:ph type="dt" sz="half" idx="10"/>
          </p:nvPr>
        </p:nvSpPr>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DF1B5866-0C95-42CF-9A38-483005994BF7}"/>
              </a:ext>
            </a:extLst>
          </p:cNvPr>
          <p:cNvSpPr>
            <a:spLocks noGrp="1" noChangeArrowheads="1"/>
          </p:cNvSpPr>
          <p:nvPr>
            <p:ph type="ftr" sz="quarter" idx="11"/>
          </p:nvPr>
        </p:nvSpPr>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30992F59-22D7-437F-8F09-850C7984AEB1}"/>
              </a:ext>
            </a:extLst>
          </p:cNvPr>
          <p:cNvSpPr>
            <a:spLocks noGrp="1" noChangeArrowheads="1"/>
          </p:cNvSpPr>
          <p:nvPr>
            <p:ph type="sldNum" sz="quarter" idx="12"/>
          </p:nvPr>
        </p:nvSpPr>
        <p:spPr/>
        <p:txBody>
          <a:bodyPr/>
          <a:lstStyle>
            <a:lvl1pPr>
              <a:defRPr/>
            </a:lvl1pPr>
          </a:lstStyle>
          <a:p>
            <a:pPr>
              <a:defRPr/>
            </a:pPr>
            <a:fld id="{8E961CE1-4D73-450C-ACBB-F24827D51C19}" type="slidenum">
              <a:rPr lang="en-CA" altLang="cs-CZ"/>
              <a:pPr>
                <a:defRPr/>
              </a:pPr>
              <a:t>‹#›</a:t>
            </a:fld>
            <a:endParaRPr lang="en-CA" altLang="cs-CZ"/>
          </a:p>
        </p:txBody>
      </p:sp>
    </p:spTree>
    <p:extLst>
      <p:ext uri="{BB962C8B-B14F-4D97-AF65-F5344CB8AC3E}">
        <p14:creationId xmlns:p14="http://schemas.microsoft.com/office/powerpoint/2010/main" val="117502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5">
            <a:extLst>
              <a:ext uri="{FF2B5EF4-FFF2-40B4-BE49-F238E27FC236}">
                <a16:creationId xmlns:a16="http://schemas.microsoft.com/office/drawing/2014/main" id="{8E1EC3BE-DB93-4157-8F23-F03A4DFBDFE4}"/>
              </a:ext>
            </a:extLst>
          </p:cNvPr>
          <p:cNvSpPr>
            <a:spLocks noGrp="1" noChangeArrowheads="1"/>
          </p:cNvSpPr>
          <p:nvPr>
            <p:ph type="dt" sz="half" idx="10"/>
          </p:nvPr>
        </p:nvSpPr>
        <p:spPr>
          <a:ln/>
        </p:spPr>
        <p:txBody>
          <a:bodyPr/>
          <a:lstStyle>
            <a:lvl1pPr>
              <a:defRPr/>
            </a:lvl1pPr>
          </a:lstStyle>
          <a:p>
            <a:pPr>
              <a:defRPr/>
            </a:pPr>
            <a:endParaRPr lang="en-CA"/>
          </a:p>
        </p:txBody>
      </p:sp>
      <p:sp>
        <p:nvSpPr>
          <p:cNvPr id="3" name="Rectangle 56">
            <a:extLst>
              <a:ext uri="{FF2B5EF4-FFF2-40B4-BE49-F238E27FC236}">
                <a16:creationId xmlns:a16="http://schemas.microsoft.com/office/drawing/2014/main" id="{51C01110-8D7E-4492-A3CF-9C551D45938B}"/>
              </a:ext>
            </a:extLst>
          </p:cNvPr>
          <p:cNvSpPr>
            <a:spLocks noGrp="1" noChangeArrowheads="1"/>
          </p:cNvSpPr>
          <p:nvPr>
            <p:ph type="ftr" sz="quarter" idx="11"/>
          </p:nvPr>
        </p:nvSpPr>
        <p:spPr>
          <a:ln/>
        </p:spPr>
        <p:txBody>
          <a:bodyPr/>
          <a:lstStyle>
            <a:lvl1pPr>
              <a:defRPr/>
            </a:lvl1pPr>
          </a:lstStyle>
          <a:p>
            <a:pPr>
              <a:defRPr/>
            </a:pPr>
            <a:endParaRPr lang="en-CA"/>
          </a:p>
        </p:txBody>
      </p:sp>
      <p:sp>
        <p:nvSpPr>
          <p:cNvPr id="4" name="Rectangle 57">
            <a:extLst>
              <a:ext uri="{FF2B5EF4-FFF2-40B4-BE49-F238E27FC236}">
                <a16:creationId xmlns:a16="http://schemas.microsoft.com/office/drawing/2014/main" id="{77931ACF-29DD-4FC6-B673-A024139E1E6F}"/>
              </a:ext>
            </a:extLst>
          </p:cNvPr>
          <p:cNvSpPr>
            <a:spLocks noGrp="1" noChangeArrowheads="1"/>
          </p:cNvSpPr>
          <p:nvPr>
            <p:ph type="sldNum" sz="quarter" idx="12"/>
          </p:nvPr>
        </p:nvSpPr>
        <p:spPr>
          <a:ln/>
        </p:spPr>
        <p:txBody>
          <a:bodyPr/>
          <a:lstStyle>
            <a:lvl1pPr>
              <a:defRPr/>
            </a:lvl1pPr>
          </a:lstStyle>
          <a:p>
            <a:pPr>
              <a:defRPr/>
            </a:pPr>
            <a:fld id="{D6BDED5E-0519-4ED1-89D5-0140BB1FF432}" type="slidenum">
              <a:rPr lang="en-CA" altLang="cs-CZ"/>
              <a:pPr>
                <a:defRPr/>
              </a:pPr>
              <a:t>‹#›</a:t>
            </a:fld>
            <a:endParaRPr lang="en-CA" altLang="cs-CZ"/>
          </a:p>
        </p:txBody>
      </p:sp>
    </p:spTree>
    <p:extLst>
      <p:ext uri="{BB962C8B-B14F-4D97-AF65-F5344CB8AC3E}">
        <p14:creationId xmlns:p14="http://schemas.microsoft.com/office/powerpoint/2010/main" val="21307142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81838" y="381000"/>
            <a:ext cx="1943100" cy="57150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1252538" y="381000"/>
            <a:ext cx="5676900" cy="57150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id="{D4950AD8-1069-4466-A40B-3CC386D64459}"/>
              </a:ext>
            </a:extLst>
          </p:cNvPr>
          <p:cNvSpPr>
            <a:spLocks noGrp="1" noChangeArrowheads="1"/>
          </p:cNvSpPr>
          <p:nvPr>
            <p:ph type="dt" sz="half" idx="10"/>
          </p:nvPr>
        </p:nvSpPr>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D4C5E0EB-441B-4CD7-AFEF-C7B01AF9FB8E}"/>
              </a:ext>
            </a:extLst>
          </p:cNvPr>
          <p:cNvSpPr>
            <a:spLocks noGrp="1" noChangeArrowheads="1"/>
          </p:cNvSpPr>
          <p:nvPr>
            <p:ph type="ftr" sz="quarter" idx="11"/>
          </p:nvPr>
        </p:nvSpPr>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C580E150-3418-417E-8B8D-5720A8BCDF6F}"/>
              </a:ext>
            </a:extLst>
          </p:cNvPr>
          <p:cNvSpPr>
            <a:spLocks noGrp="1" noChangeArrowheads="1"/>
          </p:cNvSpPr>
          <p:nvPr>
            <p:ph type="sldNum" sz="quarter" idx="12"/>
          </p:nvPr>
        </p:nvSpPr>
        <p:spPr/>
        <p:txBody>
          <a:bodyPr/>
          <a:lstStyle>
            <a:lvl1pPr>
              <a:defRPr/>
            </a:lvl1pPr>
          </a:lstStyle>
          <a:p>
            <a:pPr>
              <a:defRPr/>
            </a:pPr>
            <a:fld id="{26C8C9E4-A962-4623-A5BF-4353EC32B5D3}" type="slidenum">
              <a:rPr lang="en-CA" altLang="cs-CZ"/>
              <a:pPr>
                <a:defRPr/>
              </a:pPr>
              <a:t>‹#›</a:t>
            </a:fld>
            <a:endParaRPr lang="en-CA" altLang="cs-CZ"/>
          </a:p>
        </p:txBody>
      </p:sp>
    </p:spTree>
    <p:extLst>
      <p:ext uri="{BB962C8B-B14F-4D97-AF65-F5344CB8AC3E}">
        <p14:creationId xmlns:p14="http://schemas.microsoft.com/office/powerpoint/2010/main" val="8113451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1252538" y="381000"/>
            <a:ext cx="7772400" cy="13716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252538"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5214938" y="1981200"/>
            <a:ext cx="3810000" cy="4114800"/>
          </a:xfrm>
        </p:spPr>
        <p:txBody>
          <a:bodyPr/>
          <a:lstStyle/>
          <a:p>
            <a:pPr lvl="0"/>
            <a:endParaRPr lang="cs-CZ" noProof="0"/>
          </a:p>
        </p:txBody>
      </p:sp>
      <p:sp>
        <p:nvSpPr>
          <p:cNvPr id="5" name="Rectangle 55">
            <a:extLst>
              <a:ext uri="{FF2B5EF4-FFF2-40B4-BE49-F238E27FC236}">
                <a16:creationId xmlns:a16="http://schemas.microsoft.com/office/drawing/2014/main" id="{2D2381FC-36A3-4BAD-8664-EBB12FA611FC}"/>
              </a:ext>
            </a:extLst>
          </p:cNvPr>
          <p:cNvSpPr>
            <a:spLocks noGrp="1" noChangeArrowheads="1"/>
          </p:cNvSpPr>
          <p:nvPr>
            <p:ph type="dt" sz="half" idx="10"/>
          </p:nvPr>
        </p:nvSpPr>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ABA6E272-434C-4058-BA11-045B2C3B0D91}"/>
              </a:ext>
            </a:extLst>
          </p:cNvPr>
          <p:cNvSpPr>
            <a:spLocks noGrp="1" noChangeArrowheads="1"/>
          </p:cNvSpPr>
          <p:nvPr>
            <p:ph type="ftr" sz="quarter" idx="11"/>
          </p:nvPr>
        </p:nvSpPr>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AF6E32A3-3370-405F-B916-C63BB7001571}"/>
              </a:ext>
            </a:extLst>
          </p:cNvPr>
          <p:cNvSpPr>
            <a:spLocks noGrp="1" noChangeArrowheads="1"/>
          </p:cNvSpPr>
          <p:nvPr>
            <p:ph type="sldNum" sz="quarter" idx="12"/>
          </p:nvPr>
        </p:nvSpPr>
        <p:spPr/>
        <p:txBody>
          <a:bodyPr/>
          <a:lstStyle>
            <a:lvl1pPr>
              <a:defRPr/>
            </a:lvl1pPr>
          </a:lstStyle>
          <a:p>
            <a:pPr>
              <a:defRPr/>
            </a:pPr>
            <a:fld id="{85390B8D-61EB-4FB0-9E24-9454FF3405B0}" type="slidenum">
              <a:rPr lang="en-CA" altLang="cs-CZ"/>
              <a:pPr>
                <a:defRPr/>
              </a:pPr>
              <a:t>‹#›</a:t>
            </a:fld>
            <a:endParaRPr lang="en-CA" altLang="cs-CZ"/>
          </a:p>
        </p:txBody>
      </p:sp>
    </p:spTree>
    <p:extLst>
      <p:ext uri="{BB962C8B-B14F-4D97-AF65-F5344CB8AC3E}">
        <p14:creationId xmlns:p14="http://schemas.microsoft.com/office/powerpoint/2010/main" val="3530942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a:extLst>
              <a:ext uri="{FF2B5EF4-FFF2-40B4-BE49-F238E27FC236}">
                <a16:creationId xmlns:a16="http://schemas.microsoft.com/office/drawing/2014/main" id="{5371122C-1EF9-4175-897E-27E84C7DABA5}"/>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9D3425EF-CBC8-4D04-AA34-0847220EE8FC}"/>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486A0AEB-1DCE-422B-8329-9F07E11E88FC}"/>
              </a:ext>
            </a:extLst>
          </p:cNvPr>
          <p:cNvSpPr>
            <a:spLocks noGrp="1" noChangeArrowheads="1"/>
          </p:cNvSpPr>
          <p:nvPr>
            <p:ph type="sldNum" sz="quarter" idx="12"/>
          </p:nvPr>
        </p:nvSpPr>
        <p:spPr>
          <a:ln/>
        </p:spPr>
        <p:txBody>
          <a:bodyPr/>
          <a:lstStyle>
            <a:lvl1pPr>
              <a:defRPr/>
            </a:lvl1pPr>
          </a:lstStyle>
          <a:p>
            <a:pPr>
              <a:defRPr/>
            </a:pPr>
            <a:fld id="{326A3237-F992-422F-88AB-085A4F4C9546}" type="slidenum">
              <a:rPr lang="en-CA" altLang="cs-CZ"/>
              <a:pPr>
                <a:defRPr/>
              </a:pPr>
              <a:t>‹#›</a:t>
            </a:fld>
            <a:endParaRPr lang="en-CA" altLang="cs-CZ"/>
          </a:p>
        </p:txBody>
      </p:sp>
    </p:spTree>
    <p:extLst>
      <p:ext uri="{BB962C8B-B14F-4D97-AF65-F5344CB8AC3E}">
        <p14:creationId xmlns:p14="http://schemas.microsoft.com/office/powerpoint/2010/main" val="3570816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a:extLst>
              <a:ext uri="{FF2B5EF4-FFF2-40B4-BE49-F238E27FC236}">
                <a16:creationId xmlns:a16="http://schemas.microsoft.com/office/drawing/2014/main" id="{B5AA8452-672B-4F7E-9E04-44E2E67A8CB8}"/>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E8BF855E-EDE8-40D8-9E03-CED247F59A69}"/>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9D6D36DB-1B56-4040-AF4C-55F1CD3A50FA}"/>
              </a:ext>
            </a:extLst>
          </p:cNvPr>
          <p:cNvSpPr>
            <a:spLocks noGrp="1" noChangeArrowheads="1"/>
          </p:cNvSpPr>
          <p:nvPr>
            <p:ph type="sldNum" sz="quarter" idx="12"/>
          </p:nvPr>
        </p:nvSpPr>
        <p:spPr>
          <a:ln/>
        </p:spPr>
        <p:txBody>
          <a:bodyPr/>
          <a:lstStyle>
            <a:lvl1pPr>
              <a:defRPr/>
            </a:lvl1pPr>
          </a:lstStyle>
          <a:p>
            <a:pPr>
              <a:defRPr/>
            </a:pPr>
            <a:fld id="{CC959567-9096-4E1E-98C8-20771BD89ED9}" type="slidenum">
              <a:rPr lang="en-CA" altLang="cs-CZ"/>
              <a:pPr>
                <a:defRPr/>
              </a:pPr>
              <a:t>‹#›</a:t>
            </a:fld>
            <a:endParaRPr lang="en-CA" altLang="cs-CZ"/>
          </a:p>
        </p:txBody>
      </p:sp>
    </p:spTree>
    <p:extLst>
      <p:ext uri="{BB962C8B-B14F-4D97-AF65-F5344CB8AC3E}">
        <p14:creationId xmlns:p14="http://schemas.microsoft.com/office/powerpoint/2010/main" val="3017020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BA27F45D-1D0E-4864-9D5F-9855477F21E7}"/>
              </a:ext>
            </a:extLst>
          </p:cNvPr>
          <p:cNvGrpSpPr>
            <a:grpSpLocks/>
          </p:cNvGrpSpPr>
          <p:nvPr/>
        </p:nvGrpSpPr>
        <p:grpSpPr bwMode="auto">
          <a:xfrm>
            <a:off x="141288" y="249238"/>
            <a:ext cx="1131887" cy="6345237"/>
            <a:chOff x="89" y="157"/>
            <a:chExt cx="713" cy="3997"/>
          </a:xfrm>
        </p:grpSpPr>
        <p:sp>
          <p:nvSpPr>
            <p:cNvPr id="3080" name="Arc 3">
              <a:extLst>
                <a:ext uri="{FF2B5EF4-FFF2-40B4-BE49-F238E27FC236}">
                  <a16:creationId xmlns:a16="http://schemas.microsoft.com/office/drawing/2014/main" id="{DD4CE3AA-2728-49F9-ABF9-3C8BABF1D8E1}"/>
                </a:ext>
              </a:extLst>
            </p:cNvPr>
            <p:cNvSpPr>
              <a:spLocks/>
            </p:cNvSpPr>
            <p:nvPr/>
          </p:nvSpPr>
          <p:spPr bwMode="ltGray">
            <a:xfrm rot="2700000">
              <a:off x="347" y="15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81" name="Arc 4">
              <a:extLst>
                <a:ext uri="{FF2B5EF4-FFF2-40B4-BE49-F238E27FC236}">
                  <a16:creationId xmlns:a16="http://schemas.microsoft.com/office/drawing/2014/main" id="{7BDBF3DE-8286-4EC2-AA14-8D377B014D07}"/>
                </a:ext>
              </a:extLst>
            </p:cNvPr>
            <p:cNvSpPr>
              <a:spLocks/>
            </p:cNvSpPr>
            <p:nvPr/>
          </p:nvSpPr>
          <p:spPr bwMode="ltGray">
            <a:xfrm rot="2700000">
              <a:off x="341" y="16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82" name="Arc 5">
              <a:extLst>
                <a:ext uri="{FF2B5EF4-FFF2-40B4-BE49-F238E27FC236}">
                  <a16:creationId xmlns:a16="http://schemas.microsoft.com/office/drawing/2014/main" id="{E2C949B2-7258-42F0-B8D0-BD2C811EB852}"/>
                </a:ext>
              </a:extLst>
            </p:cNvPr>
            <p:cNvSpPr>
              <a:spLocks/>
            </p:cNvSpPr>
            <p:nvPr/>
          </p:nvSpPr>
          <p:spPr bwMode="ltGray">
            <a:xfrm rot="2700000">
              <a:off x="339" y="18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83" name="Arc 6">
              <a:extLst>
                <a:ext uri="{FF2B5EF4-FFF2-40B4-BE49-F238E27FC236}">
                  <a16:creationId xmlns:a16="http://schemas.microsoft.com/office/drawing/2014/main" id="{19287CA4-B50B-49B7-AFD2-313E76CAA42A}"/>
                </a:ext>
              </a:extLst>
            </p:cNvPr>
            <p:cNvSpPr>
              <a:spLocks/>
            </p:cNvSpPr>
            <p:nvPr/>
          </p:nvSpPr>
          <p:spPr bwMode="ltGray">
            <a:xfrm rot="2700000">
              <a:off x="334" y="20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84" name="Arc 7">
              <a:extLst>
                <a:ext uri="{FF2B5EF4-FFF2-40B4-BE49-F238E27FC236}">
                  <a16:creationId xmlns:a16="http://schemas.microsoft.com/office/drawing/2014/main" id="{458C8190-A98E-41B9-9518-FDC261AB0E45}"/>
                </a:ext>
              </a:extLst>
            </p:cNvPr>
            <p:cNvSpPr>
              <a:spLocks/>
            </p:cNvSpPr>
            <p:nvPr/>
          </p:nvSpPr>
          <p:spPr bwMode="ltGray">
            <a:xfrm rot="2700000">
              <a:off x="294" y="27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85" name="Arc 8">
              <a:extLst>
                <a:ext uri="{FF2B5EF4-FFF2-40B4-BE49-F238E27FC236}">
                  <a16:creationId xmlns:a16="http://schemas.microsoft.com/office/drawing/2014/main" id="{32CD73E0-FBBD-477A-B505-F562A6C940B2}"/>
                </a:ext>
              </a:extLst>
            </p:cNvPr>
            <p:cNvSpPr>
              <a:spLocks/>
            </p:cNvSpPr>
            <p:nvPr/>
          </p:nvSpPr>
          <p:spPr bwMode="ltGray">
            <a:xfrm rot="2700000">
              <a:off x="347" y="93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86" name="Arc 9">
              <a:extLst>
                <a:ext uri="{FF2B5EF4-FFF2-40B4-BE49-F238E27FC236}">
                  <a16:creationId xmlns:a16="http://schemas.microsoft.com/office/drawing/2014/main" id="{B6AC7C76-4421-4319-A08B-DC4F566742F8}"/>
                </a:ext>
              </a:extLst>
            </p:cNvPr>
            <p:cNvSpPr>
              <a:spLocks/>
            </p:cNvSpPr>
            <p:nvPr/>
          </p:nvSpPr>
          <p:spPr bwMode="ltGray">
            <a:xfrm rot="2700000">
              <a:off x="341" y="945"/>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87" name="Arc 10">
              <a:extLst>
                <a:ext uri="{FF2B5EF4-FFF2-40B4-BE49-F238E27FC236}">
                  <a16:creationId xmlns:a16="http://schemas.microsoft.com/office/drawing/2014/main" id="{8BC25985-BA3A-4D42-85BC-7CE16B45EBCF}"/>
                </a:ext>
              </a:extLst>
            </p:cNvPr>
            <p:cNvSpPr>
              <a:spLocks/>
            </p:cNvSpPr>
            <p:nvPr/>
          </p:nvSpPr>
          <p:spPr bwMode="ltGray">
            <a:xfrm rot="2700000">
              <a:off x="339" y="970"/>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88" name="Arc 11">
              <a:extLst>
                <a:ext uri="{FF2B5EF4-FFF2-40B4-BE49-F238E27FC236}">
                  <a16:creationId xmlns:a16="http://schemas.microsoft.com/office/drawing/2014/main" id="{6156E38C-9275-42A6-BD75-3BF90AD8C57D}"/>
                </a:ext>
              </a:extLst>
            </p:cNvPr>
            <p:cNvSpPr>
              <a:spLocks/>
            </p:cNvSpPr>
            <p:nvPr/>
          </p:nvSpPr>
          <p:spPr bwMode="ltGray">
            <a:xfrm rot="2700000">
              <a:off x="334" y="988"/>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89" name="Arc 12">
              <a:extLst>
                <a:ext uri="{FF2B5EF4-FFF2-40B4-BE49-F238E27FC236}">
                  <a16:creationId xmlns:a16="http://schemas.microsoft.com/office/drawing/2014/main" id="{C5D8E88F-6392-421B-B318-795099DA1C69}"/>
                </a:ext>
              </a:extLst>
            </p:cNvPr>
            <p:cNvSpPr>
              <a:spLocks/>
            </p:cNvSpPr>
            <p:nvPr/>
          </p:nvSpPr>
          <p:spPr bwMode="ltGray">
            <a:xfrm rot="2700000">
              <a:off x="293" y="1056"/>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0" name="Arc 13">
              <a:extLst>
                <a:ext uri="{FF2B5EF4-FFF2-40B4-BE49-F238E27FC236}">
                  <a16:creationId xmlns:a16="http://schemas.microsoft.com/office/drawing/2014/main" id="{5905EF09-13CF-4371-8B96-9823010310DE}"/>
                </a:ext>
              </a:extLst>
            </p:cNvPr>
            <p:cNvSpPr>
              <a:spLocks/>
            </p:cNvSpPr>
            <p:nvPr/>
          </p:nvSpPr>
          <p:spPr bwMode="ltGray">
            <a:xfrm rot="2700000">
              <a:off x="347" y="172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1" name="Arc 14">
              <a:extLst>
                <a:ext uri="{FF2B5EF4-FFF2-40B4-BE49-F238E27FC236}">
                  <a16:creationId xmlns:a16="http://schemas.microsoft.com/office/drawing/2014/main" id="{AEF9E962-55D8-4675-AA9E-ACE9988B9C31}"/>
                </a:ext>
              </a:extLst>
            </p:cNvPr>
            <p:cNvSpPr>
              <a:spLocks/>
            </p:cNvSpPr>
            <p:nvPr/>
          </p:nvSpPr>
          <p:spPr bwMode="ltGray">
            <a:xfrm rot="2700000">
              <a:off x="347" y="2518"/>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2" name="Arc 15">
              <a:extLst>
                <a:ext uri="{FF2B5EF4-FFF2-40B4-BE49-F238E27FC236}">
                  <a16:creationId xmlns:a16="http://schemas.microsoft.com/office/drawing/2014/main" id="{DF0D2B42-673D-47AA-87D4-FD495E555360}"/>
                </a:ext>
              </a:extLst>
            </p:cNvPr>
            <p:cNvSpPr>
              <a:spLocks/>
            </p:cNvSpPr>
            <p:nvPr/>
          </p:nvSpPr>
          <p:spPr bwMode="ltGray">
            <a:xfrm rot="2700000">
              <a:off x="341" y="2524"/>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3" name="Arc 16">
              <a:extLst>
                <a:ext uri="{FF2B5EF4-FFF2-40B4-BE49-F238E27FC236}">
                  <a16:creationId xmlns:a16="http://schemas.microsoft.com/office/drawing/2014/main" id="{6D6D00D1-2485-4F72-B6EE-A0A2F53606D6}"/>
                </a:ext>
              </a:extLst>
            </p:cNvPr>
            <p:cNvSpPr>
              <a:spLocks/>
            </p:cNvSpPr>
            <p:nvPr/>
          </p:nvSpPr>
          <p:spPr bwMode="ltGray">
            <a:xfrm rot="2700000">
              <a:off x="339" y="2549"/>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4" name="Arc 17">
              <a:extLst>
                <a:ext uri="{FF2B5EF4-FFF2-40B4-BE49-F238E27FC236}">
                  <a16:creationId xmlns:a16="http://schemas.microsoft.com/office/drawing/2014/main" id="{AB1B6276-8844-4877-B6AE-E604F9D9ACAA}"/>
                </a:ext>
              </a:extLst>
            </p:cNvPr>
            <p:cNvSpPr>
              <a:spLocks/>
            </p:cNvSpPr>
            <p:nvPr/>
          </p:nvSpPr>
          <p:spPr bwMode="ltGray">
            <a:xfrm rot="2700000">
              <a:off x="334" y="2567"/>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5" name="Arc 18">
              <a:extLst>
                <a:ext uri="{FF2B5EF4-FFF2-40B4-BE49-F238E27FC236}">
                  <a16:creationId xmlns:a16="http://schemas.microsoft.com/office/drawing/2014/main" id="{CD54A285-D798-40EF-AFD3-981EB61836B3}"/>
                </a:ext>
              </a:extLst>
            </p:cNvPr>
            <p:cNvSpPr>
              <a:spLocks/>
            </p:cNvSpPr>
            <p:nvPr/>
          </p:nvSpPr>
          <p:spPr bwMode="ltGray">
            <a:xfrm rot="2700000">
              <a:off x="293" y="263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6" name="Arc 19">
              <a:extLst>
                <a:ext uri="{FF2B5EF4-FFF2-40B4-BE49-F238E27FC236}">
                  <a16:creationId xmlns:a16="http://schemas.microsoft.com/office/drawing/2014/main" id="{761E923D-D6A7-4A92-B5A5-38CAE808CA02}"/>
                </a:ext>
              </a:extLst>
            </p:cNvPr>
            <p:cNvSpPr>
              <a:spLocks/>
            </p:cNvSpPr>
            <p:nvPr/>
          </p:nvSpPr>
          <p:spPr bwMode="ltGray">
            <a:xfrm rot="2700000">
              <a:off x="347" y="330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7" name="Arc 20">
              <a:extLst>
                <a:ext uri="{FF2B5EF4-FFF2-40B4-BE49-F238E27FC236}">
                  <a16:creationId xmlns:a16="http://schemas.microsoft.com/office/drawing/2014/main" id="{1E89763B-0D19-408C-809F-D6F738FBC8EA}"/>
                </a:ext>
              </a:extLst>
            </p:cNvPr>
            <p:cNvSpPr>
              <a:spLocks/>
            </p:cNvSpPr>
            <p:nvPr/>
          </p:nvSpPr>
          <p:spPr bwMode="ltGray">
            <a:xfrm rot="-2700000">
              <a:off x="89" y="55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8" name="Arc 21">
              <a:extLst>
                <a:ext uri="{FF2B5EF4-FFF2-40B4-BE49-F238E27FC236}">
                  <a16:creationId xmlns:a16="http://schemas.microsoft.com/office/drawing/2014/main" id="{E546B468-BE91-4CFD-92DE-791B7D393D4E}"/>
                </a:ext>
              </a:extLst>
            </p:cNvPr>
            <p:cNvSpPr>
              <a:spLocks/>
            </p:cNvSpPr>
            <p:nvPr/>
          </p:nvSpPr>
          <p:spPr bwMode="ltGray">
            <a:xfrm rot="-2700000">
              <a:off x="98" y="56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9" name="Arc 22">
              <a:extLst>
                <a:ext uri="{FF2B5EF4-FFF2-40B4-BE49-F238E27FC236}">
                  <a16:creationId xmlns:a16="http://schemas.microsoft.com/office/drawing/2014/main" id="{2346F9F4-3AE8-437A-89DF-B3961B5C0AEE}"/>
                </a:ext>
              </a:extLst>
            </p:cNvPr>
            <p:cNvSpPr>
              <a:spLocks/>
            </p:cNvSpPr>
            <p:nvPr/>
          </p:nvSpPr>
          <p:spPr bwMode="ltGray">
            <a:xfrm rot="-2700000">
              <a:off x="139" y="58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0" name="Arc 23">
              <a:extLst>
                <a:ext uri="{FF2B5EF4-FFF2-40B4-BE49-F238E27FC236}">
                  <a16:creationId xmlns:a16="http://schemas.microsoft.com/office/drawing/2014/main" id="{63BE8D14-902C-404A-A8FC-1E464F18D015}"/>
                </a:ext>
              </a:extLst>
            </p:cNvPr>
            <p:cNvSpPr>
              <a:spLocks/>
            </p:cNvSpPr>
            <p:nvPr/>
          </p:nvSpPr>
          <p:spPr bwMode="ltGray">
            <a:xfrm rot="-2700000">
              <a:off x="197" y="60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1" name="Arc 24">
              <a:extLst>
                <a:ext uri="{FF2B5EF4-FFF2-40B4-BE49-F238E27FC236}">
                  <a16:creationId xmlns:a16="http://schemas.microsoft.com/office/drawing/2014/main" id="{3CF5D51A-9485-4789-8BA7-A96E627DDE8D}"/>
                </a:ext>
              </a:extLst>
            </p:cNvPr>
            <p:cNvSpPr>
              <a:spLocks/>
            </p:cNvSpPr>
            <p:nvPr/>
          </p:nvSpPr>
          <p:spPr bwMode="ltGray">
            <a:xfrm rot="-2700000">
              <a:off x="389" y="67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2" name="Arc 25">
              <a:extLst>
                <a:ext uri="{FF2B5EF4-FFF2-40B4-BE49-F238E27FC236}">
                  <a16:creationId xmlns:a16="http://schemas.microsoft.com/office/drawing/2014/main" id="{E9337BAB-1CEF-4070-A0F2-6388833A3F57}"/>
                </a:ext>
              </a:extLst>
            </p:cNvPr>
            <p:cNvSpPr>
              <a:spLocks/>
            </p:cNvSpPr>
            <p:nvPr/>
          </p:nvSpPr>
          <p:spPr bwMode="ltGray">
            <a:xfrm rot="-2700000">
              <a:off x="95" y="1335"/>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3" name="Arc 26">
              <a:extLst>
                <a:ext uri="{FF2B5EF4-FFF2-40B4-BE49-F238E27FC236}">
                  <a16:creationId xmlns:a16="http://schemas.microsoft.com/office/drawing/2014/main" id="{0846F6B6-0A38-47A5-AD22-B6A369B6EB72}"/>
                </a:ext>
              </a:extLst>
            </p:cNvPr>
            <p:cNvSpPr>
              <a:spLocks/>
            </p:cNvSpPr>
            <p:nvPr/>
          </p:nvSpPr>
          <p:spPr bwMode="ltGray">
            <a:xfrm rot="-2700000">
              <a:off x="104" y="1342"/>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4" name="Arc 27">
              <a:extLst>
                <a:ext uri="{FF2B5EF4-FFF2-40B4-BE49-F238E27FC236}">
                  <a16:creationId xmlns:a16="http://schemas.microsoft.com/office/drawing/2014/main" id="{F30A379A-9499-4CE1-B196-2F1466E929A6}"/>
                </a:ext>
              </a:extLst>
            </p:cNvPr>
            <p:cNvSpPr>
              <a:spLocks/>
            </p:cNvSpPr>
            <p:nvPr/>
          </p:nvSpPr>
          <p:spPr bwMode="ltGray">
            <a:xfrm rot="-2700000">
              <a:off x="145" y="1363"/>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5" name="Arc 28">
              <a:extLst>
                <a:ext uri="{FF2B5EF4-FFF2-40B4-BE49-F238E27FC236}">
                  <a16:creationId xmlns:a16="http://schemas.microsoft.com/office/drawing/2014/main" id="{021E1954-CF69-461A-B9A2-56C65557E8F6}"/>
                </a:ext>
              </a:extLst>
            </p:cNvPr>
            <p:cNvSpPr>
              <a:spLocks/>
            </p:cNvSpPr>
            <p:nvPr/>
          </p:nvSpPr>
          <p:spPr bwMode="ltGray">
            <a:xfrm rot="-2700000">
              <a:off x="200" y="1384"/>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6" name="Arc 29">
              <a:extLst>
                <a:ext uri="{FF2B5EF4-FFF2-40B4-BE49-F238E27FC236}">
                  <a16:creationId xmlns:a16="http://schemas.microsoft.com/office/drawing/2014/main" id="{6165D846-05D2-4BF8-8125-9905C5106B20}"/>
                </a:ext>
              </a:extLst>
            </p:cNvPr>
            <p:cNvSpPr>
              <a:spLocks/>
            </p:cNvSpPr>
            <p:nvPr/>
          </p:nvSpPr>
          <p:spPr bwMode="ltGray">
            <a:xfrm rot="-2700000">
              <a:off x="389" y="145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7" name="Arc 30">
              <a:extLst>
                <a:ext uri="{FF2B5EF4-FFF2-40B4-BE49-F238E27FC236}">
                  <a16:creationId xmlns:a16="http://schemas.microsoft.com/office/drawing/2014/main" id="{2D718904-DF86-4C84-B499-21AF9C5663A3}"/>
                </a:ext>
              </a:extLst>
            </p:cNvPr>
            <p:cNvSpPr>
              <a:spLocks/>
            </p:cNvSpPr>
            <p:nvPr/>
          </p:nvSpPr>
          <p:spPr bwMode="ltGray">
            <a:xfrm rot="2700000">
              <a:off x="341" y="173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8" name="Arc 31">
              <a:extLst>
                <a:ext uri="{FF2B5EF4-FFF2-40B4-BE49-F238E27FC236}">
                  <a16:creationId xmlns:a16="http://schemas.microsoft.com/office/drawing/2014/main" id="{2CDC69E7-765A-4AC5-8545-E960117705B9}"/>
                </a:ext>
              </a:extLst>
            </p:cNvPr>
            <p:cNvSpPr>
              <a:spLocks/>
            </p:cNvSpPr>
            <p:nvPr/>
          </p:nvSpPr>
          <p:spPr bwMode="ltGray">
            <a:xfrm rot="2700000">
              <a:off x="339" y="175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9" name="Arc 32">
              <a:extLst>
                <a:ext uri="{FF2B5EF4-FFF2-40B4-BE49-F238E27FC236}">
                  <a16:creationId xmlns:a16="http://schemas.microsoft.com/office/drawing/2014/main" id="{37495D40-B19C-4B61-B2D3-15003007E2AD}"/>
                </a:ext>
              </a:extLst>
            </p:cNvPr>
            <p:cNvSpPr>
              <a:spLocks/>
            </p:cNvSpPr>
            <p:nvPr/>
          </p:nvSpPr>
          <p:spPr bwMode="ltGray">
            <a:xfrm rot="2700000">
              <a:off x="337" y="177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0" name="Arc 33">
              <a:extLst>
                <a:ext uri="{FF2B5EF4-FFF2-40B4-BE49-F238E27FC236}">
                  <a16:creationId xmlns:a16="http://schemas.microsoft.com/office/drawing/2014/main" id="{D0BF1936-9219-4988-B795-9666C1E2D1B6}"/>
                </a:ext>
              </a:extLst>
            </p:cNvPr>
            <p:cNvSpPr>
              <a:spLocks/>
            </p:cNvSpPr>
            <p:nvPr/>
          </p:nvSpPr>
          <p:spPr bwMode="ltGray">
            <a:xfrm rot="2700000">
              <a:off x="293" y="184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1" name="Arc 34">
              <a:extLst>
                <a:ext uri="{FF2B5EF4-FFF2-40B4-BE49-F238E27FC236}">
                  <a16:creationId xmlns:a16="http://schemas.microsoft.com/office/drawing/2014/main" id="{D7996BCC-6CA2-4D3F-B528-D9F0D9CA79D8}"/>
                </a:ext>
              </a:extLst>
            </p:cNvPr>
            <p:cNvSpPr>
              <a:spLocks/>
            </p:cNvSpPr>
            <p:nvPr/>
          </p:nvSpPr>
          <p:spPr bwMode="ltGray">
            <a:xfrm rot="-2700000">
              <a:off x="98" y="212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2" name="Arc 35">
              <a:extLst>
                <a:ext uri="{FF2B5EF4-FFF2-40B4-BE49-F238E27FC236}">
                  <a16:creationId xmlns:a16="http://schemas.microsoft.com/office/drawing/2014/main" id="{94F72197-6602-47B9-8D37-33D972BBFC16}"/>
                </a:ext>
              </a:extLst>
            </p:cNvPr>
            <p:cNvSpPr>
              <a:spLocks/>
            </p:cNvSpPr>
            <p:nvPr/>
          </p:nvSpPr>
          <p:spPr bwMode="ltGray">
            <a:xfrm rot="-2700000">
              <a:off x="113" y="213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3" name="Arc 36">
              <a:extLst>
                <a:ext uri="{FF2B5EF4-FFF2-40B4-BE49-F238E27FC236}">
                  <a16:creationId xmlns:a16="http://schemas.microsoft.com/office/drawing/2014/main" id="{6738562E-9B86-46BD-97CC-B0AE46A688DB}"/>
                </a:ext>
              </a:extLst>
            </p:cNvPr>
            <p:cNvSpPr>
              <a:spLocks/>
            </p:cNvSpPr>
            <p:nvPr/>
          </p:nvSpPr>
          <p:spPr bwMode="ltGray">
            <a:xfrm rot="-2700000">
              <a:off x="148" y="215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4" name="Arc 37">
              <a:extLst>
                <a:ext uri="{FF2B5EF4-FFF2-40B4-BE49-F238E27FC236}">
                  <a16:creationId xmlns:a16="http://schemas.microsoft.com/office/drawing/2014/main" id="{0DD8C1E0-359D-4DD7-959C-33DD9F4CFC6A}"/>
                </a:ext>
              </a:extLst>
            </p:cNvPr>
            <p:cNvSpPr>
              <a:spLocks/>
            </p:cNvSpPr>
            <p:nvPr/>
          </p:nvSpPr>
          <p:spPr bwMode="ltGray">
            <a:xfrm rot="-2700000">
              <a:off x="203" y="217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5" name="Arc 38">
              <a:extLst>
                <a:ext uri="{FF2B5EF4-FFF2-40B4-BE49-F238E27FC236}">
                  <a16:creationId xmlns:a16="http://schemas.microsoft.com/office/drawing/2014/main" id="{189A2708-D9E3-4F1F-9AB2-89D55814D4EB}"/>
                </a:ext>
              </a:extLst>
            </p:cNvPr>
            <p:cNvSpPr>
              <a:spLocks/>
            </p:cNvSpPr>
            <p:nvPr/>
          </p:nvSpPr>
          <p:spPr bwMode="ltGray">
            <a:xfrm rot="-2700000">
              <a:off x="392" y="224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6" name="Arc 39">
              <a:extLst>
                <a:ext uri="{FF2B5EF4-FFF2-40B4-BE49-F238E27FC236}">
                  <a16:creationId xmlns:a16="http://schemas.microsoft.com/office/drawing/2014/main" id="{0009D417-0D5F-47D6-8E3E-602D1798124D}"/>
                </a:ext>
              </a:extLst>
            </p:cNvPr>
            <p:cNvSpPr>
              <a:spLocks/>
            </p:cNvSpPr>
            <p:nvPr/>
          </p:nvSpPr>
          <p:spPr bwMode="ltGray">
            <a:xfrm rot="-2700000">
              <a:off x="95" y="2914"/>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7" name="Arc 40">
              <a:extLst>
                <a:ext uri="{FF2B5EF4-FFF2-40B4-BE49-F238E27FC236}">
                  <a16:creationId xmlns:a16="http://schemas.microsoft.com/office/drawing/2014/main" id="{4639FBEC-3D72-4519-AA65-524BDA446929}"/>
                </a:ext>
              </a:extLst>
            </p:cNvPr>
            <p:cNvSpPr>
              <a:spLocks/>
            </p:cNvSpPr>
            <p:nvPr/>
          </p:nvSpPr>
          <p:spPr bwMode="ltGray">
            <a:xfrm rot="-2700000">
              <a:off x="104" y="2921"/>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8" name="Arc 41">
              <a:extLst>
                <a:ext uri="{FF2B5EF4-FFF2-40B4-BE49-F238E27FC236}">
                  <a16:creationId xmlns:a16="http://schemas.microsoft.com/office/drawing/2014/main" id="{F95B6F31-3818-4AC9-8138-68E33E6E4F30}"/>
                </a:ext>
              </a:extLst>
            </p:cNvPr>
            <p:cNvSpPr>
              <a:spLocks/>
            </p:cNvSpPr>
            <p:nvPr/>
          </p:nvSpPr>
          <p:spPr bwMode="ltGray">
            <a:xfrm rot="-2700000">
              <a:off x="145" y="2942"/>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9" name="Arc 42">
              <a:extLst>
                <a:ext uri="{FF2B5EF4-FFF2-40B4-BE49-F238E27FC236}">
                  <a16:creationId xmlns:a16="http://schemas.microsoft.com/office/drawing/2014/main" id="{090CC90C-9F6F-4BED-BD6B-9B3BFC698252}"/>
                </a:ext>
              </a:extLst>
            </p:cNvPr>
            <p:cNvSpPr>
              <a:spLocks/>
            </p:cNvSpPr>
            <p:nvPr/>
          </p:nvSpPr>
          <p:spPr bwMode="ltGray">
            <a:xfrm rot="-2700000">
              <a:off x="203" y="2963"/>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0" name="Arc 43">
              <a:extLst>
                <a:ext uri="{FF2B5EF4-FFF2-40B4-BE49-F238E27FC236}">
                  <a16:creationId xmlns:a16="http://schemas.microsoft.com/office/drawing/2014/main" id="{02BE48F3-C861-426A-8913-686DF3086878}"/>
                </a:ext>
              </a:extLst>
            </p:cNvPr>
            <p:cNvSpPr>
              <a:spLocks/>
            </p:cNvSpPr>
            <p:nvPr/>
          </p:nvSpPr>
          <p:spPr bwMode="ltGray">
            <a:xfrm rot="-2700000">
              <a:off x="389" y="3033"/>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1" name="Arc 44">
              <a:extLst>
                <a:ext uri="{FF2B5EF4-FFF2-40B4-BE49-F238E27FC236}">
                  <a16:creationId xmlns:a16="http://schemas.microsoft.com/office/drawing/2014/main" id="{03B727A9-D8C2-42D3-8E7B-1160FB63EACC}"/>
                </a:ext>
              </a:extLst>
            </p:cNvPr>
            <p:cNvSpPr>
              <a:spLocks/>
            </p:cNvSpPr>
            <p:nvPr/>
          </p:nvSpPr>
          <p:spPr bwMode="ltGray">
            <a:xfrm rot="2700000">
              <a:off x="341" y="3309"/>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2" name="Arc 45">
              <a:extLst>
                <a:ext uri="{FF2B5EF4-FFF2-40B4-BE49-F238E27FC236}">
                  <a16:creationId xmlns:a16="http://schemas.microsoft.com/office/drawing/2014/main" id="{12DA44BC-A5DD-4BD0-89DE-AE8718D56B7B}"/>
                </a:ext>
              </a:extLst>
            </p:cNvPr>
            <p:cNvSpPr>
              <a:spLocks/>
            </p:cNvSpPr>
            <p:nvPr/>
          </p:nvSpPr>
          <p:spPr bwMode="ltGray">
            <a:xfrm rot="2700000">
              <a:off x="339" y="3334"/>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3" name="Arc 46">
              <a:extLst>
                <a:ext uri="{FF2B5EF4-FFF2-40B4-BE49-F238E27FC236}">
                  <a16:creationId xmlns:a16="http://schemas.microsoft.com/office/drawing/2014/main" id="{7C0A0768-A3BF-4E7F-B0C2-D97497DC75DB}"/>
                </a:ext>
              </a:extLst>
            </p:cNvPr>
            <p:cNvSpPr>
              <a:spLocks/>
            </p:cNvSpPr>
            <p:nvPr/>
          </p:nvSpPr>
          <p:spPr bwMode="ltGray">
            <a:xfrm rot="2700000">
              <a:off x="334" y="3352"/>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4" name="Arc 47">
              <a:extLst>
                <a:ext uri="{FF2B5EF4-FFF2-40B4-BE49-F238E27FC236}">
                  <a16:creationId xmlns:a16="http://schemas.microsoft.com/office/drawing/2014/main" id="{48AD40D0-26F0-45AA-A834-77E94ABD50C7}"/>
                </a:ext>
              </a:extLst>
            </p:cNvPr>
            <p:cNvSpPr>
              <a:spLocks/>
            </p:cNvSpPr>
            <p:nvPr/>
          </p:nvSpPr>
          <p:spPr bwMode="ltGray">
            <a:xfrm rot="2700000">
              <a:off x="293" y="342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5" name="Arc 48">
              <a:extLst>
                <a:ext uri="{FF2B5EF4-FFF2-40B4-BE49-F238E27FC236}">
                  <a16:creationId xmlns:a16="http://schemas.microsoft.com/office/drawing/2014/main" id="{DCC6DEDD-DA15-4EC2-B052-966739F4FF7B}"/>
                </a:ext>
              </a:extLst>
            </p:cNvPr>
            <p:cNvSpPr>
              <a:spLocks/>
            </p:cNvSpPr>
            <p:nvPr/>
          </p:nvSpPr>
          <p:spPr bwMode="ltGray">
            <a:xfrm rot="-2700000">
              <a:off x="95" y="369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6" name="Arc 49">
              <a:extLst>
                <a:ext uri="{FF2B5EF4-FFF2-40B4-BE49-F238E27FC236}">
                  <a16:creationId xmlns:a16="http://schemas.microsoft.com/office/drawing/2014/main" id="{C1F35014-5DB7-4AE6-84DB-CCD6DA9542BB}"/>
                </a:ext>
              </a:extLst>
            </p:cNvPr>
            <p:cNvSpPr>
              <a:spLocks/>
            </p:cNvSpPr>
            <p:nvPr/>
          </p:nvSpPr>
          <p:spPr bwMode="ltGray">
            <a:xfrm rot="-2700000">
              <a:off x="104" y="3706"/>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7" name="Arc 50">
              <a:extLst>
                <a:ext uri="{FF2B5EF4-FFF2-40B4-BE49-F238E27FC236}">
                  <a16:creationId xmlns:a16="http://schemas.microsoft.com/office/drawing/2014/main" id="{BFD5F248-4402-4165-9135-03521D9CF04B}"/>
                </a:ext>
              </a:extLst>
            </p:cNvPr>
            <p:cNvSpPr>
              <a:spLocks/>
            </p:cNvSpPr>
            <p:nvPr/>
          </p:nvSpPr>
          <p:spPr bwMode="ltGray">
            <a:xfrm rot="-2700000">
              <a:off x="145" y="3727"/>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8" name="Arc 51">
              <a:extLst>
                <a:ext uri="{FF2B5EF4-FFF2-40B4-BE49-F238E27FC236}">
                  <a16:creationId xmlns:a16="http://schemas.microsoft.com/office/drawing/2014/main" id="{32611202-62DB-4709-BD84-07C0732F9143}"/>
                </a:ext>
              </a:extLst>
            </p:cNvPr>
            <p:cNvSpPr>
              <a:spLocks/>
            </p:cNvSpPr>
            <p:nvPr/>
          </p:nvSpPr>
          <p:spPr bwMode="ltGray">
            <a:xfrm rot="-2700000">
              <a:off x="200" y="3748"/>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9" name="Arc 52">
              <a:extLst>
                <a:ext uri="{FF2B5EF4-FFF2-40B4-BE49-F238E27FC236}">
                  <a16:creationId xmlns:a16="http://schemas.microsoft.com/office/drawing/2014/main" id="{B2E16B39-6353-4298-BC98-B7D5BC15CB48}"/>
                </a:ext>
              </a:extLst>
            </p:cNvPr>
            <p:cNvSpPr>
              <a:spLocks/>
            </p:cNvSpPr>
            <p:nvPr/>
          </p:nvSpPr>
          <p:spPr bwMode="ltGray">
            <a:xfrm rot="-2700000">
              <a:off x="389" y="3818"/>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grpSp>
      <p:sp>
        <p:nvSpPr>
          <p:cNvPr id="3075" name="Rectangle 53">
            <a:extLst>
              <a:ext uri="{FF2B5EF4-FFF2-40B4-BE49-F238E27FC236}">
                <a16:creationId xmlns:a16="http://schemas.microsoft.com/office/drawing/2014/main" id="{1A9243F1-16BA-4BBF-8ADA-7C4B3E41136A}"/>
              </a:ext>
            </a:extLst>
          </p:cNvPr>
          <p:cNvSpPr>
            <a:spLocks noGrp="1" noChangeArrowheads="1"/>
          </p:cNvSpPr>
          <p:nvPr>
            <p:ph type="title"/>
          </p:nvPr>
        </p:nvSpPr>
        <p:spPr bwMode="auto">
          <a:xfrm>
            <a:off x="1252538" y="381000"/>
            <a:ext cx="777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CA" altLang="cs-CZ"/>
              <a:t>Klepnutím upravíte styl předlohy nadpisu.</a:t>
            </a:r>
          </a:p>
        </p:txBody>
      </p:sp>
      <p:sp>
        <p:nvSpPr>
          <p:cNvPr id="3076" name="Rectangle 54">
            <a:extLst>
              <a:ext uri="{FF2B5EF4-FFF2-40B4-BE49-F238E27FC236}">
                <a16:creationId xmlns:a16="http://schemas.microsoft.com/office/drawing/2014/main" id="{B76DC1E7-62B3-40F0-81C1-AF70E9DFAB20}"/>
              </a:ext>
            </a:extLst>
          </p:cNvPr>
          <p:cNvSpPr>
            <a:spLocks noGrp="1" noChangeArrowheads="1"/>
          </p:cNvSpPr>
          <p:nvPr>
            <p:ph type="body" idx="1"/>
          </p:nvPr>
        </p:nvSpPr>
        <p:spPr bwMode="auto">
          <a:xfrm>
            <a:off x="1252538"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CA" altLang="cs-CZ"/>
              <a:t>Klepnutím upravíte styly předlohy textu.</a:t>
            </a:r>
          </a:p>
          <a:p>
            <a:pPr lvl="1"/>
            <a:r>
              <a:rPr lang="en-CA" altLang="cs-CZ"/>
              <a:t>Druhá úroveň</a:t>
            </a:r>
          </a:p>
          <a:p>
            <a:pPr lvl="2"/>
            <a:r>
              <a:rPr lang="en-CA" altLang="cs-CZ"/>
              <a:t>Třetí úroveň</a:t>
            </a:r>
          </a:p>
          <a:p>
            <a:pPr lvl="3"/>
            <a:r>
              <a:rPr lang="en-CA" altLang="cs-CZ"/>
              <a:t>Čtvrtá úroveň</a:t>
            </a:r>
          </a:p>
          <a:p>
            <a:pPr lvl="4"/>
            <a:r>
              <a:rPr lang="en-CA" altLang="cs-CZ"/>
              <a:t>Pátá úroveň</a:t>
            </a:r>
          </a:p>
        </p:txBody>
      </p:sp>
      <p:sp>
        <p:nvSpPr>
          <p:cNvPr id="33847" name="Rectangle 55">
            <a:extLst>
              <a:ext uri="{FF2B5EF4-FFF2-40B4-BE49-F238E27FC236}">
                <a16:creationId xmlns:a16="http://schemas.microsoft.com/office/drawing/2014/main" id="{A33B4B53-7E41-4D1C-BE20-D4EB34F1C838}"/>
              </a:ext>
            </a:extLst>
          </p:cNvPr>
          <p:cNvSpPr>
            <a:spLocks noGrp="1" noChangeArrowheads="1"/>
          </p:cNvSpPr>
          <p:nvPr>
            <p:ph type="dt" sz="half" idx="2"/>
          </p:nvPr>
        </p:nvSpPr>
        <p:spPr bwMode="auto">
          <a:xfrm>
            <a:off x="12525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FFFFCC"/>
                </a:solidFill>
              </a:defRPr>
            </a:lvl1pPr>
          </a:lstStyle>
          <a:p>
            <a:pPr eaLnBrk="1" hangingPunct="1">
              <a:defRPr/>
            </a:pPr>
            <a:endParaRPr lang="en-CA">
              <a:cs typeface="Arial" panose="020B0604020202020204" pitchFamily="34" charset="0"/>
            </a:endParaRPr>
          </a:p>
        </p:txBody>
      </p:sp>
      <p:sp>
        <p:nvSpPr>
          <p:cNvPr id="33848" name="Rectangle 56">
            <a:extLst>
              <a:ext uri="{FF2B5EF4-FFF2-40B4-BE49-F238E27FC236}">
                <a16:creationId xmlns:a16="http://schemas.microsoft.com/office/drawing/2014/main" id="{1898D3A8-F54A-4591-819A-034DDB7BAF31}"/>
              </a:ext>
            </a:extLst>
          </p:cNvPr>
          <p:cNvSpPr>
            <a:spLocks noGrp="1" noChangeArrowheads="1"/>
          </p:cNvSpPr>
          <p:nvPr>
            <p:ph type="ftr" sz="quarter" idx="3"/>
          </p:nvPr>
        </p:nvSpPr>
        <p:spPr bwMode="auto">
          <a:xfrm>
            <a:off x="3690938"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FFFFCC"/>
                </a:solidFill>
              </a:defRPr>
            </a:lvl1pPr>
          </a:lstStyle>
          <a:p>
            <a:pPr eaLnBrk="1" hangingPunct="1">
              <a:defRPr/>
            </a:pPr>
            <a:endParaRPr lang="en-CA">
              <a:cs typeface="Arial" panose="020B0604020202020204" pitchFamily="34" charset="0"/>
            </a:endParaRPr>
          </a:p>
        </p:txBody>
      </p:sp>
      <p:sp>
        <p:nvSpPr>
          <p:cNvPr id="33849" name="Rectangle 57">
            <a:extLst>
              <a:ext uri="{FF2B5EF4-FFF2-40B4-BE49-F238E27FC236}">
                <a16:creationId xmlns:a16="http://schemas.microsoft.com/office/drawing/2014/main" id="{21F1E72D-3BC0-4A43-ACD7-AA44ADA2E7A2}"/>
              </a:ext>
            </a:extLst>
          </p:cNvPr>
          <p:cNvSpPr>
            <a:spLocks noGrp="1" noChangeArrowheads="1"/>
          </p:cNvSpPr>
          <p:nvPr>
            <p:ph type="sldNum" sz="quarter" idx="4"/>
          </p:nvPr>
        </p:nvSpPr>
        <p:spPr bwMode="auto">
          <a:xfrm>
            <a:off x="71199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FFFFCC"/>
                </a:solidFill>
              </a:defRPr>
            </a:lvl1pPr>
          </a:lstStyle>
          <a:p>
            <a:pPr eaLnBrk="1" hangingPunct="1">
              <a:defRPr/>
            </a:pPr>
            <a:fld id="{5A283C65-93D8-413F-9D46-E06453266810}" type="slidenum">
              <a:rPr lang="en-CA" altLang="cs-CZ">
                <a:cs typeface="Arial" panose="020B0604020202020204" pitchFamily="34" charset="0"/>
              </a:rPr>
              <a:pPr eaLnBrk="1" hangingPunct="1">
                <a:defRPr/>
              </a:pPr>
              <a:t>‹#›</a:t>
            </a:fld>
            <a:endParaRPr lang="en-CA" altLang="cs-CZ">
              <a:cs typeface="Arial" panose="020B0604020202020204" pitchFamily="34" charset="0"/>
            </a:endParaRPr>
          </a:p>
        </p:txBody>
      </p:sp>
    </p:spTree>
    <p:extLst>
      <p:ext uri="{BB962C8B-B14F-4D97-AF65-F5344CB8AC3E}">
        <p14:creationId xmlns:p14="http://schemas.microsoft.com/office/powerpoint/2010/main" val="3703666339"/>
      </p:ext>
    </p:extLst>
  </p:cSld>
  <p:clrMap bg1="dk2" tx1="lt1" bg2="dk1"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eaLnBrk="0" fontAlgn="base" hangingPunct="0">
        <a:spcBef>
          <a:spcPct val="0"/>
        </a:spcBef>
        <a:spcAft>
          <a:spcPct val="0"/>
        </a:spcAft>
        <a:defRPr sz="4400" i="1">
          <a:solidFill>
            <a:schemeClr val="tx2"/>
          </a:solidFill>
          <a:latin typeface="Times New Roman" pitchFamily="18" charset="0"/>
        </a:defRPr>
      </a:lvl6pPr>
      <a:lvl7pPr marL="914400" algn="l" rtl="0" eaLnBrk="0" fontAlgn="base" hangingPunct="0">
        <a:spcBef>
          <a:spcPct val="0"/>
        </a:spcBef>
        <a:spcAft>
          <a:spcPct val="0"/>
        </a:spcAft>
        <a:defRPr sz="4400" i="1">
          <a:solidFill>
            <a:schemeClr val="tx2"/>
          </a:solidFill>
          <a:latin typeface="Times New Roman" pitchFamily="18" charset="0"/>
        </a:defRPr>
      </a:lvl7pPr>
      <a:lvl8pPr marL="1371600" algn="l" rtl="0" eaLnBrk="0" fontAlgn="base" hangingPunct="0">
        <a:spcBef>
          <a:spcPct val="0"/>
        </a:spcBef>
        <a:spcAft>
          <a:spcPct val="0"/>
        </a:spcAft>
        <a:defRPr sz="4400" i="1">
          <a:solidFill>
            <a:schemeClr val="tx2"/>
          </a:solidFill>
          <a:latin typeface="Times New Roman" pitchFamily="18" charset="0"/>
        </a:defRPr>
      </a:lvl8pPr>
      <a:lvl9pPr marL="1828800" algn="l" rtl="0" eaLnBrk="0" fontAlgn="base" hangingPunct="0">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80000"/>
        <a:buFont typeface="Monotype Sort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800">
          <a:solidFill>
            <a:schemeClr val="tx1"/>
          </a:solidFill>
          <a:latin typeface="+mn-lt"/>
        </a:defRPr>
      </a:lvl2pPr>
      <a:lvl3pPr marL="1143000" indent="-228600" algn="l" rtl="0" eaLnBrk="0" fontAlgn="base" hangingPunct="0">
        <a:spcBef>
          <a:spcPct val="20000"/>
        </a:spcBef>
        <a:spcAft>
          <a:spcPct val="0"/>
        </a:spcAft>
        <a:buClr>
          <a:schemeClr val="folHlink"/>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BA27F45D-1D0E-4864-9D5F-9855477F21E7}"/>
              </a:ext>
            </a:extLst>
          </p:cNvPr>
          <p:cNvGrpSpPr>
            <a:grpSpLocks/>
          </p:cNvGrpSpPr>
          <p:nvPr/>
        </p:nvGrpSpPr>
        <p:grpSpPr bwMode="auto">
          <a:xfrm>
            <a:off x="141288" y="249238"/>
            <a:ext cx="1131887" cy="6345237"/>
            <a:chOff x="89" y="157"/>
            <a:chExt cx="713" cy="3997"/>
          </a:xfrm>
        </p:grpSpPr>
        <p:sp>
          <p:nvSpPr>
            <p:cNvPr id="3080" name="Arc 3">
              <a:extLst>
                <a:ext uri="{FF2B5EF4-FFF2-40B4-BE49-F238E27FC236}">
                  <a16:creationId xmlns:a16="http://schemas.microsoft.com/office/drawing/2014/main" id="{DD4CE3AA-2728-49F9-ABF9-3C8BABF1D8E1}"/>
                </a:ext>
              </a:extLst>
            </p:cNvPr>
            <p:cNvSpPr>
              <a:spLocks/>
            </p:cNvSpPr>
            <p:nvPr/>
          </p:nvSpPr>
          <p:spPr bwMode="ltGray">
            <a:xfrm rot="2700000">
              <a:off x="347" y="15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81" name="Arc 4">
              <a:extLst>
                <a:ext uri="{FF2B5EF4-FFF2-40B4-BE49-F238E27FC236}">
                  <a16:creationId xmlns:a16="http://schemas.microsoft.com/office/drawing/2014/main" id="{7BDBF3DE-8286-4EC2-AA14-8D377B014D07}"/>
                </a:ext>
              </a:extLst>
            </p:cNvPr>
            <p:cNvSpPr>
              <a:spLocks/>
            </p:cNvSpPr>
            <p:nvPr/>
          </p:nvSpPr>
          <p:spPr bwMode="ltGray">
            <a:xfrm rot="2700000">
              <a:off x="341" y="16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82" name="Arc 5">
              <a:extLst>
                <a:ext uri="{FF2B5EF4-FFF2-40B4-BE49-F238E27FC236}">
                  <a16:creationId xmlns:a16="http://schemas.microsoft.com/office/drawing/2014/main" id="{E2C949B2-7258-42F0-B8D0-BD2C811EB852}"/>
                </a:ext>
              </a:extLst>
            </p:cNvPr>
            <p:cNvSpPr>
              <a:spLocks/>
            </p:cNvSpPr>
            <p:nvPr/>
          </p:nvSpPr>
          <p:spPr bwMode="ltGray">
            <a:xfrm rot="2700000">
              <a:off x="339" y="18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83" name="Arc 6">
              <a:extLst>
                <a:ext uri="{FF2B5EF4-FFF2-40B4-BE49-F238E27FC236}">
                  <a16:creationId xmlns:a16="http://schemas.microsoft.com/office/drawing/2014/main" id="{19287CA4-B50B-49B7-AFD2-313E76CAA42A}"/>
                </a:ext>
              </a:extLst>
            </p:cNvPr>
            <p:cNvSpPr>
              <a:spLocks/>
            </p:cNvSpPr>
            <p:nvPr/>
          </p:nvSpPr>
          <p:spPr bwMode="ltGray">
            <a:xfrm rot="2700000">
              <a:off x="334" y="20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84" name="Arc 7">
              <a:extLst>
                <a:ext uri="{FF2B5EF4-FFF2-40B4-BE49-F238E27FC236}">
                  <a16:creationId xmlns:a16="http://schemas.microsoft.com/office/drawing/2014/main" id="{458C8190-A98E-41B9-9518-FDC261AB0E45}"/>
                </a:ext>
              </a:extLst>
            </p:cNvPr>
            <p:cNvSpPr>
              <a:spLocks/>
            </p:cNvSpPr>
            <p:nvPr/>
          </p:nvSpPr>
          <p:spPr bwMode="ltGray">
            <a:xfrm rot="2700000">
              <a:off x="294" y="27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85" name="Arc 8">
              <a:extLst>
                <a:ext uri="{FF2B5EF4-FFF2-40B4-BE49-F238E27FC236}">
                  <a16:creationId xmlns:a16="http://schemas.microsoft.com/office/drawing/2014/main" id="{32CD73E0-FBBD-477A-B505-F562A6C940B2}"/>
                </a:ext>
              </a:extLst>
            </p:cNvPr>
            <p:cNvSpPr>
              <a:spLocks/>
            </p:cNvSpPr>
            <p:nvPr/>
          </p:nvSpPr>
          <p:spPr bwMode="ltGray">
            <a:xfrm rot="2700000">
              <a:off x="347" y="93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86" name="Arc 9">
              <a:extLst>
                <a:ext uri="{FF2B5EF4-FFF2-40B4-BE49-F238E27FC236}">
                  <a16:creationId xmlns:a16="http://schemas.microsoft.com/office/drawing/2014/main" id="{B6AC7C76-4421-4319-A08B-DC4F566742F8}"/>
                </a:ext>
              </a:extLst>
            </p:cNvPr>
            <p:cNvSpPr>
              <a:spLocks/>
            </p:cNvSpPr>
            <p:nvPr/>
          </p:nvSpPr>
          <p:spPr bwMode="ltGray">
            <a:xfrm rot="2700000">
              <a:off x="341" y="945"/>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87" name="Arc 10">
              <a:extLst>
                <a:ext uri="{FF2B5EF4-FFF2-40B4-BE49-F238E27FC236}">
                  <a16:creationId xmlns:a16="http://schemas.microsoft.com/office/drawing/2014/main" id="{8BC25985-BA3A-4D42-85BC-7CE16B45EBCF}"/>
                </a:ext>
              </a:extLst>
            </p:cNvPr>
            <p:cNvSpPr>
              <a:spLocks/>
            </p:cNvSpPr>
            <p:nvPr/>
          </p:nvSpPr>
          <p:spPr bwMode="ltGray">
            <a:xfrm rot="2700000">
              <a:off x="339" y="970"/>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88" name="Arc 11">
              <a:extLst>
                <a:ext uri="{FF2B5EF4-FFF2-40B4-BE49-F238E27FC236}">
                  <a16:creationId xmlns:a16="http://schemas.microsoft.com/office/drawing/2014/main" id="{6156E38C-9275-42A6-BD75-3BF90AD8C57D}"/>
                </a:ext>
              </a:extLst>
            </p:cNvPr>
            <p:cNvSpPr>
              <a:spLocks/>
            </p:cNvSpPr>
            <p:nvPr/>
          </p:nvSpPr>
          <p:spPr bwMode="ltGray">
            <a:xfrm rot="2700000">
              <a:off x="334" y="988"/>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89" name="Arc 12">
              <a:extLst>
                <a:ext uri="{FF2B5EF4-FFF2-40B4-BE49-F238E27FC236}">
                  <a16:creationId xmlns:a16="http://schemas.microsoft.com/office/drawing/2014/main" id="{C5D8E88F-6392-421B-B318-795099DA1C69}"/>
                </a:ext>
              </a:extLst>
            </p:cNvPr>
            <p:cNvSpPr>
              <a:spLocks/>
            </p:cNvSpPr>
            <p:nvPr/>
          </p:nvSpPr>
          <p:spPr bwMode="ltGray">
            <a:xfrm rot="2700000">
              <a:off x="293" y="1056"/>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0" name="Arc 13">
              <a:extLst>
                <a:ext uri="{FF2B5EF4-FFF2-40B4-BE49-F238E27FC236}">
                  <a16:creationId xmlns:a16="http://schemas.microsoft.com/office/drawing/2014/main" id="{5905EF09-13CF-4371-8B96-9823010310DE}"/>
                </a:ext>
              </a:extLst>
            </p:cNvPr>
            <p:cNvSpPr>
              <a:spLocks/>
            </p:cNvSpPr>
            <p:nvPr/>
          </p:nvSpPr>
          <p:spPr bwMode="ltGray">
            <a:xfrm rot="2700000">
              <a:off x="347" y="172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1" name="Arc 14">
              <a:extLst>
                <a:ext uri="{FF2B5EF4-FFF2-40B4-BE49-F238E27FC236}">
                  <a16:creationId xmlns:a16="http://schemas.microsoft.com/office/drawing/2014/main" id="{AEF9E962-55D8-4675-AA9E-ACE9988B9C31}"/>
                </a:ext>
              </a:extLst>
            </p:cNvPr>
            <p:cNvSpPr>
              <a:spLocks/>
            </p:cNvSpPr>
            <p:nvPr/>
          </p:nvSpPr>
          <p:spPr bwMode="ltGray">
            <a:xfrm rot="2700000">
              <a:off x="347" y="2518"/>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2" name="Arc 15">
              <a:extLst>
                <a:ext uri="{FF2B5EF4-FFF2-40B4-BE49-F238E27FC236}">
                  <a16:creationId xmlns:a16="http://schemas.microsoft.com/office/drawing/2014/main" id="{DF0D2B42-673D-47AA-87D4-FD495E555360}"/>
                </a:ext>
              </a:extLst>
            </p:cNvPr>
            <p:cNvSpPr>
              <a:spLocks/>
            </p:cNvSpPr>
            <p:nvPr/>
          </p:nvSpPr>
          <p:spPr bwMode="ltGray">
            <a:xfrm rot="2700000">
              <a:off x="341" y="2524"/>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3" name="Arc 16">
              <a:extLst>
                <a:ext uri="{FF2B5EF4-FFF2-40B4-BE49-F238E27FC236}">
                  <a16:creationId xmlns:a16="http://schemas.microsoft.com/office/drawing/2014/main" id="{6D6D00D1-2485-4F72-B6EE-A0A2F53606D6}"/>
                </a:ext>
              </a:extLst>
            </p:cNvPr>
            <p:cNvSpPr>
              <a:spLocks/>
            </p:cNvSpPr>
            <p:nvPr/>
          </p:nvSpPr>
          <p:spPr bwMode="ltGray">
            <a:xfrm rot="2700000">
              <a:off x="339" y="2549"/>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4" name="Arc 17">
              <a:extLst>
                <a:ext uri="{FF2B5EF4-FFF2-40B4-BE49-F238E27FC236}">
                  <a16:creationId xmlns:a16="http://schemas.microsoft.com/office/drawing/2014/main" id="{AB1B6276-8844-4877-B6AE-E604F9D9ACAA}"/>
                </a:ext>
              </a:extLst>
            </p:cNvPr>
            <p:cNvSpPr>
              <a:spLocks/>
            </p:cNvSpPr>
            <p:nvPr/>
          </p:nvSpPr>
          <p:spPr bwMode="ltGray">
            <a:xfrm rot="2700000">
              <a:off x="334" y="2567"/>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5" name="Arc 18">
              <a:extLst>
                <a:ext uri="{FF2B5EF4-FFF2-40B4-BE49-F238E27FC236}">
                  <a16:creationId xmlns:a16="http://schemas.microsoft.com/office/drawing/2014/main" id="{CD54A285-D798-40EF-AFD3-981EB61836B3}"/>
                </a:ext>
              </a:extLst>
            </p:cNvPr>
            <p:cNvSpPr>
              <a:spLocks/>
            </p:cNvSpPr>
            <p:nvPr/>
          </p:nvSpPr>
          <p:spPr bwMode="ltGray">
            <a:xfrm rot="2700000">
              <a:off x="293" y="263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6" name="Arc 19">
              <a:extLst>
                <a:ext uri="{FF2B5EF4-FFF2-40B4-BE49-F238E27FC236}">
                  <a16:creationId xmlns:a16="http://schemas.microsoft.com/office/drawing/2014/main" id="{761E923D-D6A7-4A92-B5A5-38CAE808CA02}"/>
                </a:ext>
              </a:extLst>
            </p:cNvPr>
            <p:cNvSpPr>
              <a:spLocks/>
            </p:cNvSpPr>
            <p:nvPr/>
          </p:nvSpPr>
          <p:spPr bwMode="ltGray">
            <a:xfrm rot="2700000">
              <a:off x="347" y="330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7" name="Arc 20">
              <a:extLst>
                <a:ext uri="{FF2B5EF4-FFF2-40B4-BE49-F238E27FC236}">
                  <a16:creationId xmlns:a16="http://schemas.microsoft.com/office/drawing/2014/main" id="{1E89763B-0D19-408C-809F-D6F738FBC8EA}"/>
                </a:ext>
              </a:extLst>
            </p:cNvPr>
            <p:cNvSpPr>
              <a:spLocks/>
            </p:cNvSpPr>
            <p:nvPr/>
          </p:nvSpPr>
          <p:spPr bwMode="ltGray">
            <a:xfrm rot="-2700000">
              <a:off x="89" y="55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8" name="Arc 21">
              <a:extLst>
                <a:ext uri="{FF2B5EF4-FFF2-40B4-BE49-F238E27FC236}">
                  <a16:creationId xmlns:a16="http://schemas.microsoft.com/office/drawing/2014/main" id="{E546B468-BE91-4CFD-92DE-791B7D393D4E}"/>
                </a:ext>
              </a:extLst>
            </p:cNvPr>
            <p:cNvSpPr>
              <a:spLocks/>
            </p:cNvSpPr>
            <p:nvPr/>
          </p:nvSpPr>
          <p:spPr bwMode="ltGray">
            <a:xfrm rot="-2700000">
              <a:off x="98" y="56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099" name="Arc 22">
              <a:extLst>
                <a:ext uri="{FF2B5EF4-FFF2-40B4-BE49-F238E27FC236}">
                  <a16:creationId xmlns:a16="http://schemas.microsoft.com/office/drawing/2014/main" id="{2346F9F4-3AE8-437A-89DF-B3961B5C0AEE}"/>
                </a:ext>
              </a:extLst>
            </p:cNvPr>
            <p:cNvSpPr>
              <a:spLocks/>
            </p:cNvSpPr>
            <p:nvPr/>
          </p:nvSpPr>
          <p:spPr bwMode="ltGray">
            <a:xfrm rot="-2700000">
              <a:off x="139" y="58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0" name="Arc 23">
              <a:extLst>
                <a:ext uri="{FF2B5EF4-FFF2-40B4-BE49-F238E27FC236}">
                  <a16:creationId xmlns:a16="http://schemas.microsoft.com/office/drawing/2014/main" id="{63BE8D14-902C-404A-A8FC-1E464F18D015}"/>
                </a:ext>
              </a:extLst>
            </p:cNvPr>
            <p:cNvSpPr>
              <a:spLocks/>
            </p:cNvSpPr>
            <p:nvPr/>
          </p:nvSpPr>
          <p:spPr bwMode="ltGray">
            <a:xfrm rot="-2700000">
              <a:off x="197" y="60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1" name="Arc 24">
              <a:extLst>
                <a:ext uri="{FF2B5EF4-FFF2-40B4-BE49-F238E27FC236}">
                  <a16:creationId xmlns:a16="http://schemas.microsoft.com/office/drawing/2014/main" id="{3CF5D51A-9485-4789-8BA7-A96E627DDE8D}"/>
                </a:ext>
              </a:extLst>
            </p:cNvPr>
            <p:cNvSpPr>
              <a:spLocks/>
            </p:cNvSpPr>
            <p:nvPr/>
          </p:nvSpPr>
          <p:spPr bwMode="ltGray">
            <a:xfrm rot="-2700000">
              <a:off x="389" y="67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2" name="Arc 25">
              <a:extLst>
                <a:ext uri="{FF2B5EF4-FFF2-40B4-BE49-F238E27FC236}">
                  <a16:creationId xmlns:a16="http://schemas.microsoft.com/office/drawing/2014/main" id="{E9337BAB-1CEF-4070-A0F2-6388833A3F57}"/>
                </a:ext>
              </a:extLst>
            </p:cNvPr>
            <p:cNvSpPr>
              <a:spLocks/>
            </p:cNvSpPr>
            <p:nvPr/>
          </p:nvSpPr>
          <p:spPr bwMode="ltGray">
            <a:xfrm rot="-2700000">
              <a:off x="95" y="1335"/>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3" name="Arc 26">
              <a:extLst>
                <a:ext uri="{FF2B5EF4-FFF2-40B4-BE49-F238E27FC236}">
                  <a16:creationId xmlns:a16="http://schemas.microsoft.com/office/drawing/2014/main" id="{0846F6B6-0A38-47A5-AD22-B6A369B6EB72}"/>
                </a:ext>
              </a:extLst>
            </p:cNvPr>
            <p:cNvSpPr>
              <a:spLocks/>
            </p:cNvSpPr>
            <p:nvPr/>
          </p:nvSpPr>
          <p:spPr bwMode="ltGray">
            <a:xfrm rot="-2700000">
              <a:off x="104" y="1342"/>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4" name="Arc 27">
              <a:extLst>
                <a:ext uri="{FF2B5EF4-FFF2-40B4-BE49-F238E27FC236}">
                  <a16:creationId xmlns:a16="http://schemas.microsoft.com/office/drawing/2014/main" id="{F30A379A-9499-4CE1-B196-2F1466E929A6}"/>
                </a:ext>
              </a:extLst>
            </p:cNvPr>
            <p:cNvSpPr>
              <a:spLocks/>
            </p:cNvSpPr>
            <p:nvPr/>
          </p:nvSpPr>
          <p:spPr bwMode="ltGray">
            <a:xfrm rot="-2700000">
              <a:off x="145" y="1363"/>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5" name="Arc 28">
              <a:extLst>
                <a:ext uri="{FF2B5EF4-FFF2-40B4-BE49-F238E27FC236}">
                  <a16:creationId xmlns:a16="http://schemas.microsoft.com/office/drawing/2014/main" id="{021E1954-CF69-461A-B9A2-56C65557E8F6}"/>
                </a:ext>
              </a:extLst>
            </p:cNvPr>
            <p:cNvSpPr>
              <a:spLocks/>
            </p:cNvSpPr>
            <p:nvPr/>
          </p:nvSpPr>
          <p:spPr bwMode="ltGray">
            <a:xfrm rot="-2700000">
              <a:off x="200" y="1384"/>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6" name="Arc 29">
              <a:extLst>
                <a:ext uri="{FF2B5EF4-FFF2-40B4-BE49-F238E27FC236}">
                  <a16:creationId xmlns:a16="http://schemas.microsoft.com/office/drawing/2014/main" id="{6165D846-05D2-4BF8-8125-9905C5106B20}"/>
                </a:ext>
              </a:extLst>
            </p:cNvPr>
            <p:cNvSpPr>
              <a:spLocks/>
            </p:cNvSpPr>
            <p:nvPr/>
          </p:nvSpPr>
          <p:spPr bwMode="ltGray">
            <a:xfrm rot="-2700000">
              <a:off x="389" y="145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7" name="Arc 30">
              <a:extLst>
                <a:ext uri="{FF2B5EF4-FFF2-40B4-BE49-F238E27FC236}">
                  <a16:creationId xmlns:a16="http://schemas.microsoft.com/office/drawing/2014/main" id="{2D718904-DF86-4C84-B499-21AF9C5663A3}"/>
                </a:ext>
              </a:extLst>
            </p:cNvPr>
            <p:cNvSpPr>
              <a:spLocks/>
            </p:cNvSpPr>
            <p:nvPr/>
          </p:nvSpPr>
          <p:spPr bwMode="ltGray">
            <a:xfrm rot="2700000">
              <a:off x="341" y="173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8" name="Arc 31">
              <a:extLst>
                <a:ext uri="{FF2B5EF4-FFF2-40B4-BE49-F238E27FC236}">
                  <a16:creationId xmlns:a16="http://schemas.microsoft.com/office/drawing/2014/main" id="{2CDC69E7-765A-4AC5-8545-E960117705B9}"/>
                </a:ext>
              </a:extLst>
            </p:cNvPr>
            <p:cNvSpPr>
              <a:spLocks/>
            </p:cNvSpPr>
            <p:nvPr/>
          </p:nvSpPr>
          <p:spPr bwMode="ltGray">
            <a:xfrm rot="2700000">
              <a:off x="339" y="175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09" name="Arc 32">
              <a:extLst>
                <a:ext uri="{FF2B5EF4-FFF2-40B4-BE49-F238E27FC236}">
                  <a16:creationId xmlns:a16="http://schemas.microsoft.com/office/drawing/2014/main" id="{37495D40-B19C-4B61-B2D3-15003007E2AD}"/>
                </a:ext>
              </a:extLst>
            </p:cNvPr>
            <p:cNvSpPr>
              <a:spLocks/>
            </p:cNvSpPr>
            <p:nvPr/>
          </p:nvSpPr>
          <p:spPr bwMode="ltGray">
            <a:xfrm rot="2700000">
              <a:off x="337" y="177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0" name="Arc 33">
              <a:extLst>
                <a:ext uri="{FF2B5EF4-FFF2-40B4-BE49-F238E27FC236}">
                  <a16:creationId xmlns:a16="http://schemas.microsoft.com/office/drawing/2014/main" id="{D0BF1936-9219-4988-B795-9666C1E2D1B6}"/>
                </a:ext>
              </a:extLst>
            </p:cNvPr>
            <p:cNvSpPr>
              <a:spLocks/>
            </p:cNvSpPr>
            <p:nvPr/>
          </p:nvSpPr>
          <p:spPr bwMode="ltGray">
            <a:xfrm rot="2700000">
              <a:off x="293" y="184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1" name="Arc 34">
              <a:extLst>
                <a:ext uri="{FF2B5EF4-FFF2-40B4-BE49-F238E27FC236}">
                  <a16:creationId xmlns:a16="http://schemas.microsoft.com/office/drawing/2014/main" id="{D7996BCC-6CA2-4D3F-B528-D9F0D9CA79D8}"/>
                </a:ext>
              </a:extLst>
            </p:cNvPr>
            <p:cNvSpPr>
              <a:spLocks/>
            </p:cNvSpPr>
            <p:nvPr/>
          </p:nvSpPr>
          <p:spPr bwMode="ltGray">
            <a:xfrm rot="-2700000">
              <a:off x="98" y="212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2" name="Arc 35">
              <a:extLst>
                <a:ext uri="{FF2B5EF4-FFF2-40B4-BE49-F238E27FC236}">
                  <a16:creationId xmlns:a16="http://schemas.microsoft.com/office/drawing/2014/main" id="{94F72197-6602-47B9-8D37-33D972BBFC16}"/>
                </a:ext>
              </a:extLst>
            </p:cNvPr>
            <p:cNvSpPr>
              <a:spLocks/>
            </p:cNvSpPr>
            <p:nvPr/>
          </p:nvSpPr>
          <p:spPr bwMode="ltGray">
            <a:xfrm rot="-2700000">
              <a:off x="113" y="213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3" name="Arc 36">
              <a:extLst>
                <a:ext uri="{FF2B5EF4-FFF2-40B4-BE49-F238E27FC236}">
                  <a16:creationId xmlns:a16="http://schemas.microsoft.com/office/drawing/2014/main" id="{6738562E-9B86-46BD-97CC-B0AE46A688DB}"/>
                </a:ext>
              </a:extLst>
            </p:cNvPr>
            <p:cNvSpPr>
              <a:spLocks/>
            </p:cNvSpPr>
            <p:nvPr/>
          </p:nvSpPr>
          <p:spPr bwMode="ltGray">
            <a:xfrm rot="-2700000">
              <a:off x="148" y="215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4" name="Arc 37">
              <a:extLst>
                <a:ext uri="{FF2B5EF4-FFF2-40B4-BE49-F238E27FC236}">
                  <a16:creationId xmlns:a16="http://schemas.microsoft.com/office/drawing/2014/main" id="{0DD8C1E0-359D-4DD7-959C-33DD9F4CFC6A}"/>
                </a:ext>
              </a:extLst>
            </p:cNvPr>
            <p:cNvSpPr>
              <a:spLocks/>
            </p:cNvSpPr>
            <p:nvPr/>
          </p:nvSpPr>
          <p:spPr bwMode="ltGray">
            <a:xfrm rot="-2700000">
              <a:off x="203" y="217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5" name="Arc 38">
              <a:extLst>
                <a:ext uri="{FF2B5EF4-FFF2-40B4-BE49-F238E27FC236}">
                  <a16:creationId xmlns:a16="http://schemas.microsoft.com/office/drawing/2014/main" id="{189A2708-D9E3-4F1F-9AB2-89D55814D4EB}"/>
                </a:ext>
              </a:extLst>
            </p:cNvPr>
            <p:cNvSpPr>
              <a:spLocks/>
            </p:cNvSpPr>
            <p:nvPr/>
          </p:nvSpPr>
          <p:spPr bwMode="ltGray">
            <a:xfrm rot="-2700000">
              <a:off x="392" y="224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6" name="Arc 39">
              <a:extLst>
                <a:ext uri="{FF2B5EF4-FFF2-40B4-BE49-F238E27FC236}">
                  <a16:creationId xmlns:a16="http://schemas.microsoft.com/office/drawing/2014/main" id="{0009D417-0D5F-47D6-8E3E-602D1798124D}"/>
                </a:ext>
              </a:extLst>
            </p:cNvPr>
            <p:cNvSpPr>
              <a:spLocks/>
            </p:cNvSpPr>
            <p:nvPr/>
          </p:nvSpPr>
          <p:spPr bwMode="ltGray">
            <a:xfrm rot="-2700000">
              <a:off x="95" y="2914"/>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7" name="Arc 40">
              <a:extLst>
                <a:ext uri="{FF2B5EF4-FFF2-40B4-BE49-F238E27FC236}">
                  <a16:creationId xmlns:a16="http://schemas.microsoft.com/office/drawing/2014/main" id="{4639FBEC-3D72-4519-AA65-524BDA446929}"/>
                </a:ext>
              </a:extLst>
            </p:cNvPr>
            <p:cNvSpPr>
              <a:spLocks/>
            </p:cNvSpPr>
            <p:nvPr/>
          </p:nvSpPr>
          <p:spPr bwMode="ltGray">
            <a:xfrm rot="-2700000">
              <a:off x="104" y="2921"/>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8" name="Arc 41">
              <a:extLst>
                <a:ext uri="{FF2B5EF4-FFF2-40B4-BE49-F238E27FC236}">
                  <a16:creationId xmlns:a16="http://schemas.microsoft.com/office/drawing/2014/main" id="{F95B6F31-3818-4AC9-8138-68E33E6E4F30}"/>
                </a:ext>
              </a:extLst>
            </p:cNvPr>
            <p:cNvSpPr>
              <a:spLocks/>
            </p:cNvSpPr>
            <p:nvPr/>
          </p:nvSpPr>
          <p:spPr bwMode="ltGray">
            <a:xfrm rot="-2700000">
              <a:off x="145" y="2942"/>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19" name="Arc 42">
              <a:extLst>
                <a:ext uri="{FF2B5EF4-FFF2-40B4-BE49-F238E27FC236}">
                  <a16:creationId xmlns:a16="http://schemas.microsoft.com/office/drawing/2014/main" id="{090CC90C-9F6F-4BED-BD6B-9B3BFC698252}"/>
                </a:ext>
              </a:extLst>
            </p:cNvPr>
            <p:cNvSpPr>
              <a:spLocks/>
            </p:cNvSpPr>
            <p:nvPr/>
          </p:nvSpPr>
          <p:spPr bwMode="ltGray">
            <a:xfrm rot="-2700000">
              <a:off x="203" y="2963"/>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0" name="Arc 43">
              <a:extLst>
                <a:ext uri="{FF2B5EF4-FFF2-40B4-BE49-F238E27FC236}">
                  <a16:creationId xmlns:a16="http://schemas.microsoft.com/office/drawing/2014/main" id="{02BE48F3-C861-426A-8913-686DF3086878}"/>
                </a:ext>
              </a:extLst>
            </p:cNvPr>
            <p:cNvSpPr>
              <a:spLocks/>
            </p:cNvSpPr>
            <p:nvPr/>
          </p:nvSpPr>
          <p:spPr bwMode="ltGray">
            <a:xfrm rot="-2700000">
              <a:off x="389" y="3033"/>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1" name="Arc 44">
              <a:extLst>
                <a:ext uri="{FF2B5EF4-FFF2-40B4-BE49-F238E27FC236}">
                  <a16:creationId xmlns:a16="http://schemas.microsoft.com/office/drawing/2014/main" id="{03B727A9-D8C2-42D3-8E7B-1160FB63EACC}"/>
                </a:ext>
              </a:extLst>
            </p:cNvPr>
            <p:cNvSpPr>
              <a:spLocks/>
            </p:cNvSpPr>
            <p:nvPr/>
          </p:nvSpPr>
          <p:spPr bwMode="ltGray">
            <a:xfrm rot="2700000">
              <a:off x="341" y="3309"/>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2" name="Arc 45">
              <a:extLst>
                <a:ext uri="{FF2B5EF4-FFF2-40B4-BE49-F238E27FC236}">
                  <a16:creationId xmlns:a16="http://schemas.microsoft.com/office/drawing/2014/main" id="{12DA44BC-A5DD-4BD0-89DE-AE8718D56B7B}"/>
                </a:ext>
              </a:extLst>
            </p:cNvPr>
            <p:cNvSpPr>
              <a:spLocks/>
            </p:cNvSpPr>
            <p:nvPr/>
          </p:nvSpPr>
          <p:spPr bwMode="ltGray">
            <a:xfrm rot="2700000">
              <a:off x="339" y="3334"/>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3" name="Arc 46">
              <a:extLst>
                <a:ext uri="{FF2B5EF4-FFF2-40B4-BE49-F238E27FC236}">
                  <a16:creationId xmlns:a16="http://schemas.microsoft.com/office/drawing/2014/main" id="{7C0A0768-A3BF-4E7F-B0C2-D97497DC75DB}"/>
                </a:ext>
              </a:extLst>
            </p:cNvPr>
            <p:cNvSpPr>
              <a:spLocks/>
            </p:cNvSpPr>
            <p:nvPr/>
          </p:nvSpPr>
          <p:spPr bwMode="ltGray">
            <a:xfrm rot="2700000">
              <a:off x="334" y="3352"/>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4" name="Arc 47">
              <a:extLst>
                <a:ext uri="{FF2B5EF4-FFF2-40B4-BE49-F238E27FC236}">
                  <a16:creationId xmlns:a16="http://schemas.microsoft.com/office/drawing/2014/main" id="{48AD40D0-26F0-45AA-A834-77E94ABD50C7}"/>
                </a:ext>
              </a:extLst>
            </p:cNvPr>
            <p:cNvSpPr>
              <a:spLocks/>
            </p:cNvSpPr>
            <p:nvPr/>
          </p:nvSpPr>
          <p:spPr bwMode="ltGray">
            <a:xfrm rot="2700000">
              <a:off x="293" y="342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5" name="Arc 48">
              <a:extLst>
                <a:ext uri="{FF2B5EF4-FFF2-40B4-BE49-F238E27FC236}">
                  <a16:creationId xmlns:a16="http://schemas.microsoft.com/office/drawing/2014/main" id="{DCC6DEDD-DA15-4EC2-B052-966739F4FF7B}"/>
                </a:ext>
              </a:extLst>
            </p:cNvPr>
            <p:cNvSpPr>
              <a:spLocks/>
            </p:cNvSpPr>
            <p:nvPr/>
          </p:nvSpPr>
          <p:spPr bwMode="ltGray">
            <a:xfrm rot="-2700000">
              <a:off x="95" y="369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6" name="Arc 49">
              <a:extLst>
                <a:ext uri="{FF2B5EF4-FFF2-40B4-BE49-F238E27FC236}">
                  <a16:creationId xmlns:a16="http://schemas.microsoft.com/office/drawing/2014/main" id="{C1F35014-5DB7-4AE6-84DB-CCD6DA9542BB}"/>
                </a:ext>
              </a:extLst>
            </p:cNvPr>
            <p:cNvSpPr>
              <a:spLocks/>
            </p:cNvSpPr>
            <p:nvPr/>
          </p:nvSpPr>
          <p:spPr bwMode="ltGray">
            <a:xfrm rot="-2700000">
              <a:off x="104" y="3706"/>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7" name="Arc 50">
              <a:extLst>
                <a:ext uri="{FF2B5EF4-FFF2-40B4-BE49-F238E27FC236}">
                  <a16:creationId xmlns:a16="http://schemas.microsoft.com/office/drawing/2014/main" id="{BFD5F248-4402-4165-9135-03521D9CF04B}"/>
                </a:ext>
              </a:extLst>
            </p:cNvPr>
            <p:cNvSpPr>
              <a:spLocks/>
            </p:cNvSpPr>
            <p:nvPr/>
          </p:nvSpPr>
          <p:spPr bwMode="ltGray">
            <a:xfrm rot="-2700000">
              <a:off x="145" y="3727"/>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8" name="Arc 51">
              <a:extLst>
                <a:ext uri="{FF2B5EF4-FFF2-40B4-BE49-F238E27FC236}">
                  <a16:creationId xmlns:a16="http://schemas.microsoft.com/office/drawing/2014/main" id="{32611202-62DB-4709-BD84-07C0732F9143}"/>
                </a:ext>
              </a:extLst>
            </p:cNvPr>
            <p:cNvSpPr>
              <a:spLocks/>
            </p:cNvSpPr>
            <p:nvPr/>
          </p:nvSpPr>
          <p:spPr bwMode="ltGray">
            <a:xfrm rot="-2700000">
              <a:off x="200" y="3748"/>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3129" name="Arc 52">
              <a:extLst>
                <a:ext uri="{FF2B5EF4-FFF2-40B4-BE49-F238E27FC236}">
                  <a16:creationId xmlns:a16="http://schemas.microsoft.com/office/drawing/2014/main" id="{B2E16B39-6353-4298-BC98-B7D5BC15CB48}"/>
                </a:ext>
              </a:extLst>
            </p:cNvPr>
            <p:cNvSpPr>
              <a:spLocks/>
            </p:cNvSpPr>
            <p:nvPr/>
          </p:nvSpPr>
          <p:spPr bwMode="ltGray">
            <a:xfrm rot="-2700000">
              <a:off x="389" y="3818"/>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grpSp>
      <p:sp>
        <p:nvSpPr>
          <p:cNvPr id="3075" name="Rectangle 53">
            <a:extLst>
              <a:ext uri="{FF2B5EF4-FFF2-40B4-BE49-F238E27FC236}">
                <a16:creationId xmlns:a16="http://schemas.microsoft.com/office/drawing/2014/main" id="{1A9243F1-16BA-4BBF-8ADA-7C4B3E41136A}"/>
              </a:ext>
            </a:extLst>
          </p:cNvPr>
          <p:cNvSpPr>
            <a:spLocks noGrp="1" noChangeArrowheads="1"/>
          </p:cNvSpPr>
          <p:nvPr>
            <p:ph type="title"/>
          </p:nvPr>
        </p:nvSpPr>
        <p:spPr bwMode="auto">
          <a:xfrm>
            <a:off x="1252538" y="381000"/>
            <a:ext cx="777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CA" altLang="cs-CZ"/>
              <a:t>Klepnutím upravíte styl předlohy nadpisu.</a:t>
            </a:r>
          </a:p>
        </p:txBody>
      </p:sp>
      <p:sp>
        <p:nvSpPr>
          <p:cNvPr id="3076" name="Rectangle 54">
            <a:extLst>
              <a:ext uri="{FF2B5EF4-FFF2-40B4-BE49-F238E27FC236}">
                <a16:creationId xmlns:a16="http://schemas.microsoft.com/office/drawing/2014/main" id="{B76DC1E7-62B3-40F0-81C1-AF70E9DFAB20}"/>
              </a:ext>
            </a:extLst>
          </p:cNvPr>
          <p:cNvSpPr>
            <a:spLocks noGrp="1" noChangeArrowheads="1"/>
          </p:cNvSpPr>
          <p:nvPr>
            <p:ph type="body" idx="1"/>
          </p:nvPr>
        </p:nvSpPr>
        <p:spPr bwMode="auto">
          <a:xfrm>
            <a:off x="1252538"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CA" altLang="cs-CZ"/>
              <a:t>Klepnutím upravíte styly předlohy textu.</a:t>
            </a:r>
          </a:p>
          <a:p>
            <a:pPr lvl="1"/>
            <a:r>
              <a:rPr lang="en-CA" altLang="cs-CZ"/>
              <a:t>Druhá úroveň</a:t>
            </a:r>
          </a:p>
          <a:p>
            <a:pPr lvl="2"/>
            <a:r>
              <a:rPr lang="en-CA" altLang="cs-CZ"/>
              <a:t>Třetí úroveň</a:t>
            </a:r>
          </a:p>
          <a:p>
            <a:pPr lvl="3"/>
            <a:r>
              <a:rPr lang="en-CA" altLang="cs-CZ"/>
              <a:t>Čtvrtá úroveň</a:t>
            </a:r>
          </a:p>
          <a:p>
            <a:pPr lvl="4"/>
            <a:r>
              <a:rPr lang="en-CA" altLang="cs-CZ"/>
              <a:t>Pátá úroveň</a:t>
            </a:r>
          </a:p>
        </p:txBody>
      </p:sp>
      <p:sp>
        <p:nvSpPr>
          <p:cNvPr id="33847" name="Rectangle 55">
            <a:extLst>
              <a:ext uri="{FF2B5EF4-FFF2-40B4-BE49-F238E27FC236}">
                <a16:creationId xmlns:a16="http://schemas.microsoft.com/office/drawing/2014/main" id="{A33B4B53-7E41-4D1C-BE20-D4EB34F1C838}"/>
              </a:ext>
            </a:extLst>
          </p:cNvPr>
          <p:cNvSpPr>
            <a:spLocks noGrp="1" noChangeArrowheads="1"/>
          </p:cNvSpPr>
          <p:nvPr>
            <p:ph type="dt" sz="half" idx="2"/>
          </p:nvPr>
        </p:nvSpPr>
        <p:spPr bwMode="auto">
          <a:xfrm>
            <a:off x="12525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FFFFCC"/>
                </a:solidFill>
              </a:defRPr>
            </a:lvl1pPr>
          </a:lstStyle>
          <a:p>
            <a:pPr eaLnBrk="1" hangingPunct="1">
              <a:defRPr/>
            </a:pPr>
            <a:endParaRPr lang="en-CA">
              <a:cs typeface="Arial" panose="020B0604020202020204" pitchFamily="34" charset="0"/>
            </a:endParaRPr>
          </a:p>
        </p:txBody>
      </p:sp>
      <p:sp>
        <p:nvSpPr>
          <p:cNvPr id="33848" name="Rectangle 56">
            <a:extLst>
              <a:ext uri="{FF2B5EF4-FFF2-40B4-BE49-F238E27FC236}">
                <a16:creationId xmlns:a16="http://schemas.microsoft.com/office/drawing/2014/main" id="{1898D3A8-F54A-4591-819A-034DDB7BAF31}"/>
              </a:ext>
            </a:extLst>
          </p:cNvPr>
          <p:cNvSpPr>
            <a:spLocks noGrp="1" noChangeArrowheads="1"/>
          </p:cNvSpPr>
          <p:nvPr>
            <p:ph type="ftr" sz="quarter" idx="3"/>
          </p:nvPr>
        </p:nvSpPr>
        <p:spPr bwMode="auto">
          <a:xfrm>
            <a:off x="3690938"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FFFFCC"/>
                </a:solidFill>
              </a:defRPr>
            </a:lvl1pPr>
          </a:lstStyle>
          <a:p>
            <a:pPr eaLnBrk="1" hangingPunct="1">
              <a:defRPr/>
            </a:pPr>
            <a:endParaRPr lang="en-CA">
              <a:cs typeface="Arial" panose="020B0604020202020204" pitchFamily="34" charset="0"/>
            </a:endParaRPr>
          </a:p>
        </p:txBody>
      </p:sp>
      <p:sp>
        <p:nvSpPr>
          <p:cNvPr id="33849" name="Rectangle 57">
            <a:extLst>
              <a:ext uri="{FF2B5EF4-FFF2-40B4-BE49-F238E27FC236}">
                <a16:creationId xmlns:a16="http://schemas.microsoft.com/office/drawing/2014/main" id="{21F1E72D-3BC0-4A43-ACD7-AA44ADA2E7A2}"/>
              </a:ext>
            </a:extLst>
          </p:cNvPr>
          <p:cNvSpPr>
            <a:spLocks noGrp="1" noChangeArrowheads="1"/>
          </p:cNvSpPr>
          <p:nvPr>
            <p:ph type="sldNum" sz="quarter" idx="4"/>
          </p:nvPr>
        </p:nvSpPr>
        <p:spPr bwMode="auto">
          <a:xfrm>
            <a:off x="71199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FFFFCC"/>
                </a:solidFill>
              </a:defRPr>
            </a:lvl1pPr>
          </a:lstStyle>
          <a:p>
            <a:pPr eaLnBrk="1" hangingPunct="1">
              <a:defRPr/>
            </a:pPr>
            <a:fld id="{5A283C65-93D8-413F-9D46-E06453266810}" type="slidenum">
              <a:rPr lang="en-CA" altLang="cs-CZ">
                <a:cs typeface="Arial" panose="020B0604020202020204" pitchFamily="34" charset="0"/>
              </a:rPr>
              <a:pPr eaLnBrk="1" hangingPunct="1">
                <a:defRPr/>
              </a:pPr>
              <a:t>‹#›</a:t>
            </a:fld>
            <a:endParaRPr lang="en-CA" altLang="cs-CZ">
              <a:cs typeface="Arial" panose="020B0604020202020204" pitchFamily="34" charset="0"/>
            </a:endParaRPr>
          </a:p>
        </p:txBody>
      </p:sp>
    </p:spTree>
    <p:extLst>
      <p:ext uri="{BB962C8B-B14F-4D97-AF65-F5344CB8AC3E}">
        <p14:creationId xmlns:p14="http://schemas.microsoft.com/office/powerpoint/2010/main" val="3294364003"/>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eaLnBrk="0" fontAlgn="base" hangingPunct="0">
        <a:spcBef>
          <a:spcPct val="0"/>
        </a:spcBef>
        <a:spcAft>
          <a:spcPct val="0"/>
        </a:spcAft>
        <a:defRPr sz="4400" i="1">
          <a:solidFill>
            <a:schemeClr val="tx2"/>
          </a:solidFill>
          <a:latin typeface="Times New Roman" pitchFamily="18" charset="0"/>
        </a:defRPr>
      </a:lvl6pPr>
      <a:lvl7pPr marL="914400" algn="l" rtl="0" eaLnBrk="0" fontAlgn="base" hangingPunct="0">
        <a:spcBef>
          <a:spcPct val="0"/>
        </a:spcBef>
        <a:spcAft>
          <a:spcPct val="0"/>
        </a:spcAft>
        <a:defRPr sz="4400" i="1">
          <a:solidFill>
            <a:schemeClr val="tx2"/>
          </a:solidFill>
          <a:latin typeface="Times New Roman" pitchFamily="18" charset="0"/>
        </a:defRPr>
      </a:lvl7pPr>
      <a:lvl8pPr marL="1371600" algn="l" rtl="0" eaLnBrk="0" fontAlgn="base" hangingPunct="0">
        <a:spcBef>
          <a:spcPct val="0"/>
        </a:spcBef>
        <a:spcAft>
          <a:spcPct val="0"/>
        </a:spcAft>
        <a:defRPr sz="4400" i="1">
          <a:solidFill>
            <a:schemeClr val="tx2"/>
          </a:solidFill>
          <a:latin typeface="Times New Roman" pitchFamily="18" charset="0"/>
        </a:defRPr>
      </a:lvl8pPr>
      <a:lvl9pPr marL="1828800" algn="l" rtl="0" eaLnBrk="0" fontAlgn="base" hangingPunct="0">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80000"/>
        <a:buFont typeface="Monotype Sort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800">
          <a:solidFill>
            <a:schemeClr val="tx1"/>
          </a:solidFill>
          <a:latin typeface="+mn-lt"/>
        </a:defRPr>
      </a:lvl2pPr>
      <a:lvl3pPr marL="1143000" indent="-228600" algn="l" rtl="0" eaLnBrk="0" fontAlgn="base" hangingPunct="0">
        <a:spcBef>
          <a:spcPct val="20000"/>
        </a:spcBef>
        <a:spcAft>
          <a:spcPct val="0"/>
        </a:spcAft>
        <a:buClr>
          <a:schemeClr val="folHlink"/>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7825E4D-B690-4BC4-868D-CEBFD48ABA1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2051" name="Rectangle 3">
            <a:extLst>
              <a:ext uri="{FF2B5EF4-FFF2-40B4-BE49-F238E27FC236}">
                <a16:creationId xmlns:a16="http://schemas.microsoft.com/office/drawing/2014/main" id="{C82054D9-BF8A-4E97-8629-98EF301E9E5F}"/>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F243EC1D-88BC-41EF-B9E8-EE929119E1DA}"/>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cs-CZ" altLang="cs-CZ">
              <a:cs typeface="Arial" panose="020B0604020202020204" pitchFamily="34" charset="0"/>
            </a:endParaRPr>
          </a:p>
        </p:txBody>
      </p:sp>
      <p:sp>
        <p:nvSpPr>
          <p:cNvPr id="1029" name="Rectangle 5">
            <a:extLst>
              <a:ext uri="{FF2B5EF4-FFF2-40B4-BE49-F238E27FC236}">
                <a16:creationId xmlns:a16="http://schemas.microsoft.com/office/drawing/2014/main" id="{14E57C92-1283-49E9-B7BA-64682D8D73C6}"/>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cs-CZ" altLang="cs-CZ">
              <a:cs typeface="Arial" panose="020B0604020202020204" pitchFamily="34" charset="0"/>
            </a:endParaRPr>
          </a:p>
        </p:txBody>
      </p:sp>
      <p:sp>
        <p:nvSpPr>
          <p:cNvPr id="1030" name="Rectangle 6">
            <a:extLst>
              <a:ext uri="{FF2B5EF4-FFF2-40B4-BE49-F238E27FC236}">
                <a16:creationId xmlns:a16="http://schemas.microsoft.com/office/drawing/2014/main" id="{1336730C-3413-4FAD-89BD-850364A30D68}"/>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E41481E6-B0DE-4F9D-980F-559462913AE7}" type="slidenum">
              <a:rPr lang="cs-CZ" altLang="cs-CZ">
                <a:cs typeface="Arial" panose="020B0604020202020204" pitchFamily="34" charset="0"/>
              </a:rPr>
              <a:pPr>
                <a:defRPr/>
              </a:pPr>
              <a:t>‹#›</a:t>
            </a:fld>
            <a:endParaRPr lang="cs-CZ" altLang="cs-CZ">
              <a:cs typeface="Arial" panose="020B0604020202020204" pitchFamily="34" charset="0"/>
            </a:endParaRPr>
          </a:p>
        </p:txBody>
      </p:sp>
    </p:spTree>
    <p:extLst>
      <p:ext uri="{BB962C8B-B14F-4D97-AF65-F5344CB8AC3E}">
        <p14:creationId xmlns:p14="http://schemas.microsoft.com/office/powerpoint/2010/main" val="27967805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8FD2F0EB-B623-4220-8415-9909DB0E0AE1}"/>
              </a:ext>
            </a:extLst>
          </p:cNvPr>
          <p:cNvGrpSpPr>
            <a:grpSpLocks/>
          </p:cNvGrpSpPr>
          <p:nvPr/>
        </p:nvGrpSpPr>
        <p:grpSpPr bwMode="auto">
          <a:xfrm>
            <a:off x="141288" y="249238"/>
            <a:ext cx="1131887" cy="6345237"/>
            <a:chOff x="89" y="157"/>
            <a:chExt cx="713" cy="3997"/>
          </a:xfrm>
        </p:grpSpPr>
        <p:sp>
          <p:nvSpPr>
            <p:cNvPr id="4104" name="Arc 3">
              <a:extLst>
                <a:ext uri="{FF2B5EF4-FFF2-40B4-BE49-F238E27FC236}">
                  <a16:creationId xmlns:a16="http://schemas.microsoft.com/office/drawing/2014/main" id="{498C4682-8162-4976-BC9B-867408B1F3FE}"/>
                </a:ext>
              </a:extLst>
            </p:cNvPr>
            <p:cNvSpPr>
              <a:spLocks/>
            </p:cNvSpPr>
            <p:nvPr/>
          </p:nvSpPr>
          <p:spPr bwMode="ltGray">
            <a:xfrm rot="2700000">
              <a:off x="347" y="15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05" name="Arc 4">
              <a:extLst>
                <a:ext uri="{FF2B5EF4-FFF2-40B4-BE49-F238E27FC236}">
                  <a16:creationId xmlns:a16="http://schemas.microsoft.com/office/drawing/2014/main" id="{99EB0651-E6DD-40FA-9C9D-7307FF39E0D7}"/>
                </a:ext>
              </a:extLst>
            </p:cNvPr>
            <p:cNvSpPr>
              <a:spLocks/>
            </p:cNvSpPr>
            <p:nvPr/>
          </p:nvSpPr>
          <p:spPr bwMode="ltGray">
            <a:xfrm rot="2700000">
              <a:off x="341" y="16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06" name="Arc 5">
              <a:extLst>
                <a:ext uri="{FF2B5EF4-FFF2-40B4-BE49-F238E27FC236}">
                  <a16:creationId xmlns:a16="http://schemas.microsoft.com/office/drawing/2014/main" id="{D807B751-694B-4D7B-9044-657140570BB1}"/>
                </a:ext>
              </a:extLst>
            </p:cNvPr>
            <p:cNvSpPr>
              <a:spLocks/>
            </p:cNvSpPr>
            <p:nvPr/>
          </p:nvSpPr>
          <p:spPr bwMode="ltGray">
            <a:xfrm rot="2700000">
              <a:off x="339" y="18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07" name="Arc 6">
              <a:extLst>
                <a:ext uri="{FF2B5EF4-FFF2-40B4-BE49-F238E27FC236}">
                  <a16:creationId xmlns:a16="http://schemas.microsoft.com/office/drawing/2014/main" id="{298753C1-E429-497F-A287-9EA77B2BD99A}"/>
                </a:ext>
              </a:extLst>
            </p:cNvPr>
            <p:cNvSpPr>
              <a:spLocks/>
            </p:cNvSpPr>
            <p:nvPr/>
          </p:nvSpPr>
          <p:spPr bwMode="ltGray">
            <a:xfrm rot="2700000">
              <a:off x="334" y="20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08" name="Arc 7">
              <a:extLst>
                <a:ext uri="{FF2B5EF4-FFF2-40B4-BE49-F238E27FC236}">
                  <a16:creationId xmlns:a16="http://schemas.microsoft.com/office/drawing/2014/main" id="{7043D331-5262-4EBF-888E-C8EB508E5304}"/>
                </a:ext>
              </a:extLst>
            </p:cNvPr>
            <p:cNvSpPr>
              <a:spLocks/>
            </p:cNvSpPr>
            <p:nvPr/>
          </p:nvSpPr>
          <p:spPr bwMode="ltGray">
            <a:xfrm rot="2700000">
              <a:off x="294" y="27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09" name="Arc 8">
              <a:extLst>
                <a:ext uri="{FF2B5EF4-FFF2-40B4-BE49-F238E27FC236}">
                  <a16:creationId xmlns:a16="http://schemas.microsoft.com/office/drawing/2014/main" id="{9D1C5020-A7EC-46E9-B4C1-EA44EC51F71C}"/>
                </a:ext>
              </a:extLst>
            </p:cNvPr>
            <p:cNvSpPr>
              <a:spLocks/>
            </p:cNvSpPr>
            <p:nvPr/>
          </p:nvSpPr>
          <p:spPr bwMode="ltGray">
            <a:xfrm rot="2700000">
              <a:off x="347" y="93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0" name="Arc 9">
              <a:extLst>
                <a:ext uri="{FF2B5EF4-FFF2-40B4-BE49-F238E27FC236}">
                  <a16:creationId xmlns:a16="http://schemas.microsoft.com/office/drawing/2014/main" id="{B804792B-CF64-43E2-B547-E1EDB0DE0C43}"/>
                </a:ext>
              </a:extLst>
            </p:cNvPr>
            <p:cNvSpPr>
              <a:spLocks/>
            </p:cNvSpPr>
            <p:nvPr/>
          </p:nvSpPr>
          <p:spPr bwMode="ltGray">
            <a:xfrm rot="2700000">
              <a:off x="341" y="945"/>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1" name="Arc 10">
              <a:extLst>
                <a:ext uri="{FF2B5EF4-FFF2-40B4-BE49-F238E27FC236}">
                  <a16:creationId xmlns:a16="http://schemas.microsoft.com/office/drawing/2014/main" id="{05509880-C21B-4417-B20C-906BC3CB32F1}"/>
                </a:ext>
              </a:extLst>
            </p:cNvPr>
            <p:cNvSpPr>
              <a:spLocks/>
            </p:cNvSpPr>
            <p:nvPr/>
          </p:nvSpPr>
          <p:spPr bwMode="ltGray">
            <a:xfrm rot="2700000">
              <a:off x="339" y="970"/>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2" name="Arc 11">
              <a:extLst>
                <a:ext uri="{FF2B5EF4-FFF2-40B4-BE49-F238E27FC236}">
                  <a16:creationId xmlns:a16="http://schemas.microsoft.com/office/drawing/2014/main" id="{199F866D-7041-46A8-89F2-5247FCAFE1A8}"/>
                </a:ext>
              </a:extLst>
            </p:cNvPr>
            <p:cNvSpPr>
              <a:spLocks/>
            </p:cNvSpPr>
            <p:nvPr/>
          </p:nvSpPr>
          <p:spPr bwMode="ltGray">
            <a:xfrm rot="2700000">
              <a:off x="334" y="988"/>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3" name="Arc 12">
              <a:extLst>
                <a:ext uri="{FF2B5EF4-FFF2-40B4-BE49-F238E27FC236}">
                  <a16:creationId xmlns:a16="http://schemas.microsoft.com/office/drawing/2014/main" id="{B4729B21-A852-435D-AE4C-28AFD1F3668E}"/>
                </a:ext>
              </a:extLst>
            </p:cNvPr>
            <p:cNvSpPr>
              <a:spLocks/>
            </p:cNvSpPr>
            <p:nvPr/>
          </p:nvSpPr>
          <p:spPr bwMode="ltGray">
            <a:xfrm rot="2700000">
              <a:off x="293" y="1056"/>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4" name="Arc 13">
              <a:extLst>
                <a:ext uri="{FF2B5EF4-FFF2-40B4-BE49-F238E27FC236}">
                  <a16:creationId xmlns:a16="http://schemas.microsoft.com/office/drawing/2014/main" id="{E51DC898-799E-4B5C-AF62-25025E0D4BDC}"/>
                </a:ext>
              </a:extLst>
            </p:cNvPr>
            <p:cNvSpPr>
              <a:spLocks/>
            </p:cNvSpPr>
            <p:nvPr/>
          </p:nvSpPr>
          <p:spPr bwMode="ltGray">
            <a:xfrm rot="2700000">
              <a:off x="347" y="172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5" name="Arc 14">
              <a:extLst>
                <a:ext uri="{FF2B5EF4-FFF2-40B4-BE49-F238E27FC236}">
                  <a16:creationId xmlns:a16="http://schemas.microsoft.com/office/drawing/2014/main" id="{9C78DB54-83B3-4352-B828-3CEDDD270586}"/>
                </a:ext>
              </a:extLst>
            </p:cNvPr>
            <p:cNvSpPr>
              <a:spLocks/>
            </p:cNvSpPr>
            <p:nvPr/>
          </p:nvSpPr>
          <p:spPr bwMode="ltGray">
            <a:xfrm rot="2700000">
              <a:off x="347" y="2518"/>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6" name="Arc 15">
              <a:extLst>
                <a:ext uri="{FF2B5EF4-FFF2-40B4-BE49-F238E27FC236}">
                  <a16:creationId xmlns:a16="http://schemas.microsoft.com/office/drawing/2014/main" id="{8D4ED04F-685A-4D9B-8021-0795FB33E86D}"/>
                </a:ext>
              </a:extLst>
            </p:cNvPr>
            <p:cNvSpPr>
              <a:spLocks/>
            </p:cNvSpPr>
            <p:nvPr/>
          </p:nvSpPr>
          <p:spPr bwMode="ltGray">
            <a:xfrm rot="2700000">
              <a:off x="341" y="2524"/>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7" name="Arc 16">
              <a:extLst>
                <a:ext uri="{FF2B5EF4-FFF2-40B4-BE49-F238E27FC236}">
                  <a16:creationId xmlns:a16="http://schemas.microsoft.com/office/drawing/2014/main" id="{6BC57E01-005B-4F25-8484-C12631275A09}"/>
                </a:ext>
              </a:extLst>
            </p:cNvPr>
            <p:cNvSpPr>
              <a:spLocks/>
            </p:cNvSpPr>
            <p:nvPr/>
          </p:nvSpPr>
          <p:spPr bwMode="ltGray">
            <a:xfrm rot="2700000">
              <a:off x="339" y="2549"/>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8" name="Arc 17">
              <a:extLst>
                <a:ext uri="{FF2B5EF4-FFF2-40B4-BE49-F238E27FC236}">
                  <a16:creationId xmlns:a16="http://schemas.microsoft.com/office/drawing/2014/main" id="{B1969C47-EB01-4257-BE9E-A0ADCF592C55}"/>
                </a:ext>
              </a:extLst>
            </p:cNvPr>
            <p:cNvSpPr>
              <a:spLocks/>
            </p:cNvSpPr>
            <p:nvPr/>
          </p:nvSpPr>
          <p:spPr bwMode="ltGray">
            <a:xfrm rot="2700000">
              <a:off x="334" y="2567"/>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9" name="Arc 18">
              <a:extLst>
                <a:ext uri="{FF2B5EF4-FFF2-40B4-BE49-F238E27FC236}">
                  <a16:creationId xmlns:a16="http://schemas.microsoft.com/office/drawing/2014/main" id="{B5578978-94E1-4158-B01F-F8048D67A0F7}"/>
                </a:ext>
              </a:extLst>
            </p:cNvPr>
            <p:cNvSpPr>
              <a:spLocks/>
            </p:cNvSpPr>
            <p:nvPr/>
          </p:nvSpPr>
          <p:spPr bwMode="ltGray">
            <a:xfrm rot="2700000">
              <a:off x="293" y="263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0" name="Arc 19">
              <a:extLst>
                <a:ext uri="{FF2B5EF4-FFF2-40B4-BE49-F238E27FC236}">
                  <a16:creationId xmlns:a16="http://schemas.microsoft.com/office/drawing/2014/main" id="{1B78EE75-811C-4DC2-952D-422E4D50EF68}"/>
                </a:ext>
              </a:extLst>
            </p:cNvPr>
            <p:cNvSpPr>
              <a:spLocks/>
            </p:cNvSpPr>
            <p:nvPr/>
          </p:nvSpPr>
          <p:spPr bwMode="ltGray">
            <a:xfrm rot="2700000">
              <a:off x="347" y="330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1" name="Arc 20">
              <a:extLst>
                <a:ext uri="{FF2B5EF4-FFF2-40B4-BE49-F238E27FC236}">
                  <a16:creationId xmlns:a16="http://schemas.microsoft.com/office/drawing/2014/main" id="{8D5A7CFE-43CC-4E33-AC48-1CFC8F4DBCE4}"/>
                </a:ext>
              </a:extLst>
            </p:cNvPr>
            <p:cNvSpPr>
              <a:spLocks/>
            </p:cNvSpPr>
            <p:nvPr/>
          </p:nvSpPr>
          <p:spPr bwMode="ltGray">
            <a:xfrm rot="-2700000">
              <a:off x="89" y="55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2" name="Arc 21">
              <a:extLst>
                <a:ext uri="{FF2B5EF4-FFF2-40B4-BE49-F238E27FC236}">
                  <a16:creationId xmlns:a16="http://schemas.microsoft.com/office/drawing/2014/main" id="{5F557F44-696B-4959-B5E0-1A2F8C2F5BDF}"/>
                </a:ext>
              </a:extLst>
            </p:cNvPr>
            <p:cNvSpPr>
              <a:spLocks/>
            </p:cNvSpPr>
            <p:nvPr/>
          </p:nvSpPr>
          <p:spPr bwMode="ltGray">
            <a:xfrm rot="-2700000">
              <a:off x="98" y="56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3" name="Arc 22">
              <a:extLst>
                <a:ext uri="{FF2B5EF4-FFF2-40B4-BE49-F238E27FC236}">
                  <a16:creationId xmlns:a16="http://schemas.microsoft.com/office/drawing/2014/main" id="{83645EFF-F0C8-40F0-80DA-509CAA7CD65F}"/>
                </a:ext>
              </a:extLst>
            </p:cNvPr>
            <p:cNvSpPr>
              <a:spLocks/>
            </p:cNvSpPr>
            <p:nvPr/>
          </p:nvSpPr>
          <p:spPr bwMode="ltGray">
            <a:xfrm rot="-2700000">
              <a:off x="139" y="58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4" name="Arc 23">
              <a:extLst>
                <a:ext uri="{FF2B5EF4-FFF2-40B4-BE49-F238E27FC236}">
                  <a16:creationId xmlns:a16="http://schemas.microsoft.com/office/drawing/2014/main" id="{40984E4B-67FF-4F81-B7E4-65826D198541}"/>
                </a:ext>
              </a:extLst>
            </p:cNvPr>
            <p:cNvSpPr>
              <a:spLocks/>
            </p:cNvSpPr>
            <p:nvPr/>
          </p:nvSpPr>
          <p:spPr bwMode="ltGray">
            <a:xfrm rot="-2700000">
              <a:off x="197" y="60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5" name="Arc 24">
              <a:extLst>
                <a:ext uri="{FF2B5EF4-FFF2-40B4-BE49-F238E27FC236}">
                  <a16:creationId xmlns:a16="http://schemas.microsoft.com/office/drawing/2014/main" id="{1114E15E-FA96-49F0-A6AD-7A7794F866ED}"/>
                </a:ext>
              </a:extLst>
            </p:cNvPr>
            <p:cNvSpPr>
              <a:spLocks/>
            </p:cNvSpPr>
            <p:nvPr/>
          </p:nvSpPr>
          <p:spPr bwMode="ltGray">
            <a:xfrm rot="-2700000">
              <a:off x="389" y="67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6" name="Arc 25">
              <a:extLst>
                <a:ext uri="{FF2B5EF4-FFF2-40B4-BE49-F238E27FC236}">
                  <a16:creationId xmlns:a16="http://schemas.microsoft.com/office/drawing/2014/main" id="{80E32AF0-18E6-4B76-B543-1E4121A644C7}"/>
                </a:ext>
              </a:extLst>
            </p:cNvPr>
            <p:cNvSpPr>
              <a:spLocks/>
            </p:cNvSpPr>
            <p:nvPr/>
          </p:nvSpPr>
          <p:spPr bwMode="ltGray">
            <a:xfrm rot="-2700000">
              <a:off x="95" y="1335"/>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7" name="Arc 26">
              <a:extLst>
                <a:ext uri="{FF2B5EF4-FFF2-40B4-BE49-F238E27FC236}">
                  <a16:creationId xmlns:a16="http://schemas.microsoft.com/office/drawing/2014/main" id="{6562A159-9113-4A49-9089-17DA053230BE}"/>
                </a:ext>
              </a:extLst>
            </p:cNvPr>
            <p:cNvSpPr>
              <a:spLocks/>
            </p:cNvSpPr>
            <p:nvPr/>
          </p:nvSpPr>
          <p:spPr bwMode="ltGray">
            <a:xfrm rot="-2700000">
              <a:off x="104" y="1342"/>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8" name="Arc 27">
              <a:extLst>
                <a:ext uri="{FF2B5EF4-FFF2-40B4-BE49-F238E27FC236}">
                  <a16:creationId xmlns:a16="http://schemas.microsoft.com/office/drawing/2014/main" id="{B4961263-8F91-444C-9E4B-63DFA4AB2A9D}"/>
                </a:ext>
              </a:extLst>
            </p:cNvPr>
            <p:cNvSpPr>
              <a:spLocks/>
            </p:cNvSpPr>
            <p:nvPr/>
          </p:nvSpPr>
          <p:spPr bwMode="ltGray">
            <a:xfrm rot="-2700000">
              <a:off x="145" y="1363"/>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9" name="Arc 28">
              <a:extLst>
                <a:ext uri="{FF2B5EF4-FFF2-40B4-BE49-F238E27FC236}">
                  <a16:creationId xmlns:a16="http://schemas.microsoft.com/office/drawing/2014/main" id="{B9A36E78-CC96-4203-BC2A-AB895BA96896}"/>
                </a:ext>
              </a:extLst>
            </p:cNvPr>
            <p:cNvSpPr>
              <a:spLocks/>
            </p:cNvSpPr>
            <p:nvPr/>
          </p:nvSpPr>
          <p:spPr bwMode="ltGray">
            <a:xfrm rot="-2700000">
              <a:off x="200" y="1384"/>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0" name="Arc 29">
              <a:extLst>
                <a:ext uri="{FF2B5EF4-FFF2-40B4-BE49-F238E27FC236}">
                  <a16:creationId xmlns:a16="http://schemas.microsoft.com/office/drawing/2014/main" id="{E28CAFA4-1841-4B0D-8A42-3ACB84209DB6}"/>
                </a:ext>
              </a:extLst>
            </p:cNvPr>
            <p:cNvSpPr>
              <a:spLocks/>
            </p:cNvSpPr>
            <p:nvPr/>
          </p:nvSpPr>
          <p:spPr bwMode="ltGray">
            <a:xfrm rot="-2700000">
              <a:off x="389" y="145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1" name="Arc 30">
              <a:extLst>
                <a:ext uri="{FF2B5EF4-FFF2-40B4-BE49-F238E27FC236}">
                  <a16:creationId xmlns:a16="http://schemas.microsoft.com/office/drawing/2014/main" id="{3975755B-FF13-4E86-9C5D-D8ECAE0A47E9}"/>
                </a:ext>
              </a:extLst>
            </p:cNvPr>
            <p:cNvSpPr>
              <a:spLocks/>
            </p:cNvSpPr>
            <p:nvPr/>
          </p:nvSpPr>
          <p:spPr bwMode="ltGray">
            <a:xfrm rot="2700000">
              <a:off x="341" y="173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2" name="Arc 31">
              <a:extLst>
                <a:ext uri="{FF2B5EF4-FFF2-40B4-BE49-F238E27FC236}">
                  <a16:creationId xmlns:a16="http://schemas.microsoft.com/office/drawing/2014/main" id="{B5CD288F-87DC-4DAD-8DF1-912291E83E1B}"/>
                </a:ext>
              </a:extLst>
            </p:cNvPr>
            <p:cNvSpPr>
              <a:spLocks/>
            </p:cNvSpPr>
            <p:nvPr/>
          </p:nvSpPr>
          <p:spPr bwMode="ltGray">
            <a:xfrm rot="2700000">
              <a:off x="339" y="175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3" name="Arc 32">
              <a:extLst>
                <a:ext uri="{FF2B5EF4-FFF2-40B4-BE49-F238E27FC236}">
                  <a16:creationId xmlns:a16="http://schemas.microsoft.com/office/drawing/2014/main" id="{03D3F6FE-DD53-4997-93E9-1099A520C864}"/>
                </a:ext>
              </a:extLst>
            </p:cNvPr>
            <p:cNvSpPr>
              <a:spLocks/>
            </p:cNvSpPr>
            <p:nvPr/>
          </p:nvSpPr>
          <p:spPr bwMode="ltGray">
            <a:xfrm rot="2700000">
              <a:off x="337" y="177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4" name="Arc 33">
              <a:extLst>
                <a:ext uri="{FF2B5EF4-FFF2-40B4-BE49-F238E27FC236}">
                  <a16:creationId xmlns:a16="http://schemas.microsoft.com/office/drawing/2014/main" id="{230AE28C-268F-4E91-A19A-9D3F77BB4F86}"/>
                </a:ext>
              </a:extLst>
            </p:cNvPr>
            <p:cNvSpPr>
              <a:spLocks/>
            </p:cNvSpPr>
            <p:nvPr/>
          </p:nvSpPr>
          <p:spPr bwMode="ltGray">
            <a:xfrm rot="2700000">
              <a:off x="293" y="184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5" name="Arc 34">
              <a:extLst>
                <a:ext uri="{FF2B5EF4-FFF2-40B4-BE49-F238E27FC236}">
                  <a16:creationId xmlns:a16="http://schemas.microsoft.com/office/drawing/2014/main" id="{BF9B24F7-FDEA-47FB-9E5D-8C39635A8C4E}"/>
                </a:ext>
              </a:extLst>
            </p:cNvPr>
            <p:cNvSpPr>
              <a:spLocks/>
            </p:cNvSpPr>
            <p:nvPr/>
          </p:nvSpPr>
          <p:spPr bwMode="ltGray">
            <a:xfrm rot="-2700000">
              <a:off x="98" y="212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6" name="Arc 35">
              <a:extLst>
                <a:ext uri="{FF2B5EF4-FFF2-40B4-BE49-F238E27FC236}">
                  <a16:creationId xmlns:a16="http://schemas.microsoft.com/office/drawing/2014/main" id="{E613A197-32C7-4623-A644-5D41C7D4FA3D}"/>
                </a:ext>
              </a:extLst>
            </p:cNvPr>
            <p:cNvSpPr>
              <a:spLocks/>
            </p:cNvSpPr>
            <p:nvPr/>
          </p:nvSpPr>
          <p:spPr bwMode="ltGray">
            <a:xfrm rot="-2700000">
              <a:off x="113" y="213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7" name="Arc 36">
              <a:extLst>
                <a:ext uri="{FF2B5EF4-FFF2-40B4-BE49-F238E27FC236}">
                  <a16:creationId xmlns:a16="http://schemas.microsoft.com/office/drawing/2014/main" id="{986FBA50-D2F6-48C9-805E-89B8FC07EE64}"/>
                </a:ext>
              </a:extLst>
            </p:cNvPr>
            <p:cNvSpPr>
              <a:spLocks/>
            </p:cNvSpPr>
            <p:nvPr/>
          </p:nvSpPr>
          <p:spPr bwMode="ltGray">
            <a:xfrm rot="-2700000">
              <a:off x="148" y="215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8" name="Arc 37">
              <a:extLst>
                <a:ext uri="{FF2B5EF4-FFF2-40B4-BE49-F238E27FC236}">
                  <a16:creationId xmlns:a16="http://schemas.microsoft.com/office/drawing/2014/main" id="{1F106E34-AC79-4A84-944F-FFA45DE7F640}"/>
                </a:ext>
              </a:extLst>
            </p:cNvPr>
            <p:cNvSpPr>
              <a:spLocks/>
            </p:cNvSpPr>
            <p:nvPr/>
          </p:nvSpPr>
          <p:spPr bwMode="ltGray">
            <a:xfrm rot="-2700000">
              <a:off x="203" y="217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9" name="Arc 38">
              <a:extLst>
                <a:ext uri="{FF2B5EF4-FFF2-40B4-BE49-F238E27FC236}">
                  <a16:creationId xmlns:a16="http://schemas.microsoft.com/office/drawing/2014/main" id="{EBC8E522-4A3E-4DAE-9B01-5693CAD3B324}"/>
                </a:ext>
              </a:extLst>
            </p:cNvPr>
            <p:cNvSpPr>
              <a:spLocks/>
            </p:cNvSpPr>
            <p:nvPr/>
          </p:nvSpPr>
          <p:spPr bwMode="ltGray">
            <a:xfrm rot="-2700000">
              <a:off x="392" y="224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0" name="Arc 39">
              <a:extLst>
                <a:ext uri="{FF2B5EF4-FFF2-40B4-BE49-F238E27FC236}">
                  <a16:creationId xmlns:a16="http://schemas.microsoft.com/office/drawing/2014/main" id="{36DA53C7-2BE4-4E39-96BD-51A3AF29FB38}"/>
                </a:ext>
              </a:extLst>
            </p:cNvPr>
            <p:cNvSpPr>
              <a:spLocks/>
            </p:cNvSpPr>
            <p:nvPr/>
          </p:nvSpPr>
          <p:spPr bwMode="ltGray">
            <a:xfrm rot="-2700000">
              <a:off x="95" y="2914"/>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1" name="Arc 40">
              <a:extLst>
                <a:ext uri="{FF2B5EF4-FFF2-40B4-BE49-F238E27FC236}">
                  <a16:creationId xmlns:a16="http://schemas.microsoft.com/office/drawing/2014/main" id="{6133A8DD-3C1B-4BE4-ACB4-A7286771CE87}"/>
                </a:ext>
              </a:extLst>
            </p:cNvPr>
            <p:cNvSpPr>
              <a:spLocks/>
            </p:cNvSpPr>
            <p:nvPr/>
          </p:nvSpPr>
          <p:spPr bwMode="ltGray">
            <a:xfrm rot="-2700000">
              <a:off x="104" y="2921"/>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2" name="Arc 41">
              <a:extLst>
                <a:ext uri="{FF2B5EF4-FFF2-40B4-BE49-F238E27FC236}">
                  <a16:creationId xmlns:a16="http://schemas.microsoft.com/office/drawing/2014/main" id="{18C18DAF-99FC-4168-B56F-7D633A82AE5C}"/>
                </a:ext>
              </a:extLst>
            </p:cNvPr>
            <p:cNvSpPr>
              <a:spLocks/>
            </p:cNvSpPr>
            <p:nvPr/>
          </p:nvSpPr>
          <p:spPr bwMode="ltGray">
            <a:xfrm rot="-2700000">
              <a:off x="145" y="2942"/>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3" name="Arc 42">
              <a:extLst>
                <a:ext uri="{FF2B5EF4-FFF2-40B4-BE49-F238E27FC236}">
                  <a16:creationId xmlns:a16="http://schemas.microsoft.com/office/drawing/2014/main" id="{B93992C5-51DF-41CA-BA57-0FD949701271}"/>
                </a:ext>
              </a:extLst>
            </p:cNvPr>
            <p:cNvSpPr>
              <a:spLocks/>
            </p:cNvSpPr>
            <p:nvPr/>
          </p:nvSpPr>
          <p:spPr bwMode="ltGray">
            <a:xfrm rot="-2700000">
              <a:off x="203" y="2963"/>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4" name="Arc 43">
              <a:extLst>
                <a:ext uri="{FF2B5EF4-FFF2-40B4-BE49-F238E27FC236}">
                  <a16:creationId xmlns:a16="http://schemas.microsoft.com/office/drawing/2014/main" id="{E4BB5EF7-0D74-44B8-ADF7-E152B851E2E4}"/>
                </a:ext>
              </a:extLst>
            </p:cNvPr>
            <p:cNvSpPr>
              <a:spLocks/>
            </p:cNvSpPr>
            <p:nvPr/>
          </p:nvSpPr>
          <p:spPr bwMode="ltGray">
            <a:xfrm rot="-2700000">
              <a:off x="389" y="3033"/>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5" name="Arc 44">
              <a:extLst>
                <a:ext uri="{FF2B5EF4-FFF2-40B4-BE49-F238E27FC236}">
                  <a16:creationId xmlns:a16="http://schemas.microsoft.com/office/drawing/2014/main" id="{E86FB1E9-51EA-43DB-BD7E-CC177B845C85}"/>
                </a:ext>
              </a:extLst>
            </p:cNvPr>
            <p:cNvSpPr>
              <a:spLocks/>
            </p:cNvSpPr>
            <p:nvPr/>
          </p:nvSpPr>
          <p:spPr bwMode="ltGray">
            <a:xfrm rot="2700000">
              <a:off x="341" y="3309"/>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6" name="Arc 45">
              <a:extLst>
                <a:ext uri="{FF2B5EF4-FFF2-40B4-BE49-F238E27FC236}">
                  <a16:creationId xmlns:a16="http://schemas.microsoft.com/office/drawing/2014/main" id="{18BF997F-9FC1-4504-84C4-88A08AC25D0A}"/>
                </a:ext>
              </a:extLst>
            </p:cNvPr>
            <p:cNvSpPr>
              <a:spLocks/>
            </p:cNvSpPr>
            <p:nvPr/>
          </p:nvSpPr>
          <p:spPr bwMode="ltGray">
            <a:xfrm rot="2700000">
              <a:off x="339" y="3334"/>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7" name="Arc 46">
              <a:extLst>
                <a:ext uri="{FF2B5EF4-FFF2-40B4-BE49-F238E27FC236}">
                  <a16:creationId xmlns:a16="http://schemas.microsoft.com/office/drawing/2014/main" id="{BE68CEC3-066E-458C-92C6-4F58D6C956A1}"/>
                </a:ext>
              </a:extLst>
            </p:cNvPr>
            <p:cNvSpPr>
              <a:spLocks/>
            </p:cNvSpPr>
            <p:nvPr/>
          </p:nvSpPr>
          <p:spPr bwMode="ltGray">
            <a:xfrm rot="2700000">
              <a:off x="334" y="3352"/>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8" name="Arc 47">
              <a:extLst>
                <a:ext uri="{FF2B5EF4-FFF2-40B4-BE49-F238E27FC236}">
                  <a16:creationId xmlns:a16="http://schemas.microsoft.com/office/drawing/2014/main" id="{373F5404-7841-44E8-BE5F-8F767C89E260}"/>
                </a:ext>
              </a:extLst>
            </p:cNvPr>
            <p:cNvSpPr>
              <a:spLocks/>
            </p:cNvSpPr>
            <p:nvPr/>
          </p:nvSpPr>
          <p:spPr bwMode="ltGray">
            <a:xfrm rot="2700000">
              <a:off x="293" y="342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9" name="Arc 48">
              <a:extLst>
                <a:ext uri="{FF2B5EF4-FFF2-40B4-BE49-F238E27FC236}">
                  <a16:creationId xmlns:a16="http://schemas.microsoft.com/office/drawing/2014/main" id="{0E2D54E8-44BA-465B-9551-E0392BFB1545}"/>
                </a:ext>
              </a:extLst>
            </p:cNvPr>
            <p:cNvSpPr>
              <a:spLocks/>
            </p:cNvSpPr>
            <p:nvPr/>
          </p:nvSpPr>
          <p:spPr bwMode="ltGray">
            <a:xfrm rot="-2700000">
              <a:off x="95" y="369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50" name="Arc 49">
              <a:extLst>
                <a:ext uri="{FF2B5EF4-FFF2-40B4-BE49-F238E27FC236}">
                  <a16:creationId xmlns:a16="http://schemas.microsoft.com/office/drawing/2014/main" id="{448A05F7-C78F-4ABA-9F1F-8AA338259C27}"/>
                </a:ext>
              </a:extLst>
            </p:cNvPr>
            <p:cNvSpPr>
              <a:spLocks/>
            </p:cNvSpPr>
            <p:nvPr/>
          </p:nvSpPr>
          <p:spPr bwMode="ltGray">
            <a:xfrm rot="-2700000">
              <a:off x="104" y="3706"/>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51" name="Arc 50">
              <a:extLst>
                <a:ext uri="{FF2B5EF4-FFF2-40B4-BE49-F238E27FC236}">
                  <a16:creationId xmlns:a16="http://schemas.microsoft.com/office/drawing/2014/main" id="{084ACC5D-1501-4343-BF9B-8A5FC005E99F}"/>
                </a:ext>
              </a:extLst>
            </p:cNvPr>
            <p:cNvSpPr>
              <a:spLocks/>
            </p:cNvSpPr>
            <p:nvPr/>
          </p:nvSpPr>
          <p:spPr bwMode="ltGray">
            <a:xfrm rot="-2700000">
              <a:off x="145" y="3727"/>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52" name="Arc 51">
              <a:extLst>
                <a:ext uri="{FF2B5EF4-FFF2-40B4-BE49-F238E27FC236}">
                  <a16:creationId xmlns:a16="http://schemas.microsoft.com/office/drawing/2014/main" id="{7C43978F-A147-4201-9FD4-0E948FF15CB9}"/>
                </a:ext>
              </a:extLst>
            </p:cNvPr>
            <p:cNvSpPr>
              <a:spLocks/>
            </p:cNvSpPr>
            <p:nvPr/>
          </p:nvSpPr>
          <p:spPr bwMode="ltGray">
            <a:xfrm rot="-2700000">
              <a:off x="200" y="3748"/>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53" name="Arc 52">
              <a:extLst>
                <a:ext uri="{FF2B5EF4-FFF2-40B4-BE49-F238E27FC236}">
                  <a16:creationId xmlns:a16="http://schemas.microsoft.com/office/drawing/2014/main" id="{084AC7AD-BA9C-43FA-8FDB-76FD4AC64F3E}"/>
                </a:ext>
              </a:extLst>
            </p:cNvPr>
            <p:cNvSpPr>
              <a:spLocks/>
            </p:cNvSpPr>
            <p:nvPr/>
          </p:nvSpPr>
          <p:spPr bwMode="ltGray">
            <a:xfrm rot="-2700000">
              <a:off x="389" y="3818"/>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grpSp>
      <p:sp>
        <p:nvSpPr>
          <p:cNvPr id="4099" name="Rectangle 53">
            <a:extLst>
              <a:ext uri="{FF2B5EF4-FFF2-40B4-BE49-F238E27FC236}">
                <a16:creationId xmlns:a16="http://schemas.microsoft.com/office/drawing/2014/main" id="{3BC8DABC-6195-4966-9C8A-032689C2CC84}"/>
              </a:ext>
            </a:extLst>
          </p:cNvPr>
          <p:cNvSpPr>
            <a:spLocks noGrp="1" noChangeArrowheads="1"/>
          </p:cNvSpPr>
          <p:nvPr>
            <p:ph type="title"/>
          </p:nvPr>
        </p:nvSpPr>
        <p:spPr bwMode="auto">
          <a:xfrm>
            <a:off x="1252538" y="381000"/>
            <a:ext cx="777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CA" altLang="cs-CZ"/>
              <a:t>Klepnutím upravíte styl předlohy nadpisu.</a:t>
            </a:r>
          </a:p>
        </p:txBody>
      </p:sp>
      <p:sp>
        <p:nvSpPr>
          <p:cNvPr id="4100" name="Rectangle 54">
            <a:extLst>
              <a:ext uri="{FF2B5EF4-FFF2-40B4-BE49-F238E27FC236}">
                <a16:creationId xmlns:a16="http://schemas.microsoft.com/office/drawing/2014/main" id="{24AE2B26-6189-4AC1-B220-A1E0B77F6BB6}"/>
              </a:ext>
            </a:extLst>
          </p:cNvPr>
          <p:cNvSpPr>
            <a:spLocks noGrp="1" noChangeArrowheads="1"/>
          </p:cNvSpPr>
          <p:nvPr>
            <p:ph type="body" idx="1"/>
          </p:nvPr>
        </p:nvSpPr>
        <p:spPr bwMode="auto">
          <a:xfrm>
            <a:off x="1252538"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CA" altLang="cs-CZ"/>
              <a:t>Klepnutím upravíte styly předlohy textu.</a:t>
            </a:r>
          </a:p>
          <a:p>
            <a:pPr lvl="1"/>
            <a:r>
              <a:rPr lang="en-CA" altLang="cs-CZ"/>
              <a:t>Druhá úroveň</a:t>
            </a:r>
          </a:p>
          <a:p>
            <a:pPr lvl="2"/>
            <a:r>
              <a:rPr lang="en-CA" altLang="cs-CZ"/>
              <a:t>Třetí úroveň</a:t>
            </a:r>
          </a:p>
          <a:p>
            <a:pPr lvl="3"/>
            <a:r>
              <a:rPr lang="en-CA" altLang="cs-CZ"/>
              <a:t>Čtvrtá úroveň</a:t>
            </a:r>
          </a:p>
          <a:p>
            <a:pPr lvl="4"/>
            <a:r>
              <a:rPr lang="en-CA" altLang="cs-CZ"/>
              <a:t>Pátá úroveň</a:t>
            </a:r>
          </a:p>
        </p:txBody>
      </p:sp>
      <p:sp>
        <p:nvSpPr>
          <p:cNvPr id="33847" name="Rectangle 55">
            <a:extLst>
              <a:ext uri="{FF2B5EF4-FFF2-40B4-BE49-F238E27FC236}">
                <a16:creationId xmlns:a16="http://schemas.microsoft.com/office/drawing/2014/main" id="{E010AD4D-A712-4E96-92D3-379771CB74C9}"/>
              </a:ext>
            </a:extLst>
          </p:cNvPr>
          <p:cNvSpPr>
            <a:spLocks noGrp="1" noChangeArrowheads="1"/>
          </p:cNvSpPr>
          <p:nvPr>
            <p:ph type="dt" sz="half" idx="2"/>
          </p:nvPr>
        </p:nvSpPr>
        <p:spPr bwMode="auto">
          <a:xfrm>
            <a:off x="12525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FFFFCC"/>
                </a:solidFill>
              </a:defRPr>
            </a:lvl1pPr>
          </a:lstStyle>
          <a:p>
            <a:pPr eaLnBrk="1" hangingPunct="1">
              <a:defRPr/>
            </a:pPr>
            <a:endParaRPr lang="en-CA">
              <a:cs typeface="Arial" panose="020B0604020202020204" pitchFamily="34" charset="0"/>
            </a:endParaRPr>
          </a:p>
        </p:txBody>
      </p:sp>
      <p:sp>
        <p:nvSpPr>
          <p:cNvPr id="33848" name="Rectangle 56">
            <a:extLst>
              <a:ext uri="{FF2B5EF4-FFF2-40B4-BE49-F238E27FC236}">
                <a16:creationId xmlns:a16="http://schemas.microsoft.com/office/drawing/2014/main" id="{66929B78-AD9F-4C8A-8F18-90FA52DFE50E}"/>
              </a:ext>
            </a:extLst>
          </p:cNvPr>
          <p:cNvSpPr>
            <a:spLocks noGrp="1" noChangeArrowheads="1"/>
          </p:cNvSpPr>
          <p:nvPr>
            <p:ph type="ftr" sz="quarter" idx="3"/>
          </p:nvPr>
        </p:nvSpPr>
        <p:spPr bwMode="auto">
          <a:xfrm>
            <a:off x="3690938"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FFFFCC"/>
                </a:solidFill>
              </a:defRPr>
            </a:lvl1pPr>
          </a:lstStyle>
          <a:p>
            <a:pPr eaLnBrk="1" hangingPunct="1">
              <a:defRPr/>
            </a:pPr>
            <a:endParaRPr lang="en-CA">
              <a:cs typeface="Arial" panose="020B0604020202020204" pitchFamily="34" charset="0"/>
            </a:endParaRPr>
          </a:p>
        </p:txBody>
      </p:sp>
      <p:sp>
        <p:nvSpPr>
          <p:cNvPr id="33849" name="Rectangle 57">
            <a:extLst>
              <a:ext uri="{FF2B5EF4-FFF2-40B4-BE49-F238E27FC236}">
                <a16:creationId xmlns:a16="http://schemas.microsoft.com/office/drawing/2014/main" id="{CB9EC605-BA55-4315-8AB2-550DF75D624B}"/>
              </a:ext>
            </a:extLst>
          </p:cNvPr>
          <p:cNvSpPr>
            <a:spLocks noGrp="1" noChangeArrowheads="1"/>
          </p:cNvSpPr>
          <p:nvPr>
            <p:ph type="sldNum" sz="quarter" idx="4"/>
          </p:nvPr>
        </p:nvSpPr>
        <p:spPr bwMode="auto">
          <a:xfrm>
            <a:off x="71199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FFFFCC"/>
                </a:solidFill>
              </a:defRPr>
            </a:lvl1pPr>
          </a:lstStyle>
          <a:p>
            <a:pPr eaLnBrk="1" hangingPunct="1">
              <a:defRPr/>
            </a:pPr>
            <a:fld id="{6BE6414F-A1F6-4AEB-B635-AB40EDCC8C10}" type="slidenum">
              <a:rPr lang="en-CA" altLang="cs-CZ">
                <a:cs typeface="Arial" panose="020B0604020202020204" pitchFamily="34" charset="0"/>
              </a:rPr>
              <a:pPr eaLnBrk="1" hangingPunct="1">
                <a:defRPr/>
              </a:pPr>
              <a:t>‹#›</a:t>
            </a:fld>
            <a:endParaRPr lang="en-CA" altLang="cs-CZ">
              <a:cs typeface="Arial" panose="020B0604020202020204" pitchFamily="34" charset="0"/>
            </a:endParaRPr>
          </a:p>
        </p:txBody>
      </p:sp>
    </p:spTree>
    <p:extLst>
      <p:ext uri="{BB962C8B-B14F-4D97-AF65-F5344CB8AC3E}">
        <p14:creationId xmlns:p14="http://schemas.microsoft.com/office/powerpoint/2010/main" val="3267353112"/>
      </p:ext>
    </p:extLst>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eaLnBrk="0" fontAlgn="base" hangingPunct="0">
        <a:spcBef>
          <a:spcPct val="0"/>
        </a:spcBef>
        <a:spcAft>
          <a:spcPct val="0"/>
        </a:spcAft>
        <a:defRPr sz="4400" i="1">
          <a:solidFill>
            <a:schemeClr val="tx2"/>
          </a:solidFill>
          <a:latin typeface="Times New Roman" pitchFamily="18" charset="0"/>
        </a:defRPr>
      </a:lvl6pPr>
      <a:lvl7pPr marL="914400" algn="l" rtl="0" eaLnBrk="0" fontAlgn="base" hangingPunct="0">
        <a:spcBef>
          <a:spcPct val="0"/>
        </a:spcBef>
        <a:spcAft>
          <a:spcPct val="0"/>
        </a:spcAft>
        <a:defRPr sz="4400" i="1">
          <a:solidFill>
            <a:schemeClr val="tx2"/>
          </a:solidFill>
          <a:latin typeface="Times New Roman" pitchFamily="18" charset="0"/>
        </a:defRPr>
      </a:lvl7pPr>
      <a:lvl8pPr marL="1371600" algn="l" rtl="0" eaLnBrk="0" fontAlgn="base" hangingPunct="0">
        <a:spcBef>
          <a:spcPct val="0"/>
        </a:spcBef>
        <a:spcAft>
          <a:spcPct val="0"/>
        </a:spcAft>
        <a:defRPr sz="4400" i="1">
          <a:solidFill>
            <a:schemeClr val="tx2"/>
          </a:solidFill>
          <a:latin typeface="Times New Roman" pitchFamily="18" charset="0"/>
        </a:defRPr>
      </a:lvl8pPr>
      <a:lvl9pPr marL="1828800" algn="l" rtl="0" eaLnBrk="0" fontAlgn="base" hangingPunct="0">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80000"/>
        <a:buFont typeface="Monotype Sort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800">
          <a:solidFill>
            <a:schemeClr val="tx1"/>
          </a:solidFill>
          <a:latin typeface="+mn-lt"/>
        </a:defRPr>
      </a:lvl2pPr>
      <a:lvl3pPr marL="1143000" indent="-228600" algn="l" rtl="0" eaLnBrk="0" fontAlgn="base" hangingPunct="0">
        <a:spcBef>
          <a:spcPct val="20000"/>
        </a:spcBef>
        <a:spcAft>
          <a:spcPct val="0"/>
        </a:spcAft>
        <a:buClr>
          <a:schemeClr val="folHlink"/>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8FD2F0EB-B623-4220-8415-9909DB0E0AE1}"/>
              </a:ext>
            </a:extLst>
          </p:cNvPr>
          <p:cNvGrpSpPr>
            <a:grpSpLocks/>
          </p:cNvGrpSpPr>
          <p:nvPr/>
        </p:nvGrpSpPr>
        <p:grpSpPr bwMode="auto">
          <a:xfrm>
            <a:off x="141288" y="249238"/>
            <a:ext cx="1131887" cy="6345237"/>
            <a:chOff x="89" y="157"/>
            <a:chExt cx="713" cy="3997"/>
          </a:xfrm>
        </p:grpSpPr>
        <p:sp>
          <p:nvSpPr>
            <p:cNvPr id="4104" name="Arc 3">
              <a:extLst>
                <a:ext uri="{FF2B5EF4-FFF2-40B4-BE49-F238E27FC236}">
                  <a16:creationId xmlns:a16="http://schemas.microsoft.com/office/drawing/2014/main" id="{498C4682-8162-4976-BC9B-867408B1F3FE}"/>
                </a:ext>
              </a:extLst>
            </p:cNvPr>
            <p:cNvSpPr>
              <a:spLocks/>
            </p:cNvSpPr>
            <p:nvPr/>
          </p:nvSpPr>
          <p:spPr bwMode="ltGray">
            <a:xfrm rot="2700000">
              <a:off x="347" y="15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05" name="Arc 4">
              <a:extLst>
                <a:ext uri="{FF2B5EF4-FFF2-40B4-BE49-F238E27FC236}">
                  <a16:creationId xmlns:a16="http://schemas.microsoft.com/office/drawing/2014/main" id="{99EB0651-E6DD-40FA-9C9D-7307FF39E0D7}"/>
                </a:ext>
              </a:extLst>
            </p:cNvPr>
            <p:cNvSpPr>
              <a:spLocks/>
            </p:cNvSpPr>
            <p:nvPr/>
          </p:nvSpPr>
          <p:spPr bwMode="ltGray">
            <a:xfrm rot="2700000">
              <a:off x="341" y="16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06" name="Arc 5">
              <a:extLst>
                <a:ext uri="{FF2B5EF4-FFF2-40B4-BE49-F238E27FC236}">
                  <a16:creationId xmlns:a16="http://schemas.microsoft.com/office/drawing/2014/main" id="{D807B751-694B-4D7B-9044-657140570BB1}"/>
                </a:ext>
              </a:extLst>
            </p:cNvPr>
            <p:cNvSpPr>
              <a:spLocks/>
            </p:cNvSpPr>
            <p:nvPr/>
          </p:nvSpPr>
          <p:spPr bwMode="ltGray">
            <a:xfrm rot="2700000">
              <a:off x="339" y="18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07" name="Arc 6">
              <a:extLst>
                <a:ext uri="{FF2B5EF4-FFF2-40B4-BE49-F238E27FC236}">
                  <a16:creationId xmlns:a16="http://schemas.microsoft.com/office/drawing/2014/main" id="{298753C1-E429-497F-A287-9EA77B2BD99A}"/>
                </a:ext>
              </a:extLst>
            </p:cNvPr>
            <p:cNvSpPr>
              <a:spLocks/>
            </p:cNvSpPr>
            <p:nvPr/>
          </p:nvSpPr>
          <p:spPr bwMode="ltGray">
            <a:xfrm rot="2700000">
              <a:off x="334" y="20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08" name="Arc 7">
              <a:extLst>
                <a:ext uri="{FF2B5EF4-FFF2-40B4-BE49-F238E27FC236}">
                  <a16:creationId xmlns:a16="http://schemas.microsoft.com/office/drawing/2014/main" id="{7043D331-5262-4EBF-888E-C8EB508E5304}"/>
                </a:ext>
              </a:extLst>
            </p:cNvPr>
            <p:cNvSpPr>
              <a:spLocks/>
            </p:cNvSpPr>
            <p:nvPr/>
          </p:nvSpPr>
          <p:spPr bwMode="ltGray">
            <a:xfrm rot="2700000">
              <a:off x="294" y="27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09" name="Arc 8">
              <a:extLst>
                <a:ext uri="{FF2B5EF4-FFF2-40B4-BE49-F238E27FC236}">
                  <a16:creationId xmlns:a16="http://schemas.microsoft.com/office/drawing/2014/main" id="{9D1C5020-A7EC-46E9-B4C1-EA44EC51F71C}"/>
                </a:ext>
              </a:extLst>
            </p:cNvPr>
            <p:cNvSpPr>
              <a:spLocks/>
            </p:cNvSpPr>
            <p:nvPr/>
          </p:nvSpPr>
          <p:spPr bwMode="ltGray">
            <a:xfrm rot="2700000">
              <a:off x="347" y="93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0" name="Arc 9">
              <a:extLst>
                <a:ext uri="{FF2B5EF4-FFF2-40B4-BE49-F238E27FC236}">
                  <a16:creationId xmlns:a16="http://schemas.microsoft.com/office/drawing/2014/main" id="{B804792B-CF64-43E2-B547-E1EDB0DE0C43}"/>
                </a:ext>
              </a:extLst>
            </p:cNvPr>
            <p:cNvSpPr>
              <a:spLocks/>
            </p:cNvSpPr>
            <p:nvPr/>
          </p:nvSpPr>
          <p:spPr bwMode="ltGray">
            <a:xfrm rot="2700000">
              <a:off x="341" y="945"/>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1" name="Arc 10">
              <a:extLst>
                <a:ext uri="{FF2B5EF4-FFF2-40B4-BE49-F238E27FC236}">
                  <a16:creationId xmlns:a16="http://schemas.microsoft.com/office/drawing/2014/main" id="{05509880-C21B-4417-B20C-906BC3CB32F1}"/>
                </a:ext>
              </a:extLst>
            </p:cNvPr>
            <p:cNvSpPr>
              <a:spLocks/>
            </p:cNvSpPr>
            <p:nvPr/>
          </p:nvSpPr>
          <p:spPr bwMode="ltGray">
            <a:xfrm rot="2700000">
              <a:off x="339" y="970"/>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2" name="Arc 11">
              <a:extLst>
                <a:ext uri="{FF2B5EF4-FFF2-40B4-BE49-F238E27FC236}">
                  <a16:creationId xmlns:a16="http://schemas.microsoft.com/office/drawing/2014/main" id="{199F866D-7041-46A8-89F2-5247FCAFE1A8}"/>
                </a:ext>
              </a:extLst>
            </p:cNvPr>
            <p:cNvSpPr>
              <a:spLocks/>
            </p:cNvSpPr>
            <p:nvPr/>
          </p:nvSpPr>
          <p:spPr bwMode="ltGray">
            <a:xfrm rot="2700000">
              <a:off x="334" y="988"/>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3" name="Arc 12">
              <a:extLst>
                <a:ext uri="{FF2B5EF4-FFF2-40B4-BE49-F238E27FC236}">
                  <a16:creationId xmlns:a16="http://schemas.microsoft.com/office/drawing/2014/main" id="{B4729B21-A852-435D-AE4C-28AFD1F3668E}"/>
                </a:ext>
              </a:extLst>
            </p:cNvPr>
            <p:cNvSpPr>
              <a:spLocks/>
            </p:cNvSpPr>
            <p:nvPr/>
          </p:nvSpPr>
          <p:spPr bwMode="ltGray">
            <a:xfrm rot="2700000">
              <a:off x="293" y="1056"/>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4" name="Arc 13">
              <a:extLst>
                <a:ext uri="{FF2B5EF4-FFF2-40B4-BE49-F238E27FC236}">
                  <a16:creationId xmlns:a16="http://schemas.microsoft.com/office/drawing/2014/main" id="{E51DC898-799E-4B5C-AF62-25025E0D4BDC}"/>
                </a:ext>
              </a:extLst>
            </p:cNvPr>
            <p:cNvSpPr>
              <a:spLocks/>
            </p:cNvSpPr>
            <p:nvPr/>
          </p:nvSpPr>
          <p:spPr bwMode="ltGray">
            <a:xfrm rot="2700000">
              <a:off x="347" y="172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5" name="Arc 14">
              <a:extLst>
                <a:ext uri="{FF2B5EF4-FFF2-40B4-BE49-F238E27FC236}">
                  <a16:creationId xmlns:a16="http://schemas.microsoft.com/office/drawing/2014/main" id="{9C78DB54-83B3-4352-B828-3CEDDD270586}"/>
                </a:ext>
              </a:extLst>
            </p:cNvPr>
            <p:cNvSpPr>
              <a:spLocks/>
            </p:cNvSpPr>
            <p:nvPr/>
          </p:nvSpPr>
          <p:spPr bwMode="ltGray">
            <a:xfrm rot="2700000">
              <a:off x="347" y="2518"/>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6" name="Arc 15">
              <a:extLst>
                <a:ext uri="{FF2B5EF4-FFF2-40B4-BE49-F238E27FC236}">
                  <a16:creationId xmlns:a16="http://schemas.microsoft.com/office/drawing/2014/main" id="{8D4ED04F-685A-4D9B-8021-0795FB33E86D}"/>
                </a:ext>
              </a:extLst>
            </p:cNvPr>
            <p:cNvSpPr>
              <a:spLocks/>
            </p:cNvSpPr>
            <p:nvPr/>
          </p:nvSpPr>
          <p:spPr bwMode="ltGray">
            <a:xfrm rot="2700000">
              <a:off x="341" y="2524"/>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7" name="Arc 16">
              <a:extLst>
                <a:ext uri="{FF2B5EF4-FFF2-40B4-BE49-F238E27FC236}">
                  <a16:creationId xmlns:a16="http://schemas.microsoft.com/office/drawing/2014/main" id="{6BC57E01-005B-4F25-8484-C12631275A09}"/>
                </a:ext>
              </a:extLst>
            </p:cNvPr>
            <p:cNvSpPr>
              <a:spLocks/>
            </p:cNvSpPr>
            <p:nvPr/>
          </p:nvSpPr>
          <p:spPr bwMode="ltGray">
            <a:xfrm rot="2700000">
              <a:off x="339" y="2549"/>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8" name="Arc 17">
              <a:extLst>
                <a:ext uri="{FF2B5EF4-FFF2-40B4-BE49-F238E27FC236}">
                  <a16:creationId xmlns:a16="http://schemas.microsoft.com/office/drawing/2014/main" id="{B1969C47-EB01-4257-BE9E-A0ADCF592C55}"/>
                </a:ext>
              </a:extLst>
            </p:cNvPr>
            <p:cNvSpPr>
              <a:spLocks/>
            </p:cNvSpPr>
            <p:nvPr/>
          </p:nvSpPr>
          <p:spPr bwMode="ltGray">
            <a:xfrm rot="2700000">
              <a:off x="334" y="2567"/>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19" name="Arc 18">
              <a:extLst>
                <a:ext uri="{FF2B5EF4-FFF2-40B4-BE49-F238E27FC236}">
                  <a16:creationId xmlns:a16="http://schemas.microsoft.com/office/drawing/2014/main" id="{B5578978-94E1-4158-B01F-F8048D67A0F7}"/>
                </a:ext>
              </a:extLst>
            </p:cNvPr>
            <p:cNvSpPr>
              <a:spLocks/>
            </p:cNvSpPr>
            <p:nvPr/>
          </p:nvSpPr>
          <p:spPr bwMode="ltGray">
            <a:xfrm rot="2700000">
              <a:off x="293" y="263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0" name="Arc 19">
              <a:extLst>
                <a:ext uri="{FF2B5EF4-FFF2-40B4-BE49-F238E27FC236}">
                  <a16:creationId xmlns:a16="http://schemas.microsoft.com/office/drawing/2014/main" id="{1B78EE75-811C-4DC2-952D-422E4D50EF68}"/>
                </a:ext>
              </a:extLst>
            </p:cNvPr>
            <p:cNvSpPr>
              <a:spLocks/>
            </p:cNvSpPr>
            <p:nvPr/>
          </p:nvSpPr>
          <p:spPr bwMode="ltGray">
            <a:xfrm rot="2700000">
              <a:off x="347" y="330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1" name="Arc 20">
              <a:extLst>
                <a:ext uri="{FF2B5EF4-FFF2-40B4-BE49-F238E27FC236}">
                  <a16:creationId xmlns:a16="http://schemas.microsoft.com/office/drawing/2014/main" id="{8D5A7CFE-43CC-4E33-AC48-1CFC8F4DBCE4}"/>
                </a:ext>
              </a:extLst>
            </p:cNvPr>
            <p:cNvSpPr>
              <a:spLocks/>
            </p:cNvSpPr>
            <p:nvPr/>
          </p:nvSpPr>
          <p:spPr bwMode="ltGray">
            <a:xfrm rot="-2700000">
              <a:off x="89" y="55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2" name="Arc 21">
              <a:extLst>
                <a:ext uri="{FF2B5EF4-FFF2-40B4-BE49-F238E27FC236}">
                  <a16:creationId xmlns:a16="http://schemas.microsoft.com/office/drawing/2014/main" id="{5F557F44-696B-4959-B5E0-1A2F8C2F5BDF}"/>
                </a:ext>
              </a:extLst>
            </p:cNvPr>
            <p:cNvSpPr>
              <a:spLocks/>
            </p:cNvSpPr>
            <p:nvPr/>
          </p:nvSpPr>
          <p:spPr bwMode="ltGray">
            <a:xfrm rot="-2700000">
              <a:off x="98" y="56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3" name="Arc 22">
              <a:extLst>
                <a:ext uri="{FF2B5EF4-FFF2-40B4-BE49-F238E27FC236}">
                  <a16:creationId xmlns:a16="http://schemas.microsoft.com/office/drawing/2014/main" id="{83645EFF-F0C8-40F0-80DA-509CAA7CD65F}"/>
                </a:ext>
              </a:extLst>
            </p:cNvPr>
            <p:cNvSpPr>
              <a:spLocks/>
            </p:cNvSpPr>
            <p:nvPr/>
          </p:nvSpPr>
          <p:spPr bwMode="ltGray">
            <a:xfrm rot="-2700000">
              <a:off x="139" y="58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4" name="Arc 23">
              <a:extLst>
                <a:ext uri="{FF2B5EF4-FFF2-40B4-BE49-F238E27FC236}">
                  <a16:creationId xmlns:a16="http://schemas.microsoft.com/office/drawing/2014/main" id="{40984E4B-67FF-4F81-B7E4-65826D198541}"/>
                </a:ext>
              </a:extLst>
            </p:cNvPr>
            <p:cNvSpPr>
              <a:spLocks/>
            </p:cNvSpPr>
            <p:nvPr/>
          </p:nvSpPr>
          <p:spPr bwMode="ltGray">
            <a:xfrm rot="-2700000">
              <a:off x="197" y="60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5" name="Arc 24">
              <a:extLst>
                <a:ext uri="{FF2B5EF4-FFF2-40B4-BE49-F238E27FC236}">
                  <a16:creationId xmlns:a16="http://schemas.microsoft.com/office/drawing/2014/main" id="{1114E15E-FA96-49F0-A6AD-7A7794F866ED}"/>
                </a:ext>
              </a:extLst>
            </p:cNvPr>
            <p:cNvSpPr>
              <a:spLocks/>
            </p:cNvSpPr>
            <p:nvPr/>
          </p:nvSpPr>
          <p:spPr bwMode="ltGray">
            <a:xfrm rot="-2700000">
              <a:off x="389" y="67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6" name="Arc 25">
              <a:extLst>
                <a:ext uri="{FF2B5EF4-FFF2-40B4-BE49-F238E27FC236}">
                  <a16:creationId xmlns:a16="http://schemas.microsoft.com/office/drawing/2014/main" id="{80E32AF0-18E6-4B76-B543-1E4121A644C7}"/>
                </a:ext>
              </a:extLst>
            </p:cNvPr>
            <p:cNvSpPr>
              <a:spLocks/>
            </p:cNvSpPr>
            <p:nvPr/>
          </p:nvSpPr>
          <p:spPr bwMode="ltGray">
            <a:xfrm rot="-2700000">
              <a:off x="95" y="1335"/>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7" name="Arc 26">
              <a:extLst>
                <a:ext uri="{FF2B5EF4-FFF2-40B4-BE49-F238E27FC236}">
                  <a16:creationId xmlns:a16="http://schemas.microsoft.com/office/drawing/2014/main" id="{6562A159-9113-4A49-9089-17DA053230BE}"/>
                </a:ext>
              </a:extLst>
            </p:cNvPr>
            <p:cNvSpPr>
              <a:spLocks/>
            </p:cNvSpPr>
            <p:nvPr/>
          </p:nvSpPr>
          <p:spPr bwMode="ltGray">
            <a:xfrm rot="-2700000">
              <a:off x="104" y="1342"/>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8" name="Arc 27">
              <a:extLst>
                <a:ext uri="{FF2B5EF4-FFF2-40B4-BE49-F238E27FC236}">
                  <a16:creationId xmlns:a16="http://schemas.microsoft.com/office/drawing/2014/main" id="{B4961263-8F91-444C-9E4B-63DFA4AB2A9D}"/>
                </a:ext>
              </a:extLst>
            </p:cNvPr>
            <p:cNvSpPr>
              <a:spLocks/>
            </p:cNvSpPr>
            <p:nvPr/>
          </p:nvSpPr>
          <p:spPr bwMode="ltGray">
            <a:xfrm rot="-2700000">
              <a:off x="145" y="1363"/>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29" name="Arc 28">
              <a:extLst>
                <a:ext uri="{FF2B5EF4-FFF2-40B4-BE49-F238E27FC236}">
                  <a16:creationId xmlns:a16="http://schemas.microsoft.com/office/drawing/2014/main" id="{B9A36E78-CC96-4203-BC2A-AB895BA96896}"/>
                </a:ext>
              </a:extLst>
            </p:cNvPr>
            <p:cNvSpPr>
              <a:spLocks/>
            </p:cNvSpPr>
            <p:nvPr/>
          </p:nvSpPr>
          <p:spPr bwMode="ltGray">
            <a:xfrm rot="-2700000">
              <a:off x="200" y="1384"/>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0" name="Arc 29">
              <a:extLst>
                <a:ext uri="{FF2B5EF4-FFF2-40B4-BE49-F238E27FC236}">
                  <a16:creationId xmlns:a16="http://schemas.microsoft.com/office/drawing/2014/main" id="{E28CAFA4-1841-4B0D-8A42-3ACB84209DB6}"/>
                </a:ext>
              </a:extLst>
            </p:cNvPr>
            <p:cNvSpPr>
              <a:spLocks/>
            </p:cNvSpPr>
            <p:nvPr/>
          </p:nvSpPr>
          <p:spPr bwMode="ltGray">
            <a:xfrm rot="-2700000">
              <a:off x="389" y="145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1" name="Arc 30">
              <a:extLst>
                <a:ext uri="{FF2B5EF4-FFF2-40B4-BE49-F238E27FC236}">
                  <a16:creationId xmlns:a16="http://schemas.microsoft.com/office/drawing/2014/main" id="{3975755B-FF13-4E86-9C5D-D8ECAE0A47E9}"/>
                </a:ext>
              </a:extLst>
            </p:cNvPr>
            <p:cNvSpPr>
              <a:spLocks/>
            </p:cNvSpPr>
            <p:nvPr/>
          </p:nvSpPr>
          <p:spPr bwMode="ltGray">
            <a:xfrm rot="2700000">
              <a:off x="341" y="173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2" name="Arc 31">
              <a:extLst>
                <a:ext uri="{FF2B5EF4-FFF2-40B4-BE49-F238E27FC236}">
                  <a16:creationId xmlns:a16="http://schemas.microsoft.com/office/drawing/2014/main" id="{B5CD288F-87DC-4DAD-8DF1-912291E83E1B}"/>
                </a:ext>
              </a:extLst>
            </p:cNvPr>
            <p:cNvSpPr>
              <a:spLocks/>
            </p:cNvSpPr>
            <p:nvPr/>
          </p:nvSpPr>
          <p:spPr bwMode="ltGray">
            <a:xfrm rot="2700000">
              <a:off x="339" y="175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3" name="Arc 32">
              <a:extLst>
                <a:ext uri="{FF2B5EF4-FFF2-40B4-BE49-F238E27FC236}">
                  <a16:creationId xmlns:a16="http://schemas.microsoft.com/office/drawing/2014/main" id="{03D3F6FE-DD53-4997-93E9-1099A520C864}"/>
                </a:ext>
              </a:extLst>
            </p:cNvPr>
            <p:cNvSpPr>
              <a:spLocks/>
            </p:cNvSpPr>
            <p:nvPr/>
          </p:nvSpPr>
          <p:spPr bwMode="ltGray">
            <a:xfrm rot="2700000">
              <a:off x="337" y="177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4" name="Arc 33">
              <a:extLst>
                <a:ext uri="{FF2B5EF4-FFF2-40B4-BE49-F238E27FC236}">
                  <a16:creationId xmlns:a16="http://schemas.microsoft.com/office/drawing/2014/main" id="{230AE28C-268F-4E91-A19A-9D3F77BB4F86}"/>
                </a:ext>
              </a:extLst>
            </p:cNvPr>
            <p:cNvSpPr>
              <a:spLocks/>
            </p:cNvSpPr>
            <p:nvPr/>
          </p:nvSpPr>
          <p:spPr bwMode="ltGray">
            <a:xfrm rot="2700000">
              <a:off x="293" y="184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5" name="Arc 34">
              <a:extLst>
                <a:ext uri="{FF2B5EF4-FFF2-40B4-BE49-F238E27FC236}">
                  <a16:creationId xmlns:a16="http://schemas.microsoft.com/office/drawing/2014/main" id="{BF9B24F7-FDEA-47FB-9E5D-8C39635A8C4E}"/>
                </a:ext>
              </a:extLst>
            </p:cNvPr>
            <p:cNvSpPr>
              <a:spLocks/>
            </p:cNvSpPr>
            <p:nvPr/>
          </p:nvSpPr>
          <p:spPr bwMode="ltGray">
            <a:xfrm rot="-2700000">
              <a:off x="98" y="212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6" name="Arc 35">
              <a:extLst>
                <a:ext uri="{FF2B5EF4-FFF2-40B4-BE49-F238E27FC236}">
                  <a16:creationId xmlns:a16="http://schemas.microsoft.com/office/drawing/2014/main" id="{E613A197-32C7-4623-A644-5D41C7D4FA3D}"/>
                </a:ext>
              </a:extLst>
            </p:cNvPr>
            <p:cNvSpPr>
              <a:spLocks/>
            </p:cNvSpPr>
            <p:nvPr/>
          </p:nvSpPr>
          <p:spPr bwMode="ltGray">
            <a:xfrm rot="-2700000">
              <a:off x="113" y="213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7" name="Arc 36">
              <a:extLst>
                <a:ext uri="{FF2B5EF4-FFF2-40B4-BE49-F238E27FC236}">
                  <a16:creationId xmlns:a16="http://schemas.microsoft.com/office/drawing/2014/main" id="{986FBA50-D2F6-48C9-805E-89B8FC07EE64}"/>
                </a:ext>
              </a:extLst>
            </p:cNvPr>
            <p:cNvSpPr>
              <a:spLocks/>
            </p:cNvSpPr>
            <p:nvPr/>
          </p:nvSpPr>
          <p:spPr bwMode="ltGray">
            <a:xfrm rot="-2700000">
              <a:off x="148" y="215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8" name="Arc 37">
              <a:extLst>
                <a:ext uri="{FF2B5EF4-FFF2-40B4-BE49-F238E27FC236}">
                  <a16:creationId xmlns:a16="http://schemas.microsoft.com/office/drawing/2014/main" id="{1F106E34-AC79-4A84-944F-FFA45DE7F640}"/>
                </a:ext>
              </a:extLst>
            </p:cNvPr>
            <p:cNvSpPr>
              <a:spLocks/>
            </p:cNvSpPr>
            <p:nvPr/>
          </p:nvSpPr>
          <p:spPr bwMode="ltGray">
            <a:xfrm rot="-2700000">
              <a:off x="203" y="217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39" name="Arc 38">
              <a:extLst>
                <a:ext uri="{FF2B5EF4-FFF2-40B4-BE49-F238E27FC236}">
                  <a16:creationId xmlns:a16="http://schemas.microsoft.com/office/drawing/2014/main" id="{EBC8E522-4A3E-4DAE-9B01-5693CAD3B324}"/>
                </a:ext>
              </a:extLst>
            </p:cNvPr>
            <p:cNvSpPr>
              <a:spLocks/>
            </p:cNvSpPr>
            <p:nvPr/>
          </p:nvSpPr>
          <p:spPr bwMode="ltGray">
            <a:xfrm rot="-2700000">
              <a:off x="392" y="224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0" name="Arc 39">
              <a:extLst>
                <a:ext uri="{FF2B5EF4-FFF2-40B4-BE49-F238E27FC236}">
                  <a16:creationId xmlns:a16="http://schemas.microsoft.com/office/drawing/2014/main" id="{36DA53C7-2BE4-4E39-96BD-51A3AF29FB38}"/>
                </a:ext>
              </a:extLst>
            </p:cNvPr>
            <p:cNvSpPr>
              <a:spLocks/>
            </p:cNvSpPr>
            <p:nvPr/>
          </p:nvSpPr>
          <p:spPr bwMode="ltGray">
            <a:xfrm rot="-2700000">
              <a:off x="95" y="2914"/>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1" name="Arc 40">
              <a:extLst>
                <a:ext uri="{FF2B5EF4-FFF2-40B4-BE49-F238E27FC236}">
                  <a16:creationId xmlns:a16="http://schemas.microsoft.com/office/drawing/2014/main" id="{6133A8DD-3C1B-4BE4-ACB4-A7286771CE87}"/>
                </a:ext>
              </a:extLst>
            </p:cNvPr>
            <p:cNvSpPr>
              <a:spLocks/>
            </p:cNvSpPr>
            <p:nvPr/>
          </p:nvSpPr>
          <p:spPr bwMode="ltGray">
            <a:xfrm rot="-2700000">
              <a:off x="104" y="2921"/>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2" name="Arc 41">
              <a:extLst>
                <a:ext uri="{FF2B5EF4-FFF2-40B4-BE49-F238E27FC236}">
                  <a16:creationId xmlns:a16="http://schemas.microsoft.com/office/drawing/2014/main" id="{18C18DAF-99FC-4168-B56F-7D633A82AE5C}"/>
                </a:ext>
              </a:extLst>
            </p:cNvPr>
            <p:cNvSpPr>
              <a:spLocks/>
            </p:cNvSpPr>
            <p:nvPr/>
          </p:nvSpPr>
          <p:spPr bwMode="ltGray">
            <a:xfrm rot="-2700000">
              <a:off x="145" y="2942"/>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3" name="Arc 42">
              <a:extLst>
                <a:ext uri="{FF2B5EF4-FFF2-40B4-BE49-F238E27FC236}">
                  <a16:creationId xmlns:a16="http://schemas.microsoft.com/office/drawing/2014/main" id="{B93992C5-51DF-41CA-BA57-0FD949701271}"/>
                </a:ext>
              </a:extLst>
            </p:cNvPr>
            <p:cNvSpPr>
              <a:spLocks/>
            </p:cNvSpPr>
            <p:nvPr/>
          </p:nvSpPr>
          <p:spPr bwMode="ltGray">
            <a:xfrm rot="-2700000">
              <a:off x="203" y="2963"/>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4" name="Arc 43">
              <a:extLst>
                <a:ext uri="{FF2B5EF4-FFF2-40B4-BE49-F238E27FC236}">
                  <a16:creationId xmlns:a16="http://schemas.microsoft.com/office/drawing/2014/main" id="{E4BB5EF7-0D74-44B8-ADF7-E152B851E2E4}"/>
                </a:ext>
              </a:extLst>
            </p:cNvPr>
            <p:cNvSpPr>
              <a:spLocks/>
            </p:cNvSpPr>
            <p:nvPr/>
          </p:nvSpPr>
          <p:spPr bwMode="ltGray">
            <a:xfrm rot="-2700000">
              <a:off x="389" y="3033"/>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5" name="Arc 44">
              <a:extLst>
                <a:ext uri="{FF2B5EF4-FFF2-40B4-BE49-F238E27FC236}">
                  <a16:creationId xmlns:a16="http://schemas.microsoft.com/office/drawing/2014/main" id="{E86FB1E9-51EA-43DB-BD7E-CC177B845C85}"/>
                </a:ext>
              </a:extLst>
            </p:cNvPr>
            <p:cNvSpPr>
              <a:spLocks/>
            </p:cNvSpPr>
            <p:nvPr/>
          </p:nvSpPr>
          <p:spPr bwMode="ltGray">
            <a:xfrm rot="2700000">
              <a:off x="341" y="3309"/>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6" name="Arc 45">
              <a:extLst>
                <a:ext uri="{FF2B5EF4-FFF2-40B4-BE49-F238E27FC236}">
                  <a16:creationId xmlns:a16="http://schemas.microsoft.com/office/drawing/2014/main" id="{18BF997F-9FC1-4504-84C4-88A08AC25D0A}"/>
                </a:ext>
              </a:extLst>
            </p:cNvPr>
            <p:cNvSpPr>
              <a:spLocks/>
            </p:cNvSpPr>
            <p:nvPr/>
          </p:nvSpPr>
          <p:spPr bwMode="ltGray">
            <a:xfrm rot="2700000">
              <a:off x="339" y="3334"/>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7" name="Arc 46">
              <a:extLst>
                <a:ext uri="{FF2B5EF4-FFF2-40B4-BE49-F238E27FC236}">
                  <a16:creationId xmlns:a16="http://schemas.microsoft.com/office/drawing/2014/main" id="{BE68CEC3-066E-458C-92C6-4F58D6C956A1}"/>
                </a:ext>
              </a:extLst>
            </p:cNvPr>
            <p:cNvSpPr>
              <a:spLocks/>
            </p:cNvSpPr>
            <p:nvPr/>
          </p:nvSpPr>
          <p:spPr bwMode="ltGray">
            <a:xfrm rot="2700000">
              <a:off x="334" y="3352"/>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8" name="Arc 47">
              <a:extLst>
                <a:ext uri="{FF2B5EF4-FFF2-40B4-BE49-F238E27FC236}">
                  <a16:creationId xmlns:a16="http://schemas.microsoft.com/office/drawing/2014/main" id="{373F5404-7841-44E8-BE5F-8F767C89E260}"/>
                </a:ext>
              </a:extLst>
            </p:cNvPr>
            <p:cNvSpPr>
              <a:spLocks/>
            </p:cNvSpPr>
            <p:nvPr/>
          </p:nvSpPr>
          <p:spPr bwMode="ltGray">
            <a:xfrm rot="2700000">
              <a:off x="293" y="342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49" name="Arc 48">
              <a:extLst>
                <a:ext uri="{FF2B5EF4-FFF2-40B4-BE49-F238E27FC236}">
                  <a16:creationId xmlns:a16="http://schemas.microsoft.com/office/drawing/2014/main" id="{0E2D54E8-44BA-465B-9551-E0392BFB1545}"/>
                </a:ext>
              </a:extLst>
            </p:cNvPr>
            <p:cNvSpPr>
              <a:spLocks/>
            </p:cNvSpPr>
            <p:nvPr/>
          </p:nvSpPr>
          <p:spPr bwMode="ltGray">
            <a:xfrm rot="-2700000">
              <a:off x="95" y="369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50" name="Arc 49">
              <a:extLst>
                <a:ext uri="{FF2B5EF4-FFF2-40B4-BE49-F238E27FC236}">
                  <a16:creationId xmlns:a16="http://schemas.microsoft.com/office/drawing/2014/main" id="{448A05F7-C78F-4ABA-9F1F-8AA338259C27}"/>
                </a:ext>
              </a:extLst>
            </p:cNvPr>
            <p:cNvSpPr>
              <a:spLocks/>
            </p:cNvSpPr>
            <p:nvPr/>
          </p:nvSpPr>
          <p:spPr bwMode="ltGray">
            <a:xfrm rot="-2700000">
              <a:off x="104" y="3706"/>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51" name="Arc 50">
              <a:extLst>
                <a:ext uri="{FF2B5EF4-FFF2-40B4-BE49-F238E27FC236}">
                  <a16:creationId xmlns:a16="http://schemas.microsoft.com/office/drawing/2014/main" id="{084ACC5D-1501-4343-BF9B-8A5FC005E99F}"/>
                </a:ext>
              </a:extLst>
            </p:cNvPr>
            <p:cNvSpPr>
              <a:spLocks/>
            </p:cNvSpPr>
            <p:nvPr/>
          </p:nvSpPr>
          <p:spPr bwMode="ltGray">
            <a:xfrm rot="-2700000">
              <a:off x="145" y="3727"/>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52" name="Arc 51">
              <a:extLst>
                <a:ext uri="{FF2B5EF4-FFF2-40B4-BE49-F238E27FC236}">
                  <a16:creationId xmlns:a16="http://schemas.microsoft.com/office/drawing/2014/main" id="{7C43978F-A147-4201-9FD4-0E948FF15CB9}"/>
                </a:ext>
              </a:extLst>
            </p:cNvPr>
            <p:cNvSpPr>
              <a:spLocks/>
            </p:cNvSpPr>
            <p:nvPr/>
          </p:nvSpPr>
          <p:spPr bwMode="ltGray">
            <a:xfrm rot="-2700000">
              <a:off x="200" y="3748"/>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4153" name="Arc 52">
              <a:extLst>
                <a:ext uri="{FF2B5EF4-FFF2-40B4-BE49-F238E27FC236}">
                  <a16:creationId xmlns:a16="http://schemas.microsoft.com/office/drawing/2014/main" id="{084AC7AD-BA9C-43FA-8FDB-76FD4AC64F3E}"/>
                </a:ext>
              </a:extLst>
            </p:cNvPr>
            <p:cNvSpPr>
              <a:spLocks/>
            </p:cNvSpPr>
            <p:nvPr/>
          </p:nvSpPr>
          <p:spPr bwMode="ltGray">
            <a:xfrm rot="-2700000">
              <a:off x="389" y="3818"/>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grpSp>
      <p:sp>
        <p:nvSpPr>
          <p:cNvPr id="4099" name="Rectangle 53">
            <a:extLst>
              <a:ext uri="{FF2B5EF4-FFF2-40B4-BE49-F238E27FC236}">
                <a16:creationId xmlns:a16="http://schemas.microsoft.com/office/drawing/2014/main" id="{3BC8DABC-6195-4966-9C8A-032689C2CC84}"/>
              </a:ext>
            </a:extLst>
          </p:cNvPr>
          <p:cNvSpPr>
            <a:spLocks noGrp="1" noChangeArrowheads="1"/>
          </p:cNvSpPr>
          <p:nvPr>
            <p:ph type="title"/>
          </p:nvPr>
        </p:nvSpPr>
        <p:spPr bwMode="auto">
          <a:xfrm>
            <a:off x="1252538" y="381000"/>
            <a:ext cx="777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CA" altLang="cs-CZ"/>
              <a:t>Klepnutím upravíte styl předlohy nadpisu.</a:t>
            </a:r>
          </a:p>
        </p:txBody>
      </p:sp>
      <p:sp>
        <p:nvSpPr>
          <p:cNvPr id="4100" name="Rectangle 54">
            <a:extLst>
              <a:ext uri="{FF2B5EF4-FFF2-40B4-BE49-F238E27FC236}">
                <a16:creationId xmlns:a16="http://schemas.microsoft.com/office/drawing/2014/main" id="{24AE2B26-6189-4AC1-B220-A1E0B77F6BB6}"/>
              </a:ext>
            </a:extLst>
          </p:cNvPr>
          <p:cNvSpPr>
            <a:spLocks noGrp="1" noChangeArrowheads="1"/>
          </p:cNvSpPr>
          <p:nvPr>
            <p:ph type="body" idx="1"/>
          </p:nvPr>
        </p:nvSpPr>
        <p:spPr bwMode="auto">
          <a:xfrm>
            <a:off x="1252538"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CA" altLang="cs-CZ"/>
              <a:t>Klepnutím upravíte styly předlohy textu.</a:t>
            </a:r>
          </a:p>
          <a:p>
            <a:pPr lvl="1"/>
            <a:r>
              <a:rPr lang="en-CA" altLang="cs-CZ"/>
              <a:t>Druhá úroveň</a:t>
            </a:r>
          </a:p>
          <a:p>
            <a:pPr lvl="2"/>
            <a:r>
              <a:rPr lang="en-CA" altLang="cs-CZ"/>
              <a:t>Třetí úroveň</a:t>
            </a:r>
          </a:p>
          <a:p>
            <a:pPr lvl="3"/>
            <a:r>
              <a:rPr lang="en-CA" altLang="cs-CZ"/>
              <a:t>Čtvrtá úroveň</a:t>
            </a:r>
          </a:p>
          <a:p>
            <a:pPr lvl="4"/>
            <a:r>
              <a:rPr lang="en-CA" altLang="cs-CZ"/>
              <a:t>Pátá úroveň</a:t>
            </a:r>
          </a:p>
        </p:txBody>
      </p:sp>
      <p:sp>
        <p:nvSpPr>
          <p:cNvPr id="33847" name="Rectangle 55">
            <a:extLst>
              <a:ext uri="{FF2B5EF4-FFF2-40B4-BE49-F238E27FC236}">
                <a16:creationId xmlns:a16="http://schemas.microsoft.com/office/drawing/2014/main" id="{E010AD4D-A712-4E96-92D3-379771CB74C9}"/>
              </a:ext>
            </a:extLst>
          </p:cNvPr>
          <p:cNvSpPr>
            <a:spLocks noGrp="1" noChangeArrowheads="1"/>
          </p:cNvSpPr>
          <p:nvPr>
            <p:ph type="dt" sz="half" idx="2"/>
          </p:nvPr>
        </p:nvSpPr>
        <p:spPr bwMode="auto">
          <a:xfrm>
            <a:off x="12525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FFFFCC"/>
                </a:solidFill>
              </a:defRPr>
            </a:lvl1pPr>
          </a:lstStyle>
          <a:p>
            <a:pPr eaLnBrk="1" hangingPunct="1">
              <a:defRPr/>
            </a:pPr>
            <a:endParaRPr lang="en-CA">
              <a:cs typeface="Arial" panose="020B0604020202020204" pitchFamily="34" charset="0"/>
            </a:endParaRPr>
          </a:p>
        </p:txBody>
      </p:sp>
      <p:sp>
        <p:nvSpPr>
          <p:cNvPr id="33848" name="Rectangle 56">
            <a:extLst>
              <a:ext uri="{FF2B5EF4-FFF2-40B4-BE49-F238E27FC236}">
                <a16:creationId xmlns:a16="http://schemas.microsoft.com/office/drawing/2014/main" id="{66929B78-AD9F-4C8A-8F18-90FA52DFE50E}"/>
              </a:ext>
            </a:extLst>
          </p:cNvPr>
          <p:cNvSpPr>
            <a:spLocks noGrp="1" noChangeArrowheads="1"/>
          </p:cNvSpPr>
          <p:nvPr>
            <p:ph type="ftr" sz="quarter" idx="3"/>
          </p:nvPr>
        </p:nvSpPr>
        <p:spPr bwMode="auto">
          <a:xfrm>
            <a:off x="3690938"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FFFFCC"/>
                </a:solidFill>
              </a:defRPr>
            </a:lvl1pPr>
          </a:lstStyle>
          <a:p>
            <a:pPr eaLnBrk="1" hangingPunct="1">
              <a:defRPr/>
            </a:pPr>
            <a:endParaRPr lang="en-CA">
              <a:cs typeface="Arial" panose="020B0604020202020204" pitchFamily="34" charset="0"/>
            </a:endParaRPr>
          </a:p>
        </p:txBody>
      </p:sp>
      <p:sp>
        <p:nvSpPr>
          <p:cNvPr id="33849" name="Rectangle 57">
            <a:extLst>
              <a:ext uri="{FF2B5EF4-FFF2-40B4-BE49-F238E27FC236}">
                <a16:creationId xmlns:a16="http://schemas.microsoft.com/office/drawing/2014/main" id="{CB9EC605-BA55-4315-8AB2-550DF75D624B}"/>
              </a:ext>
            </a:extLst>
          </p:cNvPr>
          <p:cNvSpPr>
            <a:spLocks noGrp="1" noChangeArrowheads="1"/>
          </p:cNvSpPr>
          <p:nvPr>
            <p:ph type="sldNum" sz="quarter" idx="4"/>
          </p:nvPr>
        </p:nvSpPr>
        <p:spPr bwMode="auto">
          <a:xfrm>
            <a:off x="71199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FFFFCC"/>
                </a:solidFill>
              </a:defRPr>
            </a:lvl1pPr>
          </a:lstStyle>
          <a:p>
            <a:pPr eaLnBrk="1" hangingPunct="1">
              <a:defRPr/>
            </a:pPr>
            <a:fld id="{6BE6414F-A1F6-4AEB-B635-AB40EDCC8C10}" type="slidenum">
              <a:rPr lang="en-CA" altLang="cs-CZ">
                <a:cs typeface="Arial" panose="020B0604020202020204" pitchFamily="34" charset="0"/>
              </a:rPr>
              <a:pPr eaLnBrk="1" hangingPunct="1">
                <a:defRPr/>
              </a:pPr>
              <a:t>‹#›</a:t>
            </a:fld>
            <a:endParaRPr lang="en-CA" altLang="cs-CZ">
              <a:cs typeface="Arial" panose="020B0604020202020204" pitchFamily="34" charset="0"/>
            </a:endParaRPr>
          </a:p>
        </p:txBody>
      </p:sp>
    </p:spTree>
    <p:extLst>
      <p:ext uri="{BB962C8B-B14F-4D97-AF65-F5344CB8AC3E}">
        <p14:creationId xmlns:p14="http://schemas.microsoft.com/office/powerpoint/2010/main" val="3308491725"/>
      </p:ext>
    </p:extLst>
  </p:cSld>
  <p:clrMap bg1="dk2" tx1="lt1" bg2="dk1"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eaLnBrk="0" fontAlgn="base" hangingPunct="0">
        <a:spcBef>
          <a:spcPct val="0"/>
        </a:spcBef>
        <a:spcAft>
          <a:spcPct val="0"/>
        </a:spcAft>
        <a:defRPr sz="4400" i="1">
          <a:solidFill>
            <a:schemeClr val="tx2"/>
          </a:solidFill>
          <a:latin typeface="Times New Roman" pitchFamily="18" charset="0"/>
        </a:defRPr>
      </a:lvl6pPr>
      <a:lvl7pPr marL="914400" algn="l" rtl="0" eaLnBrk="0" fontAlgn="base" hangingPunct="0">
        <a:spcBef>
          <a:spcPct val="0"/>
        </a:spcBef>
        <a:spcAft>
          <a:spcPct val="0"/>
        </a:spcAft>
        <a:defRPr sz="4400" i="1">
          <a:solidFill>
            <a:schemeClr val="tx2"/>
          </a:solidFill>
          <a:latin typeface="Times New Roman" pitchFamily="18" charset="0"/>
        </a:defRPr>
      </a:lvl7pPr>
      <a:lvl8pPr marL="1371600" algn="l" rtl="0" eaLnBrk="0" fontAlgn="base" hangingPunct="0">
        <a:spcBef>
          <a:spcPct val="0"/>
        </a:spcBef>
        <a:spcAft>
          <a:spcPct val="0"/>
        </a:spcAft>
        <a:defRPr sz="4400" i="1">
          <a:solidFill>
            <a:schemeClr val="tx2"/>
          </a:solidFill>
          <a:latin typeface="Times New Roman" pitchFamily="18" charset="0"/>
        </a:defRPr>
      </a:lvl8pPr>
      <a:lvl9pPr marL="1828800" algn="l" rtl="0" eaLnBrk="0" fontAlgn="base" hangingPunct="0">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80000"/>
        <a:buFont typeface="Monotype Sort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800">
          <a:solidFill>
            <a:schemeClr val="tx1"/>
          </a:solidFill>
          <a:latin typeface="+mn-lt"/>
        </a:defRPr>
      </a:lvl2pPr>
      <a:lvl3pPr marL="1143000" indent="-228600" algn="l" rtl="0" eaLnBrk="0" fontAlgn="base" hangingPunct="0">
        <a:spcBef>
          <a:spcPct val="20000"/>
        </a:spcBef>
        <a:spcAft>
          <a:spcPct val="0"/>
        </a:spcAft>
        <a:buClr>
          <a:schemeClr val="folHlink"/>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8F8FA"/>
        </a:soli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A8603F12-8A3F-4FEA-8860-1E18BD4FEE68}"/>
              </a:ext>
            </a:extLst>
          </p:cNvPr>
          <p:cNvGrpSpPr>
            <a:grpSpLocks/>
          </p:cNvGrpSpPr>
          <p:nvPr/>
        </p:nvGrpSpPr>
        <p:grpSpPr bwMode="auto">
          <a:xfrm>
            <a:off x="141288" y="249238"/>
            <a:ext cx="1131887" cy="6345237"/>
            <a:chOff x="89" y="157"/>
            <a:chExt cx="713" cy="3997"/>
          </a:xfrm>
        </p:grpSpPr>
        <p:sp>
          <p:nvSpPr>
            <p:cNvPr id="5128" name="Arc 3">
              <a:extLst>
                <a:ext uri="{FF2B5EF4-FFF2-40B4-BE49-F238E27FC236}">
                  <a16:creationId xmlns:a16="http://schemas.microsoft.com/office/drawing/2014/main" id="{5B446665-1D2C-45D0-8E41-FC9D035EBEC0}"/>
                </a:ext>
              </a:extLst>
            </p:cNvPr>
            <p:cNvSpPr>
              <a:spLocks/>
            </p:cNvSpPr>
            <p:nvPr/>
          </p:nvSpPr>
          <p:spPr bwMode="ltGray">
            <a:xfrm rot="2700000">
              <a:off x="347" y="15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29" name="Arc 4">
              <a:extLst>
                <a:ext uri="{FF2B5EF4-FFF2-40B4-BE49-F238E27FC236}">
                  <a16:creationId xmlns:a16="http://schemas.microsoft.com/office/drawing/2014/main" id="{E53CD140-8438-4F40-BC8E-158E11EDCDBE}"/>
                </a:ext>
              </a:extLst>
            </p:cNvPr>
            <p:cNvSpPr>
              <a:spLocks/>
            </p:cNvSpPr>
            <p:nvPr/>
          </p:nvSpPr>
          <p:spPr bwMode="ltGray">
            <a:xfrm rot="2700000">
              <a:off x="341" y="16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30" name="Arc 5">
              <a:extLst>
                <a:ext uri="{FF2B5EF4-FFF2-40B4-BE49-F238E27FC236}">
                  <a16:creationId xmlns:a16="http://schemas.microsoft.com/office/drawing/2014/main" id="{7C11B583-D648-4E88-9D14-0C16E4F8005D}"/>
                </a:ext>
              </a:extLst>
            </p:cNvPr>
            <p:cNvSpPr>
              <a:spLocks/>
            </p:cNvSpPr>
            <p:nvPr/>
          </p:nvSpPr>
          <p:spPr bwMode="ltGray">
            <a:xfrm rot="2700000">
              <a:off x="339" y="18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31" name="Arc 6">
              <a:extLst>
                <a:ext uri="{FF2B5EF4-FFF2-40B4-BE49-F238E27FC236}">
                  <a16:creationId xmlns:a16="http://schemas.microsoft.com/office/drawing/2014/main" id="{6029BD6C-FDDA-4C11-9C15-DB430F816205}"/>
                </a:ext>
              </a:extLst>
            </p:cNvPr>
            <p:cNvSpPr>
              <a:spLocks/>
            </p:cNvSpPr>
            <p:nvPr/>
          </p:nvSpPr>
          <p:spPr bwMode="ltGray">
            <a:xfrm rot="2700000">
              <a:off x="334" y="20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32" name="Arc 7">
              <a:extLst>
                <a:ext uri="{FF2B5EF4-FFF2-40B4-BE49-F238E27FC236}">
                  <a16:creationId xmlns:a16="http://schemas.microsoft.com/office/drawing/2014/main" id="{F61076CB-8C65-4FDF-A161-6AF86D305ECB}"/>
                </a:ext>
              </a:extLst>
            </p:cNvPr>
            <p:cNvSpPr>
              <a:spLocks/>
            </p:cNvSpPr>
            <p:nvPr/>
          </p:nvSpPr>
          <p:spPr bwMode="ltGray">
            <a:xfrm rot="2700000">
              <a:off x="294" y="27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33" name="Arc 8">
              <a:extLst>
                <a:ext uri="{FF2B5EF4-FFF2-40B4-BE49-F238E27FC236}">
                  <a16:creationId xmlns:a16="http://schemas.microsoft.com/office/drawing/2014/main" id="{38F0303D-4D8B-4252-B8B0-243A8E6193A4}"/>
                </a:ext>
              </a:extLst>
            </p:cNvPr>
            <p:cNvSpPr>
              <a:spLocks/>
            </p:cNvSpPr>
            <p:nvPr/>
          </p:nvSpPr>
          <p:spPr bwMode="ltGray">
            <a:xfrm rot="2700000">
              <a:off x="347" y="93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34" name="Arc 9">
              <a:extLst>
                <a:ext uri="{FF2B5EF4-FFF2-40B4-BE49-F238E27FC236}">
                  <a16:creationId xmlns:a16="http://schemas.microsoft.com/office/drawing/2014/main" id="{7DC99369-7C2F-416E-9A2C-67404FFE4A01}"/>
                </a:ext>
              </a:extLst>
            </p:cNvPr>
            <p:cNvSpPr>
              <a:spLocks/>
            </p:cNvSpPr>
            <p:nvPr/>
          </p:nvSpPr>
          <p:spPr bwMode="ltGray">
            <a:xfrm rot="2700000">
              <a:off x="341" y="945"/>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35" name="Arc 10">
              <a:extLst>
                <a:ext uri="{FF2B5EF4-FFF2-40B4-BE49-F238E27FC236}">
                  <a16:creationId xmlns:a16="http://schemas.microsoft.com/office/drawing/2014/main" id="{AF084AC6-2AE5-4ECF-AD34-025C5D0D02DB}"/>
                </a:ext>
              </a:extLst>
            </p:cNvPr>
            <p:cNvSpPr>
              <a:spLocks/>
            </p:cNvSpPr>
            <p:nvPr/>
          </p:nvSpPr>
          <p:spPr bwMode="ltGray">
            <a:xfrm rot="2700000">
              <a:off x="339" y="970"/>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36" name="Arc 11">
              <a:extLst>
                <a:ext uri="{FF2B5EF4-FFF2-40B4-BE49-F238E27FC236}">
                  <a16:creationId xmlns:a16="http://schemas.microsoft.com/office/drawing/2014/main" id="{97364FC8-EFCE-4ED7-820D-5395DF365BD7}"/>
                </a:ext>
              </a:extLst>
            </p:cNvPr>
            <p:cNvSpPr>
              <a:spLocks/>
            </p:cNvSpPr>
            <p:nvPr/>
          </p:nvSpPr>
          <p:spPr bwMode="ltGray">
            <a:xfrm rot="2700000">
              <a:off x="334" y="988"/>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37" name="Arc 12">
              <a:extLst>
                <a:ext uri="{FF2B5EF4-FFF2-40B4-BE49-F238E27FC236}">
                  <a16:creationId xmlns:a16="http://schemas.microsoft.com/office/drawing/2014/main" id="{225B161B-DFF3-458C-9B04-0FD1F8D18A27}"/>
                </a:ext>
              </a:extLst>
            </p:cNvPr>
            <p:cNvSpPr>
              <a:spLocks/>
            </p:cNvSpPr>
            <p:nvPr/>
          </p:nvSpPr>
          <p:spPr bwMode="ltGray">
            <a:xfrm rot="2700000">
              <a:off x="293" y="1056"/>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38" name="Arc 13">
              <a:extLst>
                <a:ext uri="{FF2B5EF4-FFF2-40B4-BE49-F238E27FC236}">
                  <a16:creationId xmlns:a16="http://schemas.microsoft.com/office/drawing/2014/main" id="{57C11E8B-B168-44FD-97E3-B57CFC9B6A10}"/>
                </a:ext>
              </a:extLst>
            </p:cNvPr>
            <p:cNvSpPr>
              <a:spLocks/>
            </p:cNvSpPr>
            <p:nvPr/>
          </p:nvSpPr>
          <p:spPr bwMode="ltGray">
            <a:xfrm rot="2700000">
              <a:off x="347" y="172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39" name="Arc 14">
              <a:extLst>
                <a:ext uri="{FF2B5EF4-FFF2-40B4-BE49-F238E27FC236}">
                  <a16:creationId xmlns:a16="http://schemas.microsoft.com/office/drawing/2014/main" id="{97F51D23-BC73-4A63-95B8-CBB8152BBF32}"/>
                </a:ext>
              </a:extLst>
            </p:cNvPr>
            <p:cNvSpPr>
              <a:spLocks/>
            </p:cNvSpPr>
            <p:nvPr/>
          </p:nvSpPr>
          <p:spPr bwMode="ltGray">
            <a:xfrm rot="2700000">
              <a:off x="347" y="2518"/>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40" name="Arc 15">
              <a:extLst>
                <a:ext uri="{FF2B5EF4-FFF2-40B4-BE49-F238E27FC236}">
                  <a16:creationId xmlns:a16="http://schemas.microsoft.com/office/drawing/2014/main" id="{269ECD2C-0DBD-4195-BFCC-D8D320F1363B}"/>
                </a:ext>
              </a:extLst>
            </p:cNvPr>
            <p:cNvSpPr>
              <a:spLocks/>
            </p:cNvSpPr>
            <p:nvPr/>
          </p:nvSpPr>
          <p:spPr bwMode="ltGray">
            <a:xfrm rot="2700000">
              <a:off x="341" y="2524"/>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41" name="Arc 16">
              <a:extLst>
                <a:ext uri="{FF2B5EF4-FFF2-40B4-BE49-F238E27FC236}">
                  <a16:creationId xmlns:a16="http://schemas.microsoft.com/office/drawing/2014/main" id="{8B77E193-D418-4A11-8F1C-986D61C76681}"/>
                </a:ext>
              </a:extLst>
            </p:cNvPr>
            <p:cNvSpPr>
              <a:spLocks/>
            </p:cNvSpPr>
            <p:nvPr/>
          </p:nvSpPr>
          <p:spPr bwMode="ltGray">
            <a:xfrm rot="2700000">
              <a:off x="339" y="2549"/>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42" name="Arc 17">
              <a:extLst>
                <a:ext uri="{FF2B5EF4-FFF2-40B4-BE49-F238E27FC236}">
                  <a16:creationId xmlns:a16="http://schemas.microsoft.com/office/drawing/2014/main" id="{BD27CEFB-75D4-4D78-9083-8D2CAF2FDFC7}"/>
                </a:ext>
              </a:extLst>
            </p:cNvPr>
            <p:cNvSpPr>
              <a:spLocks/>
            </p:cNvSpPr>
            <p:nvPr/>
          </p:nvSpPr>
          <p:spPr bwMode="ltGray">
            <a:xfrm rot="2700000">
              <a:off x="334" y="2567"/>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43" name="Arc 18">
              <a:extLst>
                <a:ext uri="{FF2B5EF4-FFF2-40B4-BE49-F238E27FC236}">
                  <a16:creationId xmlns:a16="http://schemas.microsoft.com/office/drawing/2014/main" id="{85BC0C6C-83B1-4237-96E7-BAF5EB18A7F6}"/>
                </a:ext>
              </a:extLst>
            </p:cNvPr>
            <p:cNvSpPr>
              <a:spLocks/>
            </p:cNvSpPr>
            <p:nvPr/>
          </p:nvSpPr>
          <p:spPr bwMode="ltGray">
            <a:xfrm rot="2700000">
              <a:off x="293" y="263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44" name="Arc 19">
              <a:extLst>
                <a:ext uri="{FF2B5EF4-FFF2-40B4-BE49-F238E27FC236}">
                  <a16:creationId xmlns:a16="http://schemas.microsoft.com/office/drawing/2014/main" id="{22C0D028-541E-499E-A543-468A334FFA71}"/>
                </a:ext>
              </a:extLst>
            </p:cNvPr>
            <p:cNvSpPr>
              <a:spLocks/>
            </p:cNvSpPr>
            <p:nvPr/>
          </p:nvSpPr>
          <p:spPr bwMode="ltGray">
            <a:xfrm rot="2700000">
              <a:off x="347" y="330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45" name="Arc 20">
              <a:extLst>
                <a:ext uri="{FF2B5EF4-FFF2-40B4-BE49-F238E27FC236}">
                  <a16:creationId xmlns:a16="http://schemas.microsoft.com/office/drawing/2014/main" id="{2876C8A0-80FD-4068-8AB1-FB1CBEFC9AB8}"/>
                </a:ext>
              </a:extLst>
            </p:cNvPr>
            <p:cNvSpPr>
              <a:spLocks/>
            </p:cNvSpPr>
            <p:nvPr/>
          </p:nvSpPr>
          <p:spPr bwMode="ltGray">
            <a:xfrm rot="-2700000">
              <a:off x="89" y="55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46" name="Arc 21">
              <a:extLst>
                <a:ext uri="{FF2B5EF4-FFF2-40B4-BE49-F238E27FC236}">
                  <a16:creationId xmlns:a16="http://schemas.microsoft.com/office/drawing/2014/main" id="{37141A7A-12E4-4ED2-93B9-63474E948CE7}"/>
                </a:ext>
              </a:extLst>
            </p:cNvPr>
            <p:cNvSpPr>
              <a:spLocks/>
            </p:cNvSpPr>
            <p:nvPr/>
          </p:nvSpPr>
          <p:spPr bwMode="ltGray">
            <a:xfrm rot="-2700000">
              <a:off x="98" y="56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47" name="Arc 22">
              <a:extLst>
                <a:ext uri="{FF2B5EF4-FFF2-40B4-BE49-F238E27FC236}">
                  <a16:creationId xmlns:a16="http://schemas.microsoft.com/office/drawing/2014/main" id="{C09BB79F-0043-4EDE-9E2C-9BE8F09A7A54}"/>
                </a:ext>
              </a:extLst>
            </p:cNvPr>
            <p:cNvSpPr>
              <a:spLocks/>
            </p:cNvSpPr>
            <p:nvPr/>
          </p:nvSpPr>
          <p:spPr bwMode="ltGray">
            <a:xfrm rot="-2700000">
              <a:off x="139" y="58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48" name="Arc 23">
              <a:extLst>
                <a:ext uri="{FF2B5EF4-FFF2-40B4-BE49-F238E27FC236}">
                  <a16:creationId xmlns:a16="http://schemas.microsoft.com/office/drawing/2014/main" id="{F39BCA2F-60F3-4427-A623-B8A4EA8C3D6E}"/>
                </a:ext>
              </a:extLst>
            </p:cNvPr>
            <p:cNvSpPr>
              <a:spLocks/>
            </p:cNvSpPr>
            <p:nvPr/>
          </p:nvSpPr>
          <p:spPr bwMode="ltGray">
            <a:xfrm rot="-2700000">
              <a:off x="197" y="60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49" name="Arc 24">
              <a:extLst>
                <a:ext uri="{FF2B5EF4-FFF2-40B4-BE49-F238E27FC236}">
                  <a16:creationId xmlns:a16="http://schemas.microsoft.com/office/drawing/2014/main" id="{87C79648-6E52-4D1A-B5B4-D017143FF03A}"/>
                </a:ext>
              </a:extLst>
            </p:cNvPr>
            <p:cNvSpPr>
              <a:spLocks/>
            </p:cNvSpPr>
            <p:nvPr/>
          </p:nvSpPr>
          <p:spPr bwMode="ltGray">
            <a:xfrm rot="-2700000">
              <a:off x="389" y="67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50" name="Arc 25">
              <a:extLst>
                <a:ext uri="{FF2B5EF4-FFF2-40B4-BE49-F238E27FC236}">
                  <a16:creationId xmlns:a16="http://schemas.microsoft.com/office/drawing/2014/main" id="{C392CE6F-E332-4087-8CD3-A246F0B11CDE}"/>
                </a:ext>
              </a:extLst>
            </p:cNvPr>
            <p:cNvSpPr>
              <a:spLocks/>
            </p:cNvSpPr>
            <p:nvPr/>
          </p:nvSpPr>
          <p:spPr bwMode="ltGray">
            <a:xfrm rot="-2700000">
              <a:off x="95" y="1335"/>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51" name="Arc 26">
              <a:extLst>
                <a:ext uri="{FF2B5EF4-FFF2-40B4-BE49-F238E27FC236}">
                  <a16:creationId xmlns:a16="http://schemas.microsoft.com/office/drawing/2014/main" id="{E33075EC-F151-48E4-B555-73898A6EA5CD}"/>
                </a:ext>
              </a:extLst>
            </p:cNvPr>
            <p:cNvSpPr>
              <a:spLocks/>
            </p:cNvSpPr>
            <p:nvPr/>
          </p:nvSpPr>
          <p:spPr bwMode="ltGray">
            <a:xfrm rot="-2700000">
              <a:off x="104" y="1342"/>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52" name="Arc 27">
              <a:extLst>
                <a:ext uri="{FF2B5EF4-FFF2-40B4-BE49-F238E27FC236}">
                  <a16:creationId xmlns:a16="http://schemas.microsoft.com/office/drawing/2014/main" id="{9C6476DF-15B5-4212-8A41-B7B5931DD015}"/>
                </a:ext>
              </a:extLst>
            </p:cNvPr>
            <p:cNvSpPr>
              <a:spLocks/>
            </p:cNvSpPr>
            <p:nvPr/>
          </p:nvSpPr>
          <p:spPr bwMode="ltGray">
            <a:xfrm rot="-2700000">
              <a:off x="145" y="1363"/>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53" name="Arc 28">
              <a:extLst>
                <a:ext uri="{FF2B5EF4-FFF2-40B4-BE49-F238E27FC236}">
                  <a16:creationId xmlns:a16="http://schemas.microsoft.com/office/drawing/2014/main" id="{FE767618-20F6-41C8-ACA1-738EF6561777}"/>
                </a:ext>
              </a:extLst>
            </p:cNvPr>
            <p:cNvSpPr>
              <a:spLocks/>
            </p:cNvSpPr>
            <p:nvPr/>
          </p:nvSpPr>
          <p:spPr bwMode="ltGray">
            <a:xfrm rot="-2700000">
              <a:off x="200" y="1384"/>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54" name="Arc 29">
              <a:extLst>
                <a:ext uri="{FF2B5EF4-FFF2-40B4-BE49-F238E27FC236}">
                  <a16:creationId xmlns:a16="http://schemas.microsoft.com/office/drawing/2014/main" id="{1E0E243E-127B-4AB8-877B-02D903BF610D}"/>
                </a:ext>
              </a:extLst>
            </p:cNvPr>
            <p:cNvSpPr>
              <a:spLocks/>
            </p:cNvSpPr>
            <p:nvPr/>
          </p:nvSpPr>
          <p:spPr bwMode="ltGray">
            <a:xfrm rot="-2700000">
              <a:off x="389" y="145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55" name="Arc 30">
              <a:extLst>
                <a:ext uri="{FF2B5EF4-FFF2-40B4-BE49-F238E27FC236}">
                  <a16:creationId xmlns:a16="http://schemas.microsoft.com/office/drawing/2014/main" id="{2354A1C6-AB44-4BA5-9340-14E4EC1520DF}"/>
                </a:ext>
              </a:extLst>
            </p:cNvPr>
            <p:cNvSpPr>
              <a:spLocks/>
            </p:cNvSpPr>
            <p:nvPr/>
          </p:nvSpPr>
          <p:spPr bwMode="ltGray">
            <a:xfrm rot="2700000">
              <a:off x="341" y="173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56" name="Arc 31">
              <a:extLst>
                <a:ext uri="{FF2B5EF4-FFF2-40B4-BE49-F238E27FC236}">
                  <a16:creationId xmlns:a16="http://schemas.microsoft.com/office/drawing/2014/main" id="{E602501B-FD85-407E-A17D-D096C86D61E5}"/>
                </a:ext>
              </a:extLst>
            </p:cNvPr>
            <p:cNvSpPr>
              <a:spLocks/>
            </p:cNvSpPr>
            <p:nvPr/>
          </p:nvSpPr>
          <p:spPr bwMode="ltGray">
            <a:xfrm rot="2700000">
              <a:off x="339" y="175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57" name="Arc 32">
              <a:extLst>
                <a:ext uri="{FF2B5EF4-FFF2-40B4-BE49-F238E27FC236}">
                  <a16:creationId xmlns:a16="http://schemas.microsoft.com/office/drawing/2014/main" id="{A317A094-39D1-4D7B-B5A9-0F67AFA11F3E}"/>
                </a:ext>
              </a:extLst>
            </p:cNvPr>
            <p:cNvSpPr>
              <a:spLocks/>
            </p:cNvSpPr>
            <p:nvPr/>
          </p:nvSpPr>
          <p:spPr bwMode="ltGray">
            <a:xfrm rot="2700000">
              <a:off x="337" y="177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58" name="Arc 33">
              <a:extLst>
                <a:ext uri="{FF2B5EF4-FFF2-40B4-BE49-F238E27FC236}">
                  <a16:creationId xmlns:a16="http://schemas.microsoft.com/office/drawing/2014/main" id="{59EB98ED-A3CD-448B-B621-AA3ADA3C523B}"/>
                </a:ext>
              </a:extLst>
            </p:cNvPr>
            <p:cNvSpPr>
              <a:spLocks/>
            </p:cNvSpPr>
            <p:nvPr/>
          </p:nvSpPr>
          <p:spPr bwMode="ltGray">
            <a:xfrm rot="2700000">
              <a:off x="293" y="184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59" name="Arc 34">
              <a:extLst>
                <a:ext uri="{FF2B5EF4-FFF2-40B4-BE49-F238E27FC236}">
                  <a16:creationId xmlns:a16="http://schemas.microsoft.com/office/drawing/2014/main" id="{1DCEB4FF-5837-4013-B1E8-8A1B6AB01721}"/>
                </a:ext>
              </a:extLst>
            </p:cNvPr>
            <p:cNvSpPr>
              <a:spLocks/>
            </p:cNvSpPr>
            <p:nvPr/>
          </p:nvSpPr>
          <p:spPr bwMode="ltGray">
            <a:xfrm rot="-2700000">
              <a:off x="98" y="212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60" name="Arc 35">
              <a:extLst>
                <a:ext uri="{FF2B5EF4-FFF2-40B4-BE49-F238E27FC236}">
                  <a16:creationId xmlns:a16="http://schemas.microsoft.com/office/drawing/2014/main" id="{E38E19AF-A81B-43C8-B9AE-9C77E4F18854}"/>
                </a:ext>
              </a:extLst>
            </p:cNvPr>
            <p:cNvSpPr>
              <a:spLocks/>
            </p:cNvSpPr>
            <p:nvPr/>
          </p:nvSpPr>
          <p:spPr bwMode="ltGray">
            <a:xfrm rot="-2700000">
              <a:off x="113" y="213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61" name="Arc 36">
              <a:extLst>
                <a:ext uri="{FF2B5EF4-FFF2-40B4-BE49-F238E27FC236}">
                  <a16:creationId xmlns:a16="http://schemas.microsoft.com/office/drawing/2014/main" id="{80BE438F-EB41-4991-91C2-9EBF2F2D8931}"/>
                </a:ext>
              </a:extLst>
            </p:cNvPr>
            <p:cNvSpPr>
              <a:spLocks/>
            </p:cNvSpPr>
            <p:nvPr/>
          </p:nvSpPr>
          <p:spPr bwMode="ltGray">
            <a:xfrm rot="-2700000">
              <a:off x="148" y="215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62" name="Arc 37">
              <a:extLst>
                <a:ext uri="{FF2B5EF4-FFF2-40B4-BE49-F238E27FC236}">
                  <a16:creationId xmlns:a16="http://schemas.microsoft.com/office/drawing/2014/main" id="{AF962A58-7C73-4420-A35E-DBDE94A9D412}"/>
                </a:ext>
              </a:extLst>
            </p:cNvPr>
            <p:cNvSpPr>
              <a:spLocks/>
            </p:cNvSpPr>
            <p:nvPr/>
          </p:nvSpPr>
          <p:spPr bwMode="ltGray">
            <a:xfrm rot="-2700000">
              <a:off x="203" y="217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63" name="Arc 38">
              <a:extLst>
                <a:ext uri="{FF2B5EF4-FFF2-40B4-BE49-F238E27FC236}">
                  <a16:creationId xmlns:a16="http://schemas.microsoft.com/office/drawing/2014/main" id="{4174D996-9792-493D-B5BF-E91CB83F6174}"/>
                </a:ext>
              </a:extLst>
            </p:cNvPr>
            <p:cNvSpPr>
              <a:spLocks/>
            </p:cNvSpPr>
            <p:nvPr/>
          </p:nvSpPr>
          <p:spPr bwMode="ltGray">
            <a:xfrm rot="-2700000">
              <a:off x="392" y="224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64" name="Arc 39">
              <a:extLst>
                <a:ext uri="{FF2B5EF4-FFF2-40B4-BE49-F238E27FC236}">
                  <a16:creationId xmlns:a16="http://schemas.microsoft.com/office/drawing/2014/main" id="{3042E880-AF82-4948-9710-A98D7DA0E8D3}"/>
                </a:ext>
              </a:extLst>
            </p:cNvPr>
            <p:cNvSpPr>
              <a:spLocks/>
            </p:cNvSpPr>
            <p:nvPr/>
          </p:nvSpPr>
          <p:spPr bwMode="ltGray">
            <a:xfrm rot="-2700000">
              <a:off x="95" y="2914"/>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65" name="Arc 40">
              <a:extLst>
                <a:ext uri="{FF2B5EF4-FFF2-40B4-BE49-F238E27FC236}">
                  <a16:creationId xmlns:a16="http://schemas.microsoft.com/office/drawing/2014/main" id="{6EECB259-0970-4A86-BB2B-B6B42B9B62F3}"/>
                </a:ext>
              </a:extLst>
            </p:cNvPr>
            <p:cNvSpPr>
              <a:spLocks/>
            </p:cNvSpPr>
            <p:nvPr/>
          </p:nvSpPr>
          <p:spPr bwMode="ltGray">
            <a:xfrm rot="-2700000">
              <a:off x="104" y="2921"/>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66" name="Arc 41">
              <a:extLst>
                <a:ext uri="{FF2B5EF4-FFF2-40B4-BE49-F238E27FC236}">
                  <a16:creationId xmlns:a16="http://schemas.microsoft.com/office/drawing/2014/main" id="{42E16A24-9118-4AFE-B7B8-35476BAE817A}"/>
                </a:ext>
              </a:extLst>
            </p:cNvPr>
            <p:cNvSpPr>
              <a:spLocks/>
            </p:cNvSpPr>
            <p:nvPr/>
          </p:nvSpPr>
          <p:spPr bwMode="ltGray">
            <a:xfrm rot="-2700000">
              <a:off x="145" y="2942"/>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67" name="Arc 42">
              <a:extLst>
                <a:ext uri="{FF2B5EF4-FFF2-40B4-BE49-F238E27FC236}">
                  <a16:creationId xmlns:a16="http://schemas.microsoft.com/office/drawing/2014/main" id="{CC38F638-A0C5-4FFE-8369-AE5E2C03452C}"/>
                </a:ext>
              </a:extLst>
            </p:cNvPr>
            <p:cNvSpPr>
              <a:spLocks/>
            </p:cNvSpPr>
            <p:nvPr/>
          </p:nvSpPr>
          <p:spPr bwMode="ltGray">
            <a:xfrm rot="-2700000">
              <a:off x="203" y="2963"/>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68" name="Arc 43">
              <a:extLst>
                <a:ext uri="{FF2B5EF4-FFF2-40B4-BE49-F238E27FC236}">
                  <a16:creationId xmlns:a16="http://schemas.microsoft.com/office/drawing/2014/main" id="{D3A18C04-0F68-4969-BB19-586F8C1C41A3}"/>
                </a:ext>
              </a:extLst>
            </p:cNvPr>
            <p:cNvSpPr>
              <a:spLocks/>
            </p:cNvSpPr>
            <p:nvPr/>
          </p:nvSpPr>
          <p:spPr bwMode="ltGray">
            <a:xfrm rot="-2700000">
              <a:off x="389" y="3033"/>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69" name="Arc 44">
              <a:extLst>
                <a:ext uri="{FF2B5EF4-FFF2-40B4-BE49-F238E27FC236}">
                  <a16:creationId xmlns:a16="http://schemas.microsoft.com/office/drawing/2014/main" id="{9E50826E-B68F-493D-BCA1-0C4DCCECB6E5}"/>
                </a:ext>
              </a:extLst>
            </p:cNvPr>
            <p:cNvSpPr>
              <a:spLocks/>
            </p:cNvSpPr>
            <p:nvPr/>
          </p:nvSpPr>
          <p:spPr bwMode="ltGray">
            <a:xfrm rot="2700000">
              <a:off x="341" y="3309"/>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70" name="Arc 45">
              <a:extLst>
                <a:ext uri="{FF2B5EF4-FFF2-40B4-BE49-F238E27FC236}">
                  <a16:creationId xmlns:a16="http://schemas.microsoft.com/office/drawing/2014/main" id="{9D02F2A2-2B1F-4E61-AE2A-D81C1E05FCB1}"/>
                </a:ext>
              </a:extLst>
            </p:cNvPr>
            <p:cNvSpPr>
              <a:spLocks/>
            </p:cNvSpPr>
            <p:nvPr/>
          </p:nvSpPr>
          <p:spPr bwMode="ltGray">
            <a:xfrm rot="2700000">
              <a:off x="339" y="3334"/>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71" name="Arc 46">
              <a:extLst>
                <a:ext uri="{FF2B5EF4-FFF2-40B4-BE49-F238E27FC236}">
                  <a16:creationId xmlns:a16="http://schemas.microsoft.com/office/drawing/2014/main" id="{D4A74C5F-835B-4933-B70B-67CABCD4CC71}"/>
                </a:ext>
              </a:extLst>
            </p:cNvPr>
            <p:cNvSpPr>
              <a:spLocks/>
            </p:cNvSpPr>
            <p:nvPr/>
          </p:nvSpPr>
          <p:spPr bwMode="ltGray">
            <a:xfrm rot="2700000">
              <a:off x="334" y="3352"/>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72" name="Arc 47">
              <a:extLst>
                <a:ext uri="{FF2B5EF4-FFF2-40B4-BE49-F238E27FC236}">
                  <a16:creationId xmlns:a16="http://schemas.microsoft.com/office/drawing/2014/main" id="{F5B94C00-41C3-4AC1-AD6C-8AFF3DB8E296}"/>
                </a:ext>
              </a:extLst>
            </p:cNvPr>
            <p:cNvSpPr>
              <a:spLocks/>
            </p:cNvSpPr>
            <p:nvPr/>
          </p:nvSpPr>
          <p:spPr bwMode="ltGray">
            <a:xfrm rot="2700000">
              <a:off x="293" y="342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73" name="Arc 48">
              <a:extLst>
                <a:ext uri="{FF2B5EF4-FFF2-40B4-BE49-F238E27FC236}">
                  <a16:creationId xmlns:a16="http://schemas.microsoft.com/office/drawing/2014/main" id="{55C9C8D5-758C-4558-A50F-2962B890103A}"/>
                </a:ext>
              </a:extLst>
            </p:cNvPr>
            <p:cNvSpPr>
              <a:spLocks/>
            </p:cNvSpPr>
            <p:nvPr/>
          </p:nvSpPr>
          <p:spPr bwMode="ltGray">
            <a:xfrm rot="-2700000">
              <a:off x="95" y="369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74" name="Arc 49">
              <a:extLst>
                <a:ext uri="{FF2B5EF4-FFF2-40B4-BE49-F238E27FC236}">
                  <a16:creationId xmlns:a16="http://schemas.microsoft.com/office/drawing/2014/main" id="{9858801C-BABC-4BA4-9AF1-348210ACCFA0}"/>
                </a:ext>
              </a:extLst>
            </p:cNvPr>
            <p:cNvSpPr>
              <a:spLocks/>
            </p:cNvSpPr>
            <p:nvPr/>
          </p:nvSpPr>
          <p:spPr bwMode="ltGray">
            <a:xfrm rot="-2700000">
              <a:off x="104" y="3706"/>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75" name="Arc 50">
              <a:extLst>
                <a:ext uri="{FF2B5EF4-FFF2-40B4-BE49-F238E27FC236}">
                  <a16:creationId xmlns:a16="http://schemas.microsoft.com/office/drawing/2014/main" id="{4DA3B309-33EC-4E57-9ED0-FEC37D2C092D}"/>
                </a:ext>
              </a:extLst>
            </p:cNvPr>
            <p:cNvSpPr>
              <a:spLocks/>
            </p:cNvSpPr>
            <p:nvPr/>
          </p:nvSpPr>
          <p:spPr bwMode="ltGray">
            <a:xfrm rot="-2700000">
              <a:off x="145" y="3727"/>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76" name="Arc 51">
              <a:extLst>
                <a:ext uri="{FF2B5EF4-FFF2-40B4-BE49-F238E27FC236}">
                  <a16:creationId xmlns:a16="http://schemas.microsoft.com/office/drawing/2014/main" id="{DD511DE5-D3EA-43CA-95C9-E19871871F64}"/>
                </a:ext>
              </a:extLst>
            </p:cNvPr>
            <p:cNvSpPr>
              <a:spLocks/>
            </p:cNvSpPr>
            <p:nvPr/>
          </p:nvSpPr>
          <p:spPr bwMode="ltGray">
            <a:xfrm rot="-2700000">
              <a:off x="200" y="3748"/>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sp>
          <p:nvSpPr>
            <p:cNvPr id="5177" name="Arc 52">
              <a:extLst>
                <a:ext uri="{FF2B5EF4-FFF2-40B4-BE49-F238E27FC236}">
                  <a16:creationId xmlns:a16="http://schemas.microsoft.com/office/drawing/2014/main" id="{C7D84E80-F1FA-43CE-BD94-F90A0645E8E3}"/>
                </a:ext>
              </a:extLst>
            </p:cNvPr>
            <p:cNvSpPr>
              <a:spLocks/>
            </p:cNvSpPr>
            <p:nvPr/>
          </p:nvSpPr>
          <p:spPr bwMode="ltGray">
            <a:xfrm rot="-2700000">
              <a:off x="389" y="3818"/>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pPr eaLnBrk="1" hangingPunct="1"/>
              <a:endParaRPr lang="en-GB" sz="2400">
                <a:solidFill>
                  <a:srgbClr val="FFFFCC"/>
                </a:solidFill>
                <a:cs typeface="Arial" panose="020B0604020202020204" pitchFamily="34" charset="0"/>
              </a:endParaRPr>
            </a:p>
          </p:txBody>
        </p:sp>
      </p:grpSp>
      <p:sp>
        <p:nvSpPr>
          <p:cNvPr id="5123" name="Rectangle 53">
            <a:extLst>
              <a:ext uri="{FF2B5EF4-FFF2-40B4-BE49-F238E27FC236}">
                <a16:creationId xmlns:a16="http://schemas.microsoft.com/office/drawing/2014/main" id="{121A4091-DBA2-48B5-927F-A3F23F3A3C47}"/>
              </a:ext>
            </a:extLst>
          </p:cNvPr>
          <p:cNvSpPr>
            <a:spLocks noGrp="1" noChangeArrowheads="1"/>
          </p:cNvSpPr>
          <p:nvPr>
            <p:ph type="title"/>
          </p:nvPr>
        </p:nvSpPr>
        <p:spPr bwMode="auto">
          <a:xfrm>
            <a:off x="1252538" y="381000"/>
            <a:ext cx="777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CA" altLang="cs-CZ"/>
              <a:t>Klepnutím upravíte styl předlohy nadpisu.</a:t>
            </a:r>
          </a:p>
        </p:txBody>
      </p:sp>
      <p:sp>
        <p:nvSpPr>
          <p:cNvPr id="5124" name="Rectangle 54">
            <a:extLst>
              <a:ext uri="{FF2B5EF4-FFF2-40B4-BE49-F238E27FC236}">
                <a16:creationId xmlns:a16="http://schemas.microsoft.com/office/drawing/2014/main" id="{4549ED03-4976-4033-8422-D287C46B70DD}"/>
              </a:ext>
            </a:extLst>
          </p:cNvPr>
          <p:cNvSpPr>
            <a:spLocks noGrp="1" noChangeArrowheads="1"/>
          </p:cNvSpPr>
          <p:nvPr>
            <p:ph type="body" idx="1"/>
          </p:nvPr>
        </p:nvSpPr>
        <p:spPr bwMode="auto">
          <a:xfrm>
            <a:off x="1252538"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CA" altLang="cs-CZ"/>
              <a:t>Klepnutím upravíte styly předlohy textu.</a:t>
            </a:r>
          </a:p>
          <a:p>
            <a:pPr lvl="1"/>
            <a:r>
              <a:rPr lang="en-CA" altLang="cs-CZ"/>
              <a:t>Druhá úroveň</a:t>
            </a:r>
          </a:p>
          <a:p>
            <a:pPr lvl="2"/>
            <a:r>
              <a:rPr lang="en-CA" altLang="cs-CZ"/>
              <a:t>Třetí úroveň</a:t>
            </a:r>
          </a:p>
          <a:p>
            <a:pPr lvl="3"/>
            <a:r>
              <a:rPr lang="en-CA" altLang="cs-CZ"/>
              <a:t>Čtvrtá úroveň</a:t>
            </a:r>
          </a:p>
          <a:p>
            <a:pPr lvl="4"/>
            <a:r>
              <a:rPr lang="en-CA" altLang="cs-CZ"/>
              <a:t>Pátá úroveň</a:t>
            </a:r>
          </a:p>
        </p:txBody>
      </p:sp>
      <p:sp>
        <p:nvSpPr>
          <p:cNvPr id="33847" name="Rectangle 55">
            <a:extLst>
              <a:ext uri="{FF2B5EF4-FFF2-40B4-BE49-F238E27FC236}">
                <a16:creationId xmlns:a16="http://schemas.microsoft.com/office/drawing/2014/main" id="{B5D2FAD8-422F-4840-8604-266C051A00D3}"/>
              </a:ext>
            </a:extLst>
          </p:cNvPr>
          <p:cNvSpPr>
            <a:spLocks noGrp="1" noChangeArrowheads="1"/>
          </p:cNvSpPr>
          <p:nvPr>
            <p:ph type="dt" sz="half" idx="2"/>
          </p:nvPr>
        </p:nvSpPr>
        <p:spPr bwMode="auto">
          <a:xfrm>
            <a:off x="12525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FFFFCC"/>
                </a:solidFill>
              </a:defRPr>
            </a:lvl1pPr>
          </a:lstStyle>
          <a:p>
            <a:pPr eaLnBrk="1" hangingPunct="1">
              <a:defRPr/>
            </a:pPr>
            <a:endParaRPr lang="en-CA">
              <a:cs typeface="Arial" panose="020B0604020202020204" pitchFamily="34" charset="0"/>
            </a:endParaRPr>
          </a:p>
        </p:txBody>
      </p:sp>
      <p:sp>
        <p:nvSpPr>
          <p:cNvPr id="33848" name="Rectangle 56">
            <a:extLst>
              <a:ext uri="{FF2B5EF4-FFF2-40B4-BE49-F238E27FC236}">
                <a16:creationId xmlns:a16="http://schemas.microsoft.com/office/drawing/2014/main" id="{B5268492-F66B-4AB7-BD93-B6990DAC01F8}"/>
              </a:ext>
            </a:extLst>
          </p:cNvPr>
          <p:cNvSpPr>
            <a:spLocks noGrp="1" noChangeArrowheads="1"/>
          </p:cNvSpPr>
          <p:nvPr>
            <p:ph type="ftr" sz="quarter" idx="3"/>
          </p:nvPr>
        </p:nvSpPr>
        <p:spPr bwMode="auto">
          <a:xfrm>
            <a:off x="3690938"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FFFFCC"/>
                </a:solidFill>
              </a:defRPr>
            </a:lvl1pPr>
          </a:lstStyle>
          <a:p>
            <a:pPr eaLnBrk="1" hangingPunct="1">
              <a:defRPr/>
            </a:pPr>
            <a:endParaRPr lang="en-CA">
              <a:cs typeface="Arial" panose="020B0604020202020204" pitchFamily="34" charset="0"/>
            </a:endParaRPr>
          </a:p>
        </p:txBody>
      </p:sp>
      <p:sp>
        <p:nvSpPr>
          <p:cNvPr id="33849" name="Rectangle 57">
            <a:extLst>
              <a:ext uri="{FF2B5EF4-FFF2-40B4-BE49-F238E27FC236}">
                <a16:creationId xmlns:a16="http://schemas.microsoft.com/office/drawing/2014/main" id="{B7D4BB7F-EA8E-4F64-ADA3-49766A2B9CE1}"/>
              </a:ext>
            </a:extLst>
          </p:cNvPr>
          <p:cNvSpPr>
            <a:spLocks noGrp="1" noChangeArrowheads="1"/>
          </p:cNvSpPr>
          <p:nvPr>
            <p:ph type="sldNum" sz="quarter" idx="4"/>
          </p:nvPr>
        </p:nvSpPr>
        <p:spPr bwMode="auto">
          <a:xfrm>
            <a:off x="71199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FFFFCC"/>
                </a:solidFill>
              </a:defRPr>
            </a:lvl1pPr>
          </a:lstStyle>
          <a:p>
            <a:pPr eaLnBrk="1" hangingPunct="1">
              <a:defRPr/>
            </a:pPr>
            <a:fld id="{FC629506-E691-492B-97C2-B52DD83B1D01}" type="slidenum">
              <a:rPr lang="en-CA" altLang="cs-CZ">
                <a:cs typeface="Arial" panose="020B0604020202020204" pitchFamily="34" charset="0"/>
              </a:rPr>
              <a:pPr eaLnBrk="1" hangingPunct="1">
                <a:defRPr/>
              </a:pPr>
              <a:t>‹#›</a:t>
            </a:fld>
            <a:endParaRPr lang="en-CA" altLang="cs-CZ">
              <a:cs typeface="Arial" panose="020B0604020202020204" pitchFamily="34" charset="0"/>
            </a:endParaRPr>
          </a:p>
        </p:txBody>
      </p:sp>
    </p:spTree>
    <p:extLst>
      <p:ext uri="{BB962C8B-B14F-4D97-AF65-F5344CB8AC3E}">
        <p14:creationId xmlns:p14="http://schemas.microsoft.com/office/powerpoint/2010/main" val="3428971157"/>
      </p:ext>
    </p:extLst>
  </p:cSld>
  <p:clrMap bg1="dk2" tx1="lt1" bg2="dk1"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eaLnBrk="0" fontAlgn="base" hangingPunct="0">
        <a:spcBef>
          <a:spcPct val="0"/>
        </a:spcBef>
        <a:spcAft>
          <a:spcPct val="0"/>
        </a:spcAft>
        <a:defRPr sz="4400" i="1">
          <a:solidFill>
            <a:schemeClr val="tx2"/>
          </a:solidFill>
          <a:latin typeface="Times New Roman" pitchFamily="18" charset="0"/>
        </a:defRPr>
      </a:lvl6pPr>
      <a:lvl7pPr marL="914400" algn="l" rtl="0" eaLnBrk="0" fontAlgn="base" hangingPunct="0">
        <a:spcBef>
          <a:spcPct val="0"/>
        </a:spcBef>
        <a:spcAft>
          <a:spcPct val="0"/>
        </a:spcAft>
        <a:defRPr sz="4400" i="1">
          <a:solidFill>
            <a:schemeClr val="tx2"/>
          </a:solidFill>
          <a:latin typeface="Times New Roman" pitchFamily="18" charset="0"/>
        </a:defRPr>
      </a:lvl7pPr>
      <a:lvl8pPr marL="1371600" algn="l" rtl="0" eaLnBrk="0" fontAlgn="base" hangingPunct="0">
        <a:spcBef>
          <a:spcPct val="0"/>
        </a:spcBef>
        <a:spcAft>
          <a:spcPct val="0"/>
        </a:spcAft>
        <a:defRPr sz="4400" i="1">
          <a:solidFill>
            <a:schemeClr val="tx2"/>
          </a:solidFill>
          <a:latin typeface="Times New Roman" pitchFamily="18" charset="0"/>
        </a:defRPr>
      </a:lvl8pPr>
      <a:lvl9pPr marL="1828800" algn="l" rtl="0" eaLnBrk="0" fontAlgn="base" hangingPunct="0">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80000"/>
        <a:buFont typeface="Monotype Sort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800">
          <a:solidFill>
            <a:schemeClr val="tx1"/>
          </a:solidFill>
          <a:latin typeface="+mn-lt"/>
        </a:defRPr>
      </a:lvl2pPr>
      <a:lvl3pPr marL="1143000" indent="-228600" algn="l" rtl="0" eaLnBrk="0" fontAlgn="base" hangingPunct="0">
        <a:spcBef>
          <a:spcPct val="20000"/>
        </a:spcBef>
        <a:spcAft>
          <a:spcPct val="0"/>
        </a:spcAft>
        <a:buClr>
          <a:schemeClr val="folHlink"/>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4.jp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7.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7.xml"/><Relationship Id="rId5" Type="http://schemas.openxmlformats.org/officeDocument/2006/relationships/image" Target="../media/image28.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7.xml"/><Relationship Id="rId5" Type="http://schemas.openxmlformats.org/officeDocument/2006/relationships/image" Target="../media/image29.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3.emf"/><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hyperlink" Target="http://www.google.cz/url?sa=i&amp;rct=j&amp;q=&amp;esrc=s&amp;source=images&amp;cd=&amp;cad=rja&amp;uact=8&amp;ved=0ahUKEwizkr3Ax9LXAhWM5xoKHQJ2D1IQjRwIBw&amp;url=http://www.wikiwand.com/fr/Sennoside&amp;psig=AOvVaw3k1eFGt89I5KoE-d6Zt58C&amp;ust=151145303820330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47.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7.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hyperlink" Target="https://commons.wikimedia.org/wiki/File:Rhamnus_purshiana_--_leaves_and_fruits.JPG" TargetMode="Externa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hyperlink" Target="https://www.google.cz/url?sa=i&amp;rct=j&amp;q=&amp;esrc=s&amp;source=images&amp;cd=&amp;cad=rja&amp;uact=8&amp;ved=0ahUKEwiOu9H9uM_XAhVEthoKHVgGDlcQjRwIBw&amp;url=https://de.wiktionary.org/wiki/Chinin&amp;psig=AOvVaw02DJQO6U26gwtuxKwnhaZC&amp;ust=1511345976155402" TargetMode="Externa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8.emf"/><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71.jpeg"/><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75.jpeg"/><Relationship Id="rId4" Type="http://schemas.openxmlformats.org/officeDocument/2006/relationships/image" Target="../media/image74.jp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9.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D1E83AC-0CAA-4FDE-8640-2C000FC93F8B}"/>
              </a:ext>
            </a:extLst>
          </p:cNvPr>
          <p:cNvSpPr>
            <a:spLocks noGrp="1" noChangeArrowheads="1"/>
          </p:cNvSpPr>
          <p:nvPr>
            <p:ph type="ctrTitle" idx="4294967295"/>
          </p:nvPr>
        </p:nvSpPr>
        <p:spPr>
          <a:xfrm>
            <a:off x="684213" y="506413"/>
            <a:ext cx="7772400" cy="955675"/>
          </a:xfrm>
        </p:spPr>
        <p:txBody>
          <a:bodyPr lIns="92075" tIns="46038" rIns="92075" bIns="46038" anchor="b"/>
          <a:lstStyle/>
          <a:p>
            <a:pPr eaLnBrk="1" hangingPunct="1"/>
            <a:r>
              <a:rPr lang="en-GB" altLang="cs-CZ" b="1" i="1" noProof="0" dirty="0">
                <a:solidFill>
                  <a:srgbClr val="008000"/>
                </a:solidFill>
                <a:latin typeface="Calibri" panose="020F0502020204030204" pitchFamily="34" charset="0"/>
              </a:rPr>
              <a:t>Pharmacognosy </a:t>
            </a:r>
            <a:br>
              <a:rPr lang="en-GB" altLang="cs-CZ" b="1" i="1" noProof="0" dirty="0">
                <a:solidFill>
                  <a:srgbClr val="008000"/>
                </a:solidFill>
                <a:latin typeface="Calibri" panose="020F0502020204030204" pitchFamily="34" charset="0"/>
              </a:rPr>
            </a:br>
            <a:r>
              <a:rPr lang="en-GB" altLang="cs-CZ" b="1" i="1" noProof="0" dirty="0">
                <a:solidFill>
                  <a:srgbClr val="008000"/>
                </a:solidFill>
                <a:latin typeface="Calibri" panose="020F0502020204030204" pitchFamily="34" charset="0"/>
              </a:rPr>
              <a:t>lab exercise 6</a:t>
            </a:r>
            <a:endParaRPr lang="en-GB" altLang="cs-CZ" b="1" i="1" noProof="0" dirty="0">
              <a:latin typeface="Calibri" panose="020F0502020204030204" pitchFamily="34" charset="0"/>
            </a:endParaRPr>
          </a:p>
        </p:txBody>
      </p:sp>
      <p:sp>
        <p:nvSpPr>
          <p:cNvPr id="38915" name="Rectangle 3">
            <a:extLst>
              <a:ext uri="{FF2B5EF4-FFF2-40B4-BE49-F238E27FC236}">
                <a16:creationId xmlns:a16="http://schemas.microsoft.com/office/drawing/2014/main" id="{9BAA3299-50CF-48C0-89DA-3B9599C9899F}"/>
              </a:ext>
            </a:extLst>
          </p:cNvPr>
          <p:cNvSpPr>
            <a:spLocks noGrp="1" noChangeArrowheads="1"/>
          </p:cNvSpPr>
          <p:nvPr>
            <p:ph type="subTitle" idx="4294967295"/>
          </p:nvPr>
        </p:nvSpPr>
        <p:spPr>
          <a:xfrm>
            <a:off x="829905" y="4000854"/>
            <a:ext cx="7593012" cy="1512093"/>
          </a:xfrm>
        </p:spPr>
        <p:txBody>
          <a:bodyPr lIns="92075" tIns="46038" rIns="92075" bIns="46038" anchor="b"/>
          <a:lstStyle/>
          <a:p>
            <a:pPr algn="ctr">
              <a:buNone/>
            </a:pPr>
            <a:r>
              <a:rPr lang="en-GB" altLang="en-US" b="1" dirty="0">
                <a:solidFill>
                  <a:srgbClr val="800000"/>
                </a:solidFill>
                <a:latin typeface="Calibri" panose="020F0502020204030204" pitchFamily="34" charset="0"/>
              </a:rPr>
              <a:t>Drugs – cortex, wood, leaves</a:t>
            </a:r>
            <a:endParaRPr lang="en-GB" altLang="en-US" sz="3600" b="1" dirty="0">
              <a:solidFill>
                <a:srgbClr val="800000"/>
              </a:solidFill>
              <a:latin typeface="Calibri" panose="020F0502020204030204" pitchFamily="34" charset="0"/>
            </a:endParaRPr>
          </a:p>
        </p:txBody>
      </p:sp>
      <p:pic>
        <p:nvPicPr>
          <p:cNvPr id="38916" name="Picture 4">
            <a:extLst>
              <a:ext uri="{FF2B5EF4-FFF2-40B4-BE49-F238E27FC236}">
                <a16:creationId xmlns:a16="http://schemas.microsoft.com/office/drawing/2014/main" id="{2C0429C0-440B-4E08-9BF0-944D25EDA4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0063" y="1693863"/>
            <a:ext cx="3060700" cy="2295525"/>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92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Quercus</a:t>
            </a:r>
            <a:r>
              <a:rPr lang="en-GB" altLang="en-US" b="1" dirty="0">
                <a:solidFill>
                  <a:srgbClr val="800000"/>
                </a:solidFill>
                <a:latin typeface="Calibri" panose="020F0502020204030204" pitchFamily="34" charset="0"/>
              </a:rPr>
              <a:t> cortex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68275" y="1624013"/>
            <a:ext cx="8307388" cy="1008064"/>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en-GB"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err="1">
                <a:solidFill>
                  <a:srgbClr val="800000"/>
                </a:solidFill>
                <a:latin typeface="Calibri" panose="020F0502020204030204" pitchFamily="34" charset="0"/>
              </a:rPr>
              <a:t>Quercus</a:t>
            </a:r>
            <a:r>
              <a:rPr lang="en-GB" altLang="en-US" sz="2400" b="1" i="1" dirty="0">
                <a:solidFill>
                  <a:srgbClr val="800000"/>
                </a:solidFill>
                <a:latin typeface="Calibri" panose="020F0502020204030204" pitchFamily="34" charset="0"/>
              </a:rPr>
              <a:t> </a:t>
            </a:r>
            <a:r>
              <a:rPr lang="en-GB" altLang="en-US" sz="2400" b="1" i="1" dirty="0" err="1">
                <a:solidFill>
                  <a:srgbClr val="800000"/>
                </a:solidFill>
                <a:latin typeface="Calibri" panose="020F0502020204030204" pitchFamily="34" charset="0"/>
              </a:rPr>
              <a:t>robur</a:t>
            </a:r>
            <a:r>
              <a:rPr lang="en-GB" altLang="en-US" sz="2400" b="1" i="1" dirty="0">
                <a:solidFill>
                  <a:srgbClr val="800000"/>
                </a:solidFill>
                <a:latin typeface="Calibri" panose="020F0502020204030204" pitchFamily="34" charset="0"/>
              </a:rPr>
              <a:t>, Q. </a:t>
            </a:r>
            <a:r>
              <a:rPr lang="en-GB" altLang="en-US" sz="2400" b="1" i="1" dirty="0" err="1">
                <a:solidFill>
                  <a:srgbClr val="800000"/>
                </a:solidFill>
                <a:latin typeface="Calibri" panose="020F0502020204030204" pitchFamily="34" charset="0"/>
              </a:rPr>
              <a:t>petraea</a:t>
            </a:r>
            <a:r>
              <a:rPr lang="en-GB" altLang="en-US" sz="2400" b="1" dirty="0">
                <a:solidFill>
                  <a:srgbClr val="800000"/>
                </a:solidFill>
                <a:latin typeface="Calibri" panose="020F0502020204030204" pitchFamily="34" charset="0"/>
              </a:rPr>
              <a:t>, </a:t>
            </a:r>
            <a:r>
              <a:rPr lang="en-GB" altLang="en-US" sz="2400" b="1" dirty="0" err="1">
                <a:solidFill>
                  <a:srgbClr val="800000"/>
                </a:solidFill>
                <a:latin typeface="Calibri" panose="020F0502020204030204" pitchFamily="34" charset="0"/>
              </a:rPr>
              <a:t>Fagaceae</a:t>
            </a:r>
            <a:r>
              <a:rPr lang="en-GB" altLang="sk-SK" sz="2400" b="1" dirty="0">
                <a:solidFill>
                  <a:srgbClr val="800000"/>
                </a:solidFill>
                <a:latin typeface="Calibri" panose="020F0502020204030204" pitchFamily="34" charset="0"/>
              </a:rPr>
              <a:t>,</a:t>
            </a:r>
            <a:r>
              <a:rPr lang="en-GB" altLang="en-US" sz="2400" b="1" noProof="0" dirty="0">
                <a:solidFill>
                  <a:srgbClr val="800000"/>
                </a:solidFill>
                <a:latin typeface="Calibri" panose="020F0502020204030204" pitchFamily="34" charset="0"/>
              </a:rPr>
              <a:t> </a:t>
            </a:r>
            <a:r>
              <a:rPr lang="en-GB" altLang="en-US" sz="2400" noProof="0" dirty="0">
                <a:solidFill>
                  <a:srgbClr val="000000"/>
                </a:solidFill>
                <a:latin typeface="Calibri" panose="020F0502020204030204" pitchFamily="34" charset="0"/>
              </a:rPr>
              <a:t>(</a:t>
            </a:r>
            <a:r>
              <a:rPr lang="cs-CZ" altLang="en-US" sz="2400" noProof="0" dirty="0" err="1">
                <a:solidFill>
                  <a:srgbClr val="000000"/>
                </a:solidFill>
                <a:latin typeface="Calibri" panose="020F0502020204030204" pitchFamily="34" charset="0"/>
              </a:rPr>
              <a:t>oak</a:t>
            </a:r>
            <a:r>
              <a:rPr lang="en-GB" altLang="en-US" sz="2400" noProof="0" dirty="0">
                <a:solidFill>
                  <a:srgbClr val="000000"/>
                </a:solidFill>
                <a:latin typeface="Calibri" panose="020F0502020204030204" pitchFamily="34" charset="0"/>
              </a:rPr>
              <a:t>)</a:t>
            </a: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17" descr="rost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336" y="2122401"/>
            <a:ext cx="3295079" cy="468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a:extLst>
              <a:ext uri="{FF2B5EF4-FFF2-40B4-BE49-F238E27FC236}">
                <a16:creationId xmlns:a16="http://schemas.microsoft.com/office/drawing/2014/main" id="{954D2C74-86FC-455A-AC14-4FA3704624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2144576"/>
            <a:ext cx="2874963" cy="215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9" name="Picture 9">
            <a:extLst>
              <a:ext uri="{FF2B5EF4-FFF2-40B4-BE49-F238E27FC236}">
                <a16:creationId xmlns:a16="http://schemas.microsoft.com/office/drawing/2014/main" id="{F59C4889-7A6F-4F1D-97F7-31CE24AD12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7525" y="4468677"/>
            <a:ext cx="2878138" cy="215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 name="TextovéPole 1">
            <a:extLst>
              <a:ext uri="{FF2B5EF4-FFF2-40B4-BE49-F238E27FC236}">
                <a16:creationId xmlns:a16="http://schemas.microsoft.com/office/drawing/2014/main" id="{1F7C99D8-F0E3-4F36-BDD7-17496956D20F}"/>
              </a:ext>
            </a:extLst>
          </p:cNvPr>
          <p:cNvSpPr txBox="1">
            <a:spLocks noChangeArrowheads="1"/>
          </p:cNvSpPr>
          <p:nvPr/>
        </p:nvSpPr>
        <p:spPr bwMode="auto">
          <a:xfrm>
            <a:off x="4572000" y="3022463"/>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eaLnBrk="0" hangingPunct="0">
              <a:spcBef>
                <a:spcPct val="20000"/>
              </a:spcBef>
              <a:buClr>
                <a:schemeClr val="accent1"/>
              </a:buClr>
              <a:buChar char="•"/>
              <a:defRPr sz="2800">
                <a:solidFill>
                  <a:schemeClr val="tx1"/>
                </a:solidFill>
                <a:latin typeface="Times New Roman" panose="02020603050405020304" pitchFamily="18" charset="0"/>
              </a:defRPr>
            </a:lvl2pPr>
            <a:lvl3pPr marL="1143000" indent="-228600" eaLnBrk="0" hangingPunct="0">
              <a:spcBef>
                <a:spcPct val="20000"/>
              </a:spcBef>
              <a:buClr>
                <a:schemeClr val="folHlink"/>
              </a:buClr>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cs-CZ" sz="2000" dirty="0">
                <a:solidFill>
                  <a:srgbClr val="000008"/>
                </a:solidFill>
                <a:latin typeface="Calibri" panose="020F0502020204030204" pitchFamily="34" charset="0"/>
              </a:rPr>
              <a:t>Q. </a:t>
            </a:r>
            <a:r>
              <a:rPr lang="en-US" altLang="cs-CZ" sz="2000" dirty="0" err="1">
                <a:solidFill>
                  <a:srgbClr val="000008"/>
                </a:solidFill>
                <a:latin typeface="Calibri" panose="020F0502020204030204" pitchFamily="34" charset="0"/>
              </a:rPr>
              <a:t>robur</a:t>
            </a:r>
            <a:endParaRPr lang="cs-CZ" altLang="cs-CZ" sz="2000" dirty="0">
              <a:solidFill>
                <a:srgbClr val="000008"/>
              </a:solidFill>
              <a:latin typeface="Calibri" panose="020F0502020204030204" pitchFamily="34" charset="0"/>
            </a:endParaRPr>
          </a:p>
        </p:txBody>
      </p:sp>
      <p:sp>
        <p:nvSpPr>
          <p:cNvPr id="11" name="TextovéPole 1">
            <a:extLst>
              <a:ext uri="{FF2B5EF4-FFF2-40B4-BE49-F238E27FC236}">
                <a16:creationId xmlns:a16="http://schemas.microsoft.com/office/drawing/2014/main" id="{17B48B1F-0CFA-4A93-A0D9-01F63B923D20}"/>
              </a:ext>
            </a:extLst>
          </p:cNvPr>
          <p:cNvSpPr txBox="1">
            <a:spLocks noChangeArrowheads="1"/>
          </p:cNvSpPr>
          <p:nvPr/>
        </p:nvSpPr>
        <p:spPr bwMode="auto">
          <a:xfrm>
            <a:off x="4356720" y="5272087"/>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eaLnBrk="0" hangingPunct="0">
              <a:spcBef>
                <a:spcPct val="20000"/>
              </a:spcBef>
              <a:buClr>
                <a:schemeClr val="accent1"/>
              </a:buClr>
              <a:buChar char="•"/>
              <a:defRPr sz="2800">
                <a:solidFill>
                  <a:schemeClr val="tx1"/>
                </a:solidFill>
                <a:latin typeface="Times New Roman" panose="02020603050405020304" pitchFamily="18" charset="0"/>
              </a:defRPr>
            </a:lvl2pPr>
            <a:lvl3pPr marL="1143000" indent="-228600" eaLnBrk="0" hangingPunct="0">
              <a:spcBef>
                <a:spcPct val="20000"/>
              </a:spcBef>
              <a:buClr>
                <a:schemeClr val="folHlink"/>
              </a:buClr>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cs-CZ" sz="2000" dirty="0">
                <a:solidFill>
                  <a:srgbClr val="000008"/>
                </a:solidFill>
                <a:latin typeface="Calibri" panose="020F0502020204030204" pitchFamily="34" charset="0"/>
              </a:rPr>
              <a:t>Q. </a:t>
            </a:r>
            <a:r>
              <a:rPr lang="en-US" altLang="cs-CZ" sz="2000" dirty="0" err="1">
                <a:solidFill>
                  <a:srgbClr val="000008"/>
                </a:solidFill>
                <a:latin typeface="Calibri" panose="020F0502020204030204" pitchFamily="34" charset="0"/>
              </a:rPr>
              <a:t>petraea</a:t>
            </a:r>
            <a:endParaRPr lang="cs-CZ" altLang="cs-CZ" sz="2000" dirty="0">
              <a:solidFill>
                <a:srgbClr val="000008"/>
              </a:solidFill>
              <a:latin typeface="Calibri" panose="020F0502020204030204" pitchFamily="34" charset="0"/>
            </a:endParaRPr>
          </a:p>
        </p:txBody>
      </p:sp>
    </p:spTree>
    <p:extLst>
      <p:ext uri="{BB962C8B-B14F-4D97-AF65-F5344CB8AC3E}">
        <p14:creationId xmlns:p14="http://schemas.microsoft.com/office/powerpoint/2010/main" val="3561739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Quercus</a:t>
            </a:r>
            <a:r>
              <a:rPr lang="en-GB" altLang="en-US" b="1" dirty="0">
                <a:solidFill>
                  <a:srgbClr val="800000"/>
                </a:solidFill>
                <a:latin typeface="Calibri" panose="020F0502020204030204" pitchFamily="34" charset="0"/>
              </a:rPr>
              <a:t> cortex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213230" y="1624016"/>
            <a:ext cx="4790818" cy="4947441"/>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en-GB" altLang="cs-CZ" sz="2400" noProof="0" dirty="0">
                <a:solidFill>
                  <a:srgbClr val="006600"/>
                </a:solidFill>
                <a:latin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cs typeface="Calibri" panose="020F0502020204030204" pitchFamily="34" charset="0"/>
              </a:rPr>
              <a:t> </a:t>
            </a:r>
            <a:r>
              <a:rPr lang="en-GB" altLang="en-US" sz="2400" dirty="0" err="1">
                <a:solidFill>
                  <a:srgbClr val="000000"/>
                </a:solidFill>
                <a:latin typeface="Calibri" panose="020F0502020204030204" pitchFamily="34" charset="0"/>
              </a:rPr>
              <a:t>tubullar</a:t>
            </a:r>
            <a:r>
              <a:rPr lang="en-GB" altLang="en-US" sz="2400" dirty="0">
                <a:solidFill>
                  <a:srgbClr val="000000"/>
                </a:solidFill>
                <a:latin typeface="Calibri" panose="020F0502020204030204" pitchFamily="34" charset="0"/>
              </a:rPr>
              <a:t> pieces of cortex, externally smooth, shiny, silver-</a:t>
            </a:r>
            <a:r>
              <a:rPr lang="en-GB" altLang="en-US" sz="2400" dirty="0" err="1">
                <a:solidFill>
                  <a:srgbClr val="000000"/>
                </a:solidFill>
                <a:latin typeface="Calibri" panose="020F0502020204030204" pitchFamily="34" charset="0"/>
              </a:rPr>
              <a:t>gray</a:t>
            </a:r>
            <a:r>
              <a:rPr lang="en-GB" altLang="en-US" sz="2400" dirty="0">
                <a:solidFill>
                  <a:srgbClr val="000000"/>
                </a:solidFill>
                <a:latin typeface="Calibri" panose="020F0502020204030204" pitchFamily="34" charset="0"/>
              </a:rPr>
              <a:t>, inner side bright brown to reddish, with sharp ridges, typical odour, bitter astringent taste</a:t>
            </a:r>
          </a:p>
          <a:p>
            <a:pPr marL="0" indent="0" algn="just">
              <a:lnSpc>
                <a:spcPct val="90000"/>
              </a:lnSpc>
              <a:buClr>
                <a:srgbClr val="006600"/>
              </a:buClr>
              <a:buNone/>
              <a:defRPr/>
            </a:pPr>
            <a:endPar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rPr>
              <a:t>condensed tannins (catechins)</a:t>
            </a:r>
            <a:r>
              <a:rPr lang="cs-CZ" altLang="en-US" sz="2400" b="1"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rPr>
              <a:t> phlobaphens, </a:t>
            </a:r>
            <a:r>
              <a:rPr lang="cs-CZ" altLang="en-US" sz="2400" b="1"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flavonoids </a:t>
            </a:r>
            <a:endPar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marL="0" indent="0">
              <a:buClr>
                <a:srgbClr val="006600"/>
              </a:buClr>
              <a:buNone/>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astringent, </a:t>
            </a:r>
            <a:r>
              <a:rPr lang="en-GB" altLang="en-US" sz="2400" dirty="0" err="1">
                <a:solidFill>
                  <a:srgbClr val="000000"/>
                </a:solidFill>
                <a:latin typeface="Calibri" panose="020F0502020204030204" pitchFamily="34" charset="0"/>
              </a:rPr>
              <a:t>haemostyptic</a:t>
            </a:r>
            <a:r>
              <a:rPr lang="en-GB" altLang="en-US" sz="2400" dirty="0">
                <a:solidFill>
                  <a:srgbClr val="000000"/>
                </a:solidFill>
                <a:latin typeface="Calibri" panose="020F0502020204030204" pitchFamily="34" charset="0"/>
              </a:rPr>
              <a:t>, antidiarrhoic</a:t>
            </a:r>
            <a:endParaRPr lang="en-GB" altLang="en-US" sz="2400" i="1" dirty="0">
              <a:solidFill>
                <a:srgbClr val="000000"/>
              </a:solidFill>
              <a:latin typeface="Calibri" panose="020F0502020204030204" pitchFamily="34" charset="0"/>
            </a:endParaRPr>
          </a:p>
          <a:p>
            <a:pPr>
              <a:buClr>
                <a:srgbClr val="006600"/>
              </a:buClr>
              <a:buFont typeface="Wingdings" panose="05000000000000000000" pitchFamily="2" charset="2"/>
              <a:buChar char="§"/>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6" descr="D:\atlas\images\rost22mk.jpg"/>
          <p:cNvPicPr>
            <a:picLocks noChangeAspect="1" noChangeArrowheads="1"/>
          </p:cNvPicPr>
          <p:nvPr/>
        </p:nvPicPr>
        <p:blipFill>
          <a:blip r:embed="rId4">
            <a:extLst>
              <a:ext uri="{28A0092B-C50C-407E-A947-70E740481C1C}">
                <a14:useLocalDpi xmlns:a14="http://schemas.microsoft.com/office/drawing/2010/main" val="0"/>
              </a:ext>
            </a:extLst>
          </a:blip>
          <a:srcRect r="6000" b="14444"/>
          <a:stretch>
            <a:fillRect/>
          </a:stretch>
        </p:blipFill>
        <p:spPr bwMode="auto">
          <a:xfrm>
            <a:off x="5363996" y="1658044"/>
            <a:ext cx="3545054" cy="241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5487804E-5E39-442D-9432-8D27E0A41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4458323"/>
            <a:ext cx="2508250" cy="139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9" name="TextovéPole 2">
            <a:extLst>
              <a:ext uri="{FF2B5EF4-FFF2-40B4-BE49-F238E27FC236}">
                <a16:creationId xmlns:a16="http://schemas.microsoft.com/office/drawing/2014/main" id="{125C1051-3EF0-455B-99E9-856F2DAFA6CB}"/>
              </a:ext>
            </a:extLst>
          </p:cNvPr>
          <p:cNvSpPr txBox="1">
            <a:spLocks noChangeArrowheads="1"/>
          </p:cNvSpPr>
          <p:nvPr/>
        </p:nvSpPr>
        <p:spPr bwMode="auto">
          <a:xfrm>
            <a:off x="6420083" y="5877272"/>
            <a:ext cx="10622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eaLnBrk="0" hangingPunct="0">
              <a:spcBef>
                <a:spcPct val="20000"/>
              </a:spcBef>
              <a:buClr>
                <a:schemeClr val="accent1"/>
              </a:buClr>
              <a:buChar char="•"/>
              <a:defRPr sz="2800">
                <a:solidFill>
                  <a:schemeClr val="tx1"/>
                </a:solidFill>
                <a:latin typeface="Times New Roman" panose="02020603050405020304" pitchFamily="18" charset="0"/>
              </a:defRPr>
            </a:lvl2pPr>
            <a:lvl3pPr marL="1143000" indent="-228600" eaLnBrk="0" hangingPunct="0">
              <a:spcBef>
                <a:spcPct val="20000"/>
              </a:spcBef>
              <a:buClr>
                <a:schemeClr val="folHlink"/>
              </a:buClr>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cs-CZ" sz="2000" dirty="0">
                <a:solidFill>
                  <a:srgbClr val="000008"/>
                </a:solidFill>
                <a:latin typeface="Calibri" panose="020F0502020204030204" pitchFamily="34" charset="0"/>
              </a:rPr>
              <a:t>c</a:t>
            </a:r>
            <a:r>
              <a:rPr lang="cs-CZ" altLang="cs-CZ" sz="2000" dirty="0" err="1">
                <a:solidFill>
                  <a:srgbClr val="000008"/>
                </a:solidFill>
                <a:latin typeface="Calibri" panose="020F0502020204030204" pitchFamily="34" charset="0"/>
              </a:rPr>
              <a:t>atechin</a:t>
            </a:r>
            <a:endParaRPr lang="cs-CZ" altLang="cs-CZ" sz="2000" dirty="0">
              <a:solidFill>
                <a:srgbClr val="000008"/>
              </a:solidFill>
              <a:latin typeface="Calibri" panose="020F0502020204030204" pitchFamily="34" charset="0"/>
            </a:endParaRPr>
          </a:p>
        </p:txBody>
      </p:sp>
    </p:spTree>
    <p:extLst>
      <p:ext uri="{BB962C8B-B14F-4D97-AF65-F5344CB8AC3E}">
        <p14:creationId xmlns:p14="http://schemas.microsoft.com/office/powerpoint/2010/main" val="1571784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C77E26B-373E-452A-A246-5B448A9AB7F9}"/>
              </a:ext>
            </a:extLst>
          </p:cNvPr>
          <p:cNvSpPr>
            <a:spLocks noGrp="1" noChangeArrowheads="1"/>
          </p:cNvSpPr>
          <p:nvPr>
            <p:ph type="title"/>
          </p:nvPr>
        </p:nvSpPr>
        <p:spPr>
          <a:xfrm>
            <a:off x="2051050" y="231775"/>
            <a:ext cx="6883400" cy="952500"/>
          </a:xfrm>
        </p:spPr>
        <p:txBody>
          <a:bodyPr/>
          <a:lstStyle/>
          <a:p>
            <a:r>
              <a:rPr lang="en-GB" altLang="en-US" b="1" dirty="0" err="1">
                <a:solidFill>
                  <a:srgbClr val="800000"/>
                </a:solidFill>
                <a:latin typeface="Calibri" panose="020F0502020204030204" pitchFamily="34" charset="0"/>
              </a:rPr>
              <a:t>Quercus</a:t>
            </a:r>
            <a:r>
              <a:rPr lang="en-GB" altLang="en-US" b="1" dirty="0">
                <a:solidFill>
                  <a:srgbClr val="800000"/>
                </a:solidFill>
                <a:latin typeface="Calibri" panose="020F0502020204030204" pitchFamily="34" charset="0"/>
              </a:rPr>
              <a:t> cortex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id="{2BDF7644-5D27-45E5-9CED-AE79B3BC0D5A}"/>
              </a:ext>
            </a:extLst>
          </p:cNvPr>
          <p:cNvSpPr>
            <a:spLocks noGrp="1" noChangeArrowheads="1"/>
          </p:cNvSpPr>
          <p:nvPr>
            <p:ph type="body" sz="half" idx="1"/>
          </p:nvPr>
        </p:nvSpPr>
        <p:spPr>
          <a:xfrm>
            <a:off x="1" y="1392829"/>
            <a:ext cx="9110972" cy="952500"/>
          </a:xfrm>
        </p:spPr>
        <p:txBody>
          <a:bodyPr/>
          <a:lstStyle/>
          <a:p>
            <a:pPr>
              <a:buClr>
                <a:srgbClr val="006600"/>
              </a:buClr>
              <a:buSzPct val="100000"/>
              <a:buFont typeface="Wingdings" panose="05000000000000000000" pitchFamily="2" charset="2"/>
              <a:buChar char="§"/>
            </a:pPr>
            <a:r>
              <a:rPr lang="en-GB" altLang="cs-CZ" sz="2000" u="sng" noProof="0" dirty="0">
                <a:solidFill>
                  <a:srgbClr val="006600"/>
                </a:solidFill>
                <a:latin typeface="Calibri" panose="020F0502020204030204" pitchFamily="34" charset="0"/>
                <a:cs typeface="Calibri" panose="020F0502020204030204" pitchFamily="34" charset="0"/>
              </a:rPr>
              <a:t>Microscopy</a:t>
            </a:r>
            <a:r>
              <a:rPr lang="en-GB" altLang="cs-CZ" sz="2000" noProof="0" dirty="0">
                <a:solidFill>
                  <a:srgbClr val="006600"/>
                </a:solidFill>
                <a:latin typeface="Calibri" panose="020F0502020204030204" pitchFamily="34" charset="0"/>
                <a:cs typeface="Calibri" panose="020F0502020204030204" pitchFamily="34" charset="0"/>
              </a:rPr>
              <a:t>:</a:t>
            </a:r>
            <a:r>
              <a:rPr lang="cs-CZ" altLang="cs-CZ" sz="2000" noProof="0"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rPr>
              <a:t>cork, collenchyma, primary cortex separated from secondary by strip of </a:t>
            </a:r>
            <a:r>
              <a:rPr lang="en-GB" altLang="en-US" sz="2000" dirty="0" err="1">
                <a:solidFill>
                  <a:srgbClr val="000000"/>
                </a:solidFill>
                <a:latin typeface="Calibri" panose="020F0502020204030204" pitchFamily="34" charset="0"/>
              </a:rPr>
              <a:t>sclereid</a:t>
            </a:r>
            <a:r>
              <a:rPr lang="en-GB" altLang="en-US" sz="2000" dirty="0">
                <a:solidFill>
                  <a:srgbClr val="000000"/>
                </a:solidFill>
                <a:latin typeface="Calibri" panose="020F0502020204030204" pitchFamily="34" charset="0"/>
              </a:rPr>
              <a:t> cells,  single </a:t>
            </a:r>
            <a:r>
              <a:rPr lang="en-GB" altLang="en-US" sz="2000" dirty="0" err="1">
                <a:solidFill>
                  <a:srgbClr val="000000"/>
                </a:solidFill>
                <a:latin typeface="Calibri" panose="020F0502020204030204" pitchFamily="34" charset="0"/>
              </a:rPr>
              <a:t>sclereids</a:t>
            </a:r>
            <a:r>
              <a:rPr lang="en-GB" altLang="en-US" sz="2000" dirty="0">
                <a:solidFill>
                  <a:srgbClr val="000000"/>
                </a:solidFill>
                <a:latin typeface="Calibri" panose="020F0502020204030204" pitchFamily="34" charset="0"/>
              </a:rPr>
              <a:t> (stone cells), phloem fibers, aggregates of calcium oxalate crystals, medullar rays, sieve-tubes, reinforcing slat from </a:t>
            </a:r>
            <a:r>
              <a:rPr lang="en-GB" altLang="en-US" sz="2000" dirty="0" err="1">
                <a:solidFill>
                  <a:srgbClr val="000000"/>
                </a:solidFill>
                <a:latin typeface="Calibri" panose="020F0502020204030204" pitchFamily="34" charset="0"/>
              </a:rPr>
              <a:t>sclereids</a:t>
            </a:r>
            <a:endParaRPr lang="en-GB" altLang="cs-CZ" sz="20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id="{DB156B1F-4DCF-43B7-B47E-B83E64C880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8" name="Picture 10">
            <a:extLst>
              <a:ext uri="{FF2B5EF4-FFF2-40B4-BE49-F238E27FC236}">
                <a16:creationId xmlns:a16="http://schemas.microsoft.com/office/drawing/2014/main" id="{CF6650AE-731E-436B-9213-FEEEFE926F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2541597"/>
            <a:ext cx="5666315" cy="425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16">
            <a:extLst>
              <a:ext uri="{FF2B5EF4-FFF2-40B4-BE49-F238E27FC236}">
                <a16:creationId xmlns:a16="http://schemas.microsoft.com/office/drawing/2014/main" id="{13A912F9-2C9D-4148-901F-18AEFBED1110}"/>
              </a:ext>
            </a:extLst>
          </p:cNvPr>
          <p:cNvSpPr>
            <a:spLocks noChangeShapeType="1"/>
          </p:cNvSpPr>
          <p:nvPr/>
        </p:nvSpPr>
        <p:spPr bwMode="auto">
          <a:xfrm flipV="1">
            <a:off x="1403648" y="3501008"/>
            <a:ext cx="503237"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nchor="ctr"/>
          <a:lstStyle/>
          <a:p>
            <a:endParaRPr lang="en-GB" dirty="0"/>
          </a:p>
        </p:txBody>
      </p:sp>
      <p:sp>
        <p:nvSpPr>
          <p:cNvPr id="11" name="TextovéPole 16">
            <a:extLst>
              <a:ext uri="{FF2B5EF4-FFF2-40B4-BE49-F238E27FC236}">
                <a16:creationId xmlns:a16="http://schemas.microsoft.com/office/drawing/2014/main" id="{004A97D3-CDF7-4055-96F3-D4F92163DC8D}"/>
              </a:ext>
            </a:extLst>
          </p:cNvPr>
          <p:cNvSpPr txBox="1">
            <a:spLocks noChangeArrowheads="1"/>
          </p:cNvSpPr>
          <p:nvPr/>
        </p:nvSpPr>
        <p:spPr bwMode="auto">
          <a:xfrm>
            <a:off x="611560" y="3300983"/>
            <a:ext cx="8937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eaLnBrk="0" hangingPunct="0">
              <a:spcBef>
                <a:spcPct val="20000"/>
              </a:spcBef>
              <a:buClr>
                <a:schemeClr val="accent1"/>
              </a:buClr>
              <a:buChar char="•"/>
              <a:defRPr sz="2800">
                <a:solidFill>
                  <a:schemeClr val="tx1"/>
                </a:solidFill>
                <a:latin typeface="Times New Roman" panose="02020603050405020304" pitchFamily="18" charset="0"/>
              </a:defRPr>
            </a:lvl2pPr>
            <a:lvl3pPr marL="1143000" indent="-228600" eaLnBrk="0" hangingPunct="0">
              <a:spcBef>
                <a:spcPct val="20000"/>
              </a:spcBef>
              <a:buClr>
                <a:schemeClr val="folHlink"/>
              </a:buClr>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cs-CZ" sz="1800" dirty="0">
                <a:solidFill>
                  <a:srgbClr val="000000"/>
                </a:solidFill>
                <a:latin typeface="Calibri" panose="020F0502020204030204" pitchFamily="34" charset="0"/>
              </a:rPr>
              <a:t>cork</a:t>
            </a:r>
            <a:endParaRPr lang="cs-CZ" altLang="cs-CZ" sz="1800" dirty="0">
              <a:solidFill>
                <a:srgbClr val="000000"/>
              </a:solidFill>
              <a:latin typeface="Calibri" panose="020F0502020204030204" pitchFamily="34" charset="0"/>
            </a:endParaRPr>
          </a:p>
        </p:txBody>
      </p:sp>
      <p:sp>
        <p:nvSpPr>
          <p:cNvPr id="12" name="Line 16">
            <a:extLst>
              <a:ext uri="{FF2B5EF4-FFF2-40B4-BE49-F238E27FC236}">
                <a16:creationId xmlns:a16="http://schemas.microsoft.com/office/drawing/2014/main" id="{C9F1A007-2ED4-4D46-B099-67BD805535C1}"/>
              </a:ext>
            </a:extLst>
          </p:cNvPr>
          <p:cNvSpPr>
            <a:spLocks noChangeShapeType="1"/>
          </p:cNvSpPr>
          <p:nvPr/>
        </p:nvSpPr>
        <p:spPr bwMode="auto">
          <a:xfrm flipH="1">
            <a:off x="4572000" y="2997200"/>
            <a:ext cx="3108325" cy="863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3" name="TextovéPole 16">
            <a:extLst>
              <a:ext uri="{FF2B5EF4-FFF2-40B4-BE49-F238E27FC236}">
                <a16:creationId xmlns:a16="http://schemas.microsoft.com/office/drawing/2014/main" id="{E3814E82-1972-4CD8-A734-2B291AA6D1A3}"/>
              </a:ext>
            </a:extLst>
          </p:cNvPr>
          <p:cNvSpPr txBox="1">
            <a:spLocks noChangeArrowheads="1"/>
          </p:cNvSpPr>
          <p:nvPr/>
        </p:nvSpPr>
        <p:spPr bwMode="auto">
          <a:xfrm>
            <a:off x="7728362" y="2797175"/>
            <a:ext cx="11806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eaLnBrk="0" hangingPunct="0">
              <a:spcBef>
                <a:spcPct val="20000"/>
              </a:spcBef>
              <a:buClr>
                <a:schemeClr val="accent1"/>
              </a:buClr>
              <a:buChar char="•"/>
              <a:defRPr sz="2800">
                <a:solidFill>
                  <a:schemeClr val="tx1"/>
                </a:solidFill>
                <a:latin typeface="Times New Roman" panose="02020603050405020304" pitchFamily="18" charset="0"/>
              </a:defRPr>
            </a:lvl2pPr>
            <a:lvl3pPr marL="1143000" indent="-228600" eaLnBrk="0" hangingPunct="0">
              <a:spcBef>
                <a:spcPct val="20000"/>
              </a:spcBef>
              <a:buClr>
                <a:schemeClr val="folHlink"/>
              </a:buClr>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cs-CZ" sz="1800" dirty="0">
                <a:solidFill>
                  <a:srgbClr val="000000"/>
                </a:solidFill>
                <a:latin typeface="Calibri" panose="020F0502020204030204" pitchFamily="34" charset="0"/>
              </a:rPr>
              <a:t>strip of </a:t>
            </a:r>
            <a:r>
              <a:rPr lang="en-US" altLang="cs-CZ" sz="1800" dirty="0" err="1">
                <a:solidFill>
                  <a:srgbClr val="000000"/>
                </a:solidFill>
                <a:latin typeface="Calibri" panose="020F0502020204030204" pitchFamily="34" charset="0"/>
              </a:rPr>
              <a:t>sclereid</a:t>
            </a:r>
            <a:r>
              <a:rPr lang="en-US" altLang="cs-CZ" sz="1800" dirty="0">
                <a:solidFill>
                  <a:srgbClr val="000000"/>
                </a:solidFill>
                <a:latin typeface="Calibri" panose="020F0502020204030204" pitchFamily="34" charset="0"/>
              </a:rPr>
              <a:t> cells</a:t>
            </a:r>
            <a:endParaRPr lang="cs-CZ" altLang="cs-CZ" sz="1800" dirty="0">
              <a:solidFill>
                <a:srgbClr val="000000"/>
              </a:solidFill>
              <a:latin typeface="Calibri" panose="020F0502020204030204" pitchFamily="34" charset="0"/>
            </a:endParaRPr>
          </a:p>
        </p:txBody>
      </p:sp>
      <p:sp>
        <p:nvSpPr>
          <p:cNvPr id="15" name="Line 16">
            <a:extLst>
              <a:ext uri="{FF2B5EF4-FFF2-40B4-BE49-F238E27FC236}">
                <a16:creationId xmlns:a16="http://schemas.microsoft.com/office/drawing/2014/main" id="{4806E55E-1C35-487A-9F8C-E3F63408B729}"/>
              </a:ext>
            </a:extLst>
          </p:cNvPr>
          <p:cNvSpPr>
            <a:spLocks noChangeShapeType="1"/>
          </p:cNvSpPr>
          <p:nvPr/>
        </p:nvSpPr>
        <p:spPr bwMode="auto">
          <a:xfrm flipH="1">
            <a:off x="5496337" y="4709724"/>
            <a:ext cx="2232025" cy="47625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nchor="ctr"/>
          <a:lstStyle/>
          <a:p>
            <a:endParaRPr lang="en-GB" dirty="0"/>
          </a:p>
        </p:txBody>
      </p:sp>
      <p:sp>
        <p:nvSpPr>
          <p:cNvPr id="16" name="Line 16">
            <a:extLst>
              <a:ext uri="{FF2B5EF4-FFF2-40B4-BE49-F238E27FC236}">
                <a16:creationId xmlns:a16="http://schemas.microsoft.com/office/drawing/2014/main" id="{A083C7C6-8253-451E-8848-E9DBAFC2406F}"/>
              </a:ext>
            </a:extLst>
          </p:cNvPr>
          <p:cNvSpPr>
            <a:spLocks noChangeShapeType="1"/>
          </p:cNvSpPr>
          <p:nvPr/>
        </p:nvSpPr>
        <p:spPr bwMode="auto">
          <a:xfrm flipH="1" flipV="1">
            <a:off x="6821488" y="5685520"/>
            <a:ext cx="858837" cy="21907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nchor="ctr"/>
          <a:lstStyle/>
          <a:p>
            <a:endParaRPr lang="en-GB" dirty="0"/>
          </a:p>
        </p:txBody>
      </p:sp>
      <p:sp>
        <p:nvSpPr>
          <p:cNvPr id="17" name="TextovéPole 16">
            <a:extLst>
              <a:ext uri="{FF2B5EF4-FFF2-40B4-BE49-F238E27FC236}">
                <a16:creationId xmlns:a16="http://schemas.microsoft.com/office/drawing/2014/main" id="{78F921D0-2298-45AE-9C31-0CD0440C8354}"/>
              </a:ext>
            </a:extLst>
          </p:cNvPr>
          <p:cNvSpPr txBox="1">
            <a:spLocks noChangeArrowheads="1"/>
          </p:cNvSpPr>
          <p:nvPr/>
        </p:nvSpPr>
        <p:spPr bwMode="auto">
          <a:xfrm>
            <a:off x="7753762" y="4517693"/>
            <a:ext cx="1180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eaLnBrk="0" hangingPunct="0">
              <a:spcBef>
                <a:spcPct val="20000"/>
              </a:spcBef>
              <a:buClr>
                <a:schemeClr val="accent1"/>
              </a:buClr>
              <a:buChar char="•"/>
              <a:defRPr sz="2800">
                <a:solidFill>
                  <a:schemeClr val="tx1"/>
                </a:solidFill>
                <a:latin typeface="Times New Roman" panose="02020603050405020304" pitchFamily="18" charset="0"/>
              </a:defRPr>
            </a:lvl2pPr>
            <a:lvl3pPr marL="1143000" indent="-228600" eaLnBrk="0" hangingPunct="0">
              <a:spcBef>
                <a:spcPct val="20000"/>
              </a:spcBef>
              <a:buClr>
                <a:schemeClr val="folHlink"/>
              </a:buClr>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cs-CZ" sz="1800" dirty="0" err="1">
                <a:solidFill>
                  <a:srgbClr val="000000"/>
                </a:solidFill>
                <a:latin typeface="Calibri" panose="020F0502020204030204" pitchFamily="34" charset="0"/>
              </a:rPr>
              <a:t>sclereids</a:t>
            </a:r>
            <a:r>
              <a:rPr lang="en-US" altLang="cs-CZ" sz="1800" dirty="0">
                <a:solidFill>
                  <a:srgbClr val="000000"/>
                </a:solidFill>
                <a:latin typeface="Calibri" panose="020F0502020204030204" pitchFamily="34" charset="0"/>
              </a:rPr>
              <a:t> </a:t>
            </a:r>
            <a:endParaRPr lang="cs-CZ" altLang="cs-CZ" sz="1800" dirty="0">
              <a:solidFill>
                <a:srgbClr val="000000"/>
              </a:solidFill>
              <a:latin typeface="Calibri" panose="020F0502020204030204" pitchFamily="34" charset="0"/>
            </a:endParaRPr>
          </a:p>
        </p:txBody>
      </p:sp>
      <p:sp>
        <p:nvSpPr>
          <p:cNvPr id="18" name="TextovéPole 16">
            <a:extLst>
              <a:ext uri="{FF2B5EF4-FFF2-40B4-BE49-F238E27FC236}">
                <a16:creationId xmlns:a16="http://schemas.microsoft.com/office/drawing/2014/main" id="{E6376ACB-91EE-41AC-87B2-58D8E615F7FC}"/>
              </a:ext>
            </a:extLst>
          </p:cNvPr>
          <p:cNvSpPr txBox="1">
            <a:spLocks noChangeArrowheads="1"/>
          </p:cNvSpPr>
          <p:nvPr/>
        </p:nvSpPr>
        <p:spPr bwMode="auto">
          <a:xfrm>
            <a:off x="7947766" y="5685520"/>
            <a:ext cx="13461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eaLnBrk="0" hangingPunct="0">
              <a:spcBef>
                <a:spcPct val="20000"/>
              </a:spcBef>
              <a:buClr>
                <a:schemeClr val="accent1"/>
              </a:buClr>
              <a:buChar char="•"/>
              <a:defRPr sz="2800">
                <a:solidFill>
                  <a:schemeClr val="tx1"/>
                </a:solidFill>
                <a:latin typeface="Times New Roman" panose="02020603050405020304" pitchFamily="18" charset="0"/>
              </a:defRPr>
            </a:lvl2pPr>
            <a:lvl3pPr marL="1143000" indent="-228600" eaLnBrk="0" hangingPunct="0">
              <a:spcBef>
                <a:spcPct val="20000"/>
              </a:spcBef>
              <a:buClr>
                <a:schemeClr val="folHlink"/>
              </a:buClr>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GB" altLang="en-US" sz="1600" dirty="0">
                <a:solidFill>
                  <a:srgbClr val="000000"/>
                </a:solidFill>
                <a:latin typeface="Calibri" panose="020F0502020204030204" pitchFamily="34" charset="0"/>
              </a:rPr>
              <a:t>reinforcing slat from </a:t>
            </a:r>
            <a:r>
              <a:rPr lang="en-US" altLang="cs-CZ" sz="1600" dirty="0" err="1">
                <a:solidFill>
                  <a:srgbClr val="000000"/>
                </a:solidFill>
                <a:latin typeface="Calibri" panose="020F0502020204030204" pitchFamily="34" charset="0"/>
              </a:rPr>
              <a:t>sclereids</a:t>
            </a:r>
            <a:r>
              <a:rPr lang="en-US" altLang="cs-CZ" sz="1600" dirty="0">
                <a:solidFill>
                  <a:srgbClr val="000000"/>
                </a:solidFill>
                <a:latin typeface="Calibri" panose="020F0502020204030204" pitchFamily="34" charset="0"/>
              </a:rPr>
              <a:t> </a:t>
            </a:r>
            <a:endParaRPr lang="cs-CZ" altLang="cs-CZ" sz="16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567459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C77E26B-373E-452A-A246-5B448A9AB7F9}"/>
              </a:ext>
            </a:extLst>
          </p:cNvPr>
          <p:cNvSpPr>
            <a:spLocks noGrp="1" noChangeArrowheads="1"/>
          </p:cNvSpPr>
          <p:nvPr>
            <p:ph type="title"/>
          </p:nvPr>
        </p:nvSpPr>
        <p:spPr>
          <a:xfrm>
            <a:off x="2051050" y="231775"/>
            <a:ext cx="6883400" cy="952500"/>
          </a:xfrm>
        </p:spPr>
        <p:txBody>
          <a:bodyPr/>
          <a:lstStyle/>
          <a:p>
            <a:r>
              <a:rPr lang="en-GB" altLang="en-US" b="1" dirty="0" err="1">
                <a:solidFill>
                  <a:srgbClr val="800000"/>
                </a:solidFill>
                <a:latin typeface="Calibri" panose="020F0502020204030204" pitchFamily="34" charset="0"/>
              </a:rPr>
              <a:t>Quercus</a:t>
            </a:r>
            <a:r>
              <a:rPr lang="en-GB" altLang="en-US" b="1" dirty="0">
                <a:solidFill>
                  <a:srgbClr val="800000"/>
                </a:solidFill>
                <a:latin typeface="Calibri" panose="020F0502020204030204" pitchFamily="34" charset="0"/>
              </a:rPr>
              <a:t> cortex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id="{2BDF7644-5D27-45E5-9CED-AE79B3BC0D5A}"/>
              </a:ext>
            </a:extLst>
          </p:cNvPr>
          <p:cNvSpPr>
            <a:spLocks noGrp="1" noChangeArrowheads="1"/>
          </p:cNvSpPr>
          <p:nvPr>
            <p:ph type="body" sz="half" idx="1"/>
          </p:nvPr>
        </p:nvSpPr>
        <p:spPr>
          <a:xfrm>
            <a:off x="168275" y="1504950"/>
            <a:ext cx="3755653" cy="5164410"/>
          </a:xfrm>
        </p:spPr>
        <p:txBody>
          <a:bodyPr/>
          <a:lstStyle/>
          <a:p>
            <a:pPr>
              <a:buClr>
                <a:srgbClr val="006600"/>
              </a:buClr>
              <a:buSzPct val="100000"/>
              <a:buFont typeface="Wingdings" panose="05000000000000000000" pitchFamily="2" charset="2"/>
              <a:buChar char="§"/>
            </a:pPr>
            <a:r>
              <a:rPr lang="en-GB" altLang="cs-CZ" sz="2400" noProof="0" dirty="0">
                <a:solidFill>
                  <a:srgbClr val="006600"/>
                </a:solidFill>
                <a:latin typeface="Calibri" panose="020F0502020204030204" pitchFamily="34" charset="0"/>
                <a:cs typeface="Calibri" panose="020F0502020204030204" pitchFamily="34" charset="0"/>
              </a:rPr>
              <a:t>Microscopy:</a:t>
            </a:r>
            <a:endParaRPr lang="en-GB" altLang="cs-CZ" sz="2400" noProof="0" dirty="0">
              <a:solidFill>
                <a:srgbClr val="000008"/>
              </a:solidFill>
              <a:latin typeface="Calibri" panose="020F0502020204030204" pitchFamily="34" charset="0"/>
              <a:cs typeface="Calibri" panose="020F0502020204030204" pitchFamily="34" charset="0"/>
            </a:endParaRPr>
          </a:p>
          <a:p>
            <a:pPr>
              <a:lnSpc>
                <a:spcPct val="90000"/>
              </a:lnSpc>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cork</a:t>
            </a:r>
          </a:p>
          <a:p>
            <a:pPr>
              <a:lnSpc>
                <a:spcPct val="90000"/>
              </a:lnSpc>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collenchyma</a:t>
            </a:r>
          </a:p>
          <a:p>
            <a:pPr>
              <a:lnSpc>
                <a:spcPct val="90000"/>
              </a:lnSpc>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stone cells</a:t>
            </a:r>
          </a:p>
          <a:p>
            <a:pPr>
              <a:lnSpc>
                <a:spcPct val="90000"/>
              </a:lnSpc>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mechanical </a:t>
            </a: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strip</a:t>
            </a:r>
          </a:p>
          <a:p>
            <a:pPr>
              <a:lnSpc>
                <a:spcPct val="90000"/>
              </a:lnSpc>
              <a:buNone/>
            </a:pPr>
            <a:r>
              <a:rPr lang="cs-CZ" altLang="en-US" sz="2400" dirty="0">
                <a:solidFill>
                  <a:srgbClr val="000000"/>
                </a:solidFill>
                <a:latin typeface="Calibri" panose="020F0502020204030204" pitchFamily="34" charset="0"/>
              </a:rPr>
              <a:t>			</a:t>
            </a:r>
            <a:r>
              <a:rPr lang="en-US" altLang="en-US" sz="2400" dirty="0">
                <a:solidFill>
                  <a:srgbClr val="000000"/>
                </a:solidFill>
                <a:latin typeface="Calibri" panose="020F0502020204030204" pitchFamily="34" charset="0"/>
              </a:rPr>
              <a:t>druses</a:t>
            </a:r>
            <a:endParaRPr lang="en-GB" altLang="en-US" sz="2400" dirty="0">
              <a:solidFill>
                <a:srgbClr val="000000"/>
              </a:solidFill>
              <a:latin typeface="Calibri" panose="020F0502020204030204" pitchFamily="34" charset="0"/>
            </a:endParaRPr>
          </a:p>
          <a:p>
            <a:pPr>
              <a:lnSpc>
                <a:spcPct val="90000"/>
              </a:lnSpc>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medullar rays</a:t>
            </a:r>
          </a:p>
          <a:p>
            <a:pPr>
              <a:lnSpc>
                <a:spcPct val="90000"/>
              </a:lnSpc>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phloem fibers</a:t>
            </a:r>
          </a:p>
          <a:p>
            <a:pPr>
              <a:lnSpc>
                <a:spcPct val="90000"/>
              </a:lnSpc>
            </a:pPr>
            <a:endParaRPr lang="en-GB" altLang="en-US" sz="2400" dirty="0">
              <a:solidFill>
                <a:srgbClr val="000000"/>
              </a:solidFill>
              <a:latin typeface="Calibri" panose="020F0502020204030204" pitchFamily="34" charset="0"/>
            </a:endParaRPr>
          </a:p>
          <a:p>
            <a:pPr>
              <a:lnSpc>
                <a:spcPct val="90000"/>
              </a:lnSpc>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reinforcing </a:t>
            </a: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slat </a:t>
            </a:r>
          </a:p>
          <a:p>
            <a:pPr>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id="{DB156B1F-4DCF-43B7-B47E-B83E64C880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8" name="Picture 4" descr="dub"/>
          <p:cNvPicPr>
            <a:picLocks noChangeAspect="1" noChangeArrowheads="1"/>
          </p:cNvPicPr>
          <p:nvPr/>
        </p:nvPicPr>
        <p:blipFill>
          <a:blip r:embed="rId4">
            <a:extLst>
              <a:ext uri="{28A0092B-C50C-407E-A947-70E740481C1C}">
                <a14:useLocalDpi xmlns:a14="http://schemas.microsoft.com/office/drawing/2010/main" val="0"/>
              </a:ext>
            </a:extLst>
          </a:blip>
          <a:srcRect b="3409"/>
          <a:stretch>
            <a:fillRect/>
          </a:stretch>
        </p:blipFill>
        <p:spPr bwMode="auto">
          <a:xfrm>
            <a:off x="4716016" y="1504950"/>
            <a:ext cx="2322279"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5"/>
          <p:cNvSpPr>
            <a:spLocks noChangeShapeType="1"/>
          </p:cNvSpPr>
          <p:nvPr/>
        </p:nvSpPr>
        <p:spPr bwMode="auto">
          <a:xfrm flipV="1">
            <a:off x="2699792" y="1700808"/>
            <a:ext cx="2304256" cy="4320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0" name="Line 5"/>
          <p:cNvSpPr>
            <a:spLocks noChangeShapeType="1"/>
          </p:cNvSpPr>
          <p:nvPr/>
        </p:nvSpPr>
        <p:spPr bwMode="auto">
          <a:xfrm flipV="1">
            <a:off x="3635896" y="2060848"/>
            <a:ext cx="1584176" cy="50405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1" name="Line 5"/>
          <p:cNvSpPr>
            <a:spLocks noChangeShapeType="1"/>
          </p:cNvSpPr>
          <p:nvPr/>
        </p:nvSpPr>
        <p:spPr bwMode="auto">
          <a:xfrm flipV="1">
            <a:off x="3419872" y="2632077"/>
            <a:ext cx="2952328" cy="29286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2" name="Line 5"/>
          <p:cNvSpPr>
            <a:spLocks noChangeShapeType="1"/>
          </p:cNvSpPr>
          <p:nvPr/>
        </p:nvSpPr>
        <p:spPr bwMode="auto">
          <a:xfrm flipV="1">
            <a:off x="3581772" y="2992117"/>
            <a:ext cx="2070348" cy="50889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3" name="Line 5"/>
          <p:cNvSpPr>
            <a:spLocks noChangeShapeType="1"/>
          </p:cNvSpPr>
          <p:nvPr/>
        </p:nvSpPr>
        <p:spPr bwMode="auto">
          <a:xfrm flipV="1">
            <a:off x="2915816" y="3568181"/>
            <a:ext cx="2808312" cy="50889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4" name="Line 5"/>
          <p:cNvSpPr>
            <a:spLocks noChangeShapeType="1"/>
          </p:cNvSpPr>
          <p:nvPr/>
        </p:nvSpPr>
        <p:spPr bwMode="auto">
          <a:xfrm>
            <a:off x="3851920" y="4509120"/>
            <a:ext cx="1584176"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5" name="Line 5"/>
          <p:cNvSpPr>
            <a:spLocks noChangeShapeType="1"/>
          </p:cNvSpPr>
          <p:nvPr/>
        </p:nvSpPr>
        <p:spPr bwMode="auto">
          <a:xfrm>
            <a:off x="3851920" y="4941168"/>
            <a:ext cx="18002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6" name="Line 5"/>
          <p:cNvSpPr>
            <a:spLocks noChangeShapeType="1"/>
          </p:cNvSpPr>
          <p:nvPr/>
        </p:nvSpPr>
        <p:spPr bwMode="auto">
          <a:xfrm>
            <a:off x="3581772" y="5949280"/>
            <a:ext cx="2430388" cy="7200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Tree>
    <p:extLst>
      <p:ext uri="{BB962C8B-B14F-4D97-AF65-F5344CB8AC3E}">
        <p14:creationId xmlns:p14="http://schemas.microsoft.com/office/powerpoint/2010/main" val="3235488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Juniperi</a:t>
            </a:r>
            <a:r>
              <a:rPr lang="en-GB" altLang="en-US" b="1" dirty="0">
                <a:solidFill>
                  <a:srgbClr val="800000"/>
                </a:solidFill>
                <a:latin typeface="Calibri" panose="020F0502020204030204" pitchFamily="34" charset="0"/>
              </a:rPr>
              <a:t> lignum</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68275" y="1624013"/>
            <a:ext cx="8307388" cy="1008064"/>
          </a:xfrm>
        </p:spPr>
        <p:txBody>
          <a:bodyPr/>
          <a:lstStyle/>
          <a:p>
            <a:pPr>
              <a:buNone/>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en-GB"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err="1">
                <a:solidFill>
                  <a:srgbClr val="800000"/>
                </a:solidFill>
                <a:latin typeface="Calibri" panose="020F0502020204030204" pitchFamily="34" charset="0"/>
              </a:rPr>
              <a:t>Juniperus</a:t>
            </a:r>
            <a:r>
              <a:rPr lang="en-GB" altLang="en-US" sz="2400" b="1" i="1" dirty="0">
                <a:solidFill>
                  <a:srgbClr val="800000"/>
                </a:solidFill>
                <a:latin typeface="Calibri" panose="020F0502020204030204" pitchFamily="34" charset="0"/>
              </a:rPr>
              <a:t> </a:t>
            </a:r>
            <a:r>
              <a:rPr lang="en-GB" altLang="en-US" sz="2400" b="1" i="1" dirty="0" err="1">
                <a:solidFill>
                  <a:srgbClr val="800000"/>
                </a:solidFill>
                <a:latin typeface="Calibri" panose="020F0502020204030204" pitchFamily="34" charset="0"/>
              </a:rPr>
              <a:t>communis</a:t>
            </a:r>
            <a:r>
              <a:rPr lang="en-GB" altLang="en-US" sz="2400" b="1" i="1" dirty="0">
                <a:solidFill>
                  <a:srgbClr val="800000"/>
                </a:solidFill>
                <a:latin typeface="Calibri" panose="020F0502020204030204" pitchFamily="34" charset="0"/>
              </a:rPr>
              <a:t>,</a:t>
            </a:r>
            <a:r>
              <a:rPr lang="cs-CZ" altLang="en-US" sz="2400" b="1" i="1" dirty="0">
                <a:solidFill>
                  <a:srgbClr val="800000"/>
                </a:solidFill>
                <a:latin typeface="Calibri" panose="020F0502020204030204" pitchFamily="34" charset="0"/>
              </a:rPr>
              <a:t> </a:t>
            </a:r>
            <a:r>
              <a:rPr lang="en-GB" altLang="en-US" sz="2400" b="1" dirty="0" err="1">
                <a:solidFill>
                  <a:srgbClr val="800000"/>
                </a:solidFill>
                <a:latin typeface="Calibri" panose="020F0502020204030204" pitchFamily="34" charset="0"/>
              </a:rPr>
              <a:t>Cupressaceae</a:t>
            </a:r>
            <a:r>
              <a:rPr lang="en-GB" altLang="sk-SK" sz="2400" b="1" dirty="0">
                <a:solidFill>
                  <a:srgbClr val="800000"/>
                </a:solidFill>
                <a:latin typeface="Calibri" panose="020F0502020204030204" pitchFamily="34" charset="0"/>
              </a:rPr>
              <a:t>,</a:t>
            </a:r>
            <a:r>
              <a:rPr lang="en-GB" altLang="en-US" sz="2400" b="1" noProof="0" dirty="0">
                <a:solidFill>
                  <a:srgbClr val="800000"/>
                </a:solidFill>
                <a:latin typeface="Calibri" panose="020F0502020204030204" pitchFamily="34" charset="0"/>
              </a:rPr>
              <a:t> </a:t>
            </a:r>
            <a:r>
              <a:rPr lang="en-GB" altLang="en-US" sz="2400" noProof="0"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rPr>
              <a:t>Juniper</a:t>
            </a:r>
            <a:r>
              <a:rPr lang="en-GB" altLang="en-US" sz="2400" noProof="0" dirty="0">
                <a:solidFill>
                  <a:srgbClr val="000000"/>
                </a:solidFill>
                <a:latin typeface="Calibri" panose="020F0502020204030204" pitchFamily="34" charset="0"/>
              </a:rPr>
              <a:t>)</a:t>
            </a:r>
            <a:endParaRPr lang="cs-CZ" altLang="en-US" sz="2400" noProof="0" dirty="0">
              <a:solidFill>
                <a:srgbClr val="000000"/>
              </a:solidFill>
              <a:latin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5" descr="juniperus-commun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2429308"/>
            <a:ext cx="2678206" cy="412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ok 2" descr="Obrázok, na ktorom je strom, ovocie, kvet, jedlo&#10;&#10;Automaticky generovaný popis">
            <a:extLst>
              <a:ext uri="{FF2B5EF4-FFF2-40B4-BE49-F238E27FC236}">
                <a16:creationId xmlns:a16="http://schemas.microsoft.com/office/drawing/2014/main" id="{DA2ABAA2-9661-4350-A998-86BD53397E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16" y="2456656"/>
            <a:ext cx="2743200" cy="4114800"/>
          </a:xfrm>
          <a:prstGeom prst="rect">
            <a:avLst/>
          </a:prstGeom>
        </p:spPr>
      </p:pic>
    </p:spTree>
    <p:extLst>
      <p:ext uri="{BB962C8B-B14F-4D97-AF65-F5344CB8AC3E}">
        <p14:creationId xmlns:p14="http://schemas.microsoft.com/office/powerpoint/2010/main" val="26787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Juniperi</a:t>
            </a:r>
            <a:r>
              <a:rPr lang="en-GB" altLang="en-US" b="1" dirty="0">
                <a:solidFill>
                  <a:srgbClr val="800000"/>
                </a:solidFill>
                <a:latin typeface="Calibri" panose="020F0502020204030204" pitchFamily="34" charset="0"/>
              </a:rPr>
              <a:t> lignum</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247650" y="1495864"/>
            <a:ext cx="8550846" cy="4947441"/>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en-GB" altLang="cs-CZ" sz="2400" noProof="0" dirty="0">
                <a:solidFill>
                  <a:srgbClr val="006600"/>
                </a:solidFill>
                <a:latin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bright yellow to reddish wood, fibrous, aromatic odour and taste</a:t>
            </a:r>
          </a:p>
          <a:p>
            <a:pPr algn="just">
              <a:lnSpc>
                <a:spcPct val="90000"/>
              </a:lnSpc>
              <a:buClr>
                <a:srgbClr val="006600"/>
              </a:buClr>
              <a:buFont typeface="Wingdings" panose="05000000000000000000" pitchFamily="2" charset="2"/>
              <a:buChar char="§"/>
              <a:defRPr/>
            </a:pPr>
            <a:endParaRPr lang="cs-CZ" altLang="cs-CZ" sz="240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en-GB"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essential oil (pinene, </a:t>
            </a:r>
            <a:r>
              <a:rPr lang="en-GB" altLang="en-US" sz="2400" dirty="0" err="1">
                <a:solidFill>
                  <a:srgbClr val="000000"/>
                </a:solidFill>
                <a:latin typeface="Calibri" panose="020F0502020204030204" pitchFamily="34" charset="0"/>
              </a:rPr>
              <a:t>terpinene</a:t>
            </a:r>
            <a:r>
              <a:rPr lang="en-GB" altLang="en-US" sz="2400" dirty="0">
                <a:solidFill>
                  <a:srgbClr val="000000"/>
                </a:solidFill>
                <a:latin typeface="Calibri" panose="020F0502020204030204" pitchFamily="34" charset="0"/>
              </a:rPr>
              <a:t>), resins</a:t>
            </a:r>
          </a:p>
          <a:p>
            <a:pPr marL="0" indent="0">
              <a:buClr>
                <a:srgbClr val="006600"/>
              </a:buClr>
              <a:buNone/>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diuretic, diaphoretic, derivans (irritant)</a:t>
            </a:r>
          </a:p>
          <a:p>
            <a:pPr>
              <a:buClr>
                <a:srgbClr val="006600"/>
              </a:buClr>
              <a:buFont typeface="Wingdings" panose="05000000000000000000" pitchFamily="2" charset="2"/>
              <a:buChar char="§"/>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1028" descr="C:\Renata\PRAKTIKA\124-2442_IMG.JPG"/>
          <p:cNvPicPr>
            <a:picLocks noChangeAspect="1" noChangeArrowheads="1"/>
          </p:cNvPicPr>
          <p:nvPr/>
        </p:nvPicPr>
        <p:blipFill>
          <a:blip r:embed="rId5" cstate="print">
            <a:extLst>
              <a:ext uri="{28A0092B-C50C-407E-A947-70E740481C1C}">
                <a14:useLocalDpi xmlns:a14="http://schemas.microsoft.com/office/drawing/2010/main" val="0"/>
              </a:ext>
            </a:extLst>
          </a:blip>
          <a:srcRect t="32787"/>
          <a:stretch>
            <a:fillRect/>
          </a:stretch>
        </p:blipFill>
        <p:spPr bwMode="auto">
          <a:xfrm>
            <a:off x="1475656" y="2276872"/>
            <a:ext cx="5415688" cy="272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626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K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C77E26B-373E-452A-A246-5B448A9AB7F9}"/>
              </a:ext>
            </a:extLst>
          </p:cNvPr>
          <p:cNvSpPr>
            <a:spLocks noGrp="1" noChangeArrowheads="1"/>
          </p:cNvSpPr>
          <p:nvPr>
            <p:ph type="title"/>
          </p:nvPr>
        </p:nvSpPr>
        <p:spPr>
          <a:xfrm>
            <a:off x="2051050" y="231775"/>
            <a:ext cx="6883400" cy="952500"/>
          </a:xfrm>
        </p:spPr>
        <p:txBody>
          <a:bodyPr/>
          <a:lstStyle/>
          <a:p>
            <a:r>
              <a:rPr lang="en-GB" altLang="en-US" b="1" dirty="0" err="1">
                <a:solidFill>
                  <a:srgbClr val="800000"/>
                </a:solidFill>
                <a:latin typeface="Calibri" panose="020F0502020204030204" pitchFamily="34" charset="0"/>
              </a:rPr>
              <a:t>Juniperi</a:t>
            </a:r>
            <a:r>
              <a:rPr lang="en-GB" altLang="en-US" b="1" dirty="0">
                <a:solidFill>
                  <a:srgbClr val="800000"/>
                </a:solidFill>
                <a:latin typeface="Calibri" panose="020F0502020204030204" pitchFamily="34" charset="0"/>
              </a:rPr>
              <a:t> lignum</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id="{2BDF7644-5D27-45E5-9CED-AE79B3BC0D5A}"/>
              </a:ext>
            </a:extLst>
          </p:cNvPr>
          <p:cNvSpPr>
            <a:spLocks noGrp="1" noChangeArrowheads="1"/>
          </p:cNvSpPr>
          <p:nvPr>
            <p:ph type="body" sz="half" idx="1"/>
          </p:nvPr>
        </p:nvSpPr>
        <p:spPr>
          <a:xfrm>
            <a:off x="168275" y="1504950"/>
            <a:ext cx="8975725" cy="1119188"/>
          </a:xfrm>
        </p:spPr>
        <p:txBody>
          <a:bodyPr/>
          <a:lstStyle/>
          <a:p>
            <a:pPr>
              <a:buClr>
                <a:srgbClr val="006600"/>
              </a:buClr>
              <a:buSzPct val="100000"/>
              <a:buFont typeface="Wingdings" panose="05000000000000000000"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Microscopy</a:t>
            </a:r>
            <a:r>
              <a:rPr lang="en-GB" altLang="cs-CZ" sz="2400" noProof="0" dirty="0">
                <a:solidFill>
                  <a:srgbClr val="006600"/>
                </a:solidFill>
                <a:latin typeface="Calibri" panose="020F0502020204030204" pitchFamily="34" charset="0"/>
                <a:cs typeface="Calibri" panose="020F0502020204030204" pitchFamily="34" charset="0"/>
              </a:rPr>
              <a:t>:</a:t>
            </a:r>
            <a:r>
              <a:rPr lang="cs-CZ" altLang="cs-CZ" sz="2400" noProof="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parenchymatic cells (spring and summer wood), vessels with lenticels, vessels, medullar rays</a:t>
            </a:r>
          </a:p>
          <a:p>
            <a:pPr>
              <a:buClr>
                <a:srgbClr val="006600"/>
              </a:buClr>
              <a:buSzPct val="100000"/>
              <a:buFont typeface="Wingdings" panose="05000000000000000000" pitchFamily="2" charset="2"/>
              <a:buChar char="§"/>
            </a:pPr>
            <a:r>
              <a:rPr lang="en-GB" altLang="en-US" sz="2400" dirty="0">
                <a:solidFill>
                  <a:srgbClr val="000000"/>
                </a:solidFill>
                <a:latin typeface="Calibri" panose="020F0502020204030204" pitchFamily="34" charset="0"/>
              </a:rPr>
              <a:t>Radial section	</a:t>
            </a:r>
            <a:endParaRPr lang="en-GB" altLang="cs-CZ" sz="2400" noProof="0" dirty="0">
              <a:solidFill>
                <a:srgbClr val="000008"/>
              </a:solidFill>
              <a:latin typeface="Calibri" panose="020F0502020204030204" pitchFamily="34" charset="0"/>
              <a:cs typeface="Calibri" panose="020F0502020204030204" pitchFamily="34" charset="0"/>
            </a:endParaRPr>
          </a:p>
          <a:p>
            <a:pPr>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id="{DB156B1F-4DCF-43B7-B47E-B83E64C880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6" descr="C:\Renata\PRAKTIKA\obr\juniper.JPG"/>
          <p:cNvPicPr>
            <a:picLocks noChangeAspect="1" noChangeArrowheads="1"/>
          </p:cNvPicPr>
          <p:nvPr/>
        </p:nvPicPr>
        <p:blipFill>
          <a:blip r:embed="rId4">
            <a:extLst>
              <a:ext uri="{28A0092B-C50C-407E-A947-70E740481C1C}">
                <a14:useLocalDpi xmlns:a14="http://schemas.microsoft.com/office/drawing/2010/main" val="0"/>
              </a:ext>
            </a:extLst>
          </a:blip>
          <a:srcRect l="56384" b="53926"/>
          <a:stretch>
            <a:fillRect/>
          </a:stretch>
        </p:blipFill>
        <p:spPr bwMode="auto">
          <a:xfrm>
            <a:off x="478830" y="2874874"/>
            <a:ext cx="2608262"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Renata\PRAKTIKA\obr\cv6\juniper2.jpg"/>
          <p:cNvPicPr>
            <a:picLocks noChangeAspect="1" noChangeArrowheads="1"/>
          </p:cNvPicPr>
          <p:nvPr/>
        </p:nvPicPr>
        <p:blipFill>
          <a:blip r:embed="rId5" cstate="print">
            <a:extLst>
              <a:ext uri="{28A0092B-C50C-407E-A947-70E740481C1C}">
                <a14:useLocalDpi xmlns:a14="http://schemas.microsoft.com/office/drawing/2010/main" val="0"/>
              </a:ext>
            </a:extLst>
          </a:blip>
          <a:srcRect r="62117" b="38663"/>
          <a:stretch>
            <a:fillRect/>
          </a:stretch>
        </p:blipFill>
        <p:spPr bwMode="auto">
          <a:xfrm>
            <a:off x="5562600" y="2816048"/>
            <a:ext cx="3041848" cy="369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3403848" y="3573016"/>
            <a:ext cx="2349004" cy="1631216"/>
          </a:xfrm>
          <a:prstGeom prst="rect">
            <a:avLst/>
          </a:prstGeom>
        </p:spPr>
        <p:txBody>
          <a:bodyPr wrap="square">
            <a:spAutoFit/>
          </a:bodyPr>
          <a:lstStyle/>
          <a:p>
            <a:pPr>
              <a:buFont typeface="Monotype Sorts" pitchFamily="2" charset="2"/>
              <a:buNone/>
            </a:pPr>
            <a:r>
              <a:rPr lang="cs-CZ" altLang="en-US" sz="2000" dirty="0">
                <a:solidFill>
                  <a:srgbClr val="000000"/>
                </a:solidFill>
                <a:latin typeface="Calibri" panose="020F0502020204030204" pitchFamily="34" charset="0"/>
              </a:rPr>
              <a:t>v</a:t>
            </a:r>
            <a:r>
              <a:rPr lang="en-GB" altLang="en-US" sz="2000" dirty="0" err="1">
                <a:solidFill>
                  <a:srgbClr val="000000"/>
                </a:solidFill>
                <a:latin typeface="Calibri" panose="020F0502020204030204" pitchFamily="34" charset="0"/>
              </a:rPr>
              <a:t>essels</a:t>
            </a:r>
            <a:endParaRPr lang="cs-CZ" altLang="en-US" sz="2000" dirty="0">
              <a:solidFill>
                <a:srgbClr val="000000"/>
              </a:solidFill>
              <a:latin typeface="Calibri" panose="020F0502020204030204" pitchFamily="34" charset="0"/>
            </a:endParaRPr>
          </a:p>
          <a:p>
            <a:pPr>
              <a:buFont typeface="Monotype Sorts" pitchFamily="2" charset="2"/>
              <a:buNone/>
            </a:pPr>
            <a:endParaRPr lang="en-GB" altLang="en-US" sz="2000" dirty="0">
              <a:solidFill>
                <a:srgbClr val="000000"/>
              </a:solidFill>
              <a:latin typeface="Calibri" panose="020F0502020204030204" pitchFamily="34" charset="0"/>
            </a:endParaRPr>
          </a:p>
          <a:p>
            <a:pPr>
              <a:buFont typeface="Monotype Sorts" pitchFamily="2" charset="2"/>
              <a:buNone/>
            </a:pPr>
            <a:r>
              <a:rPr lang="en-GB" altLang="en-US" sz="2000" dirty="0" err="1">
                <a:solidFill>
                  <a:srgbClr val="000000"/>
                </a:solidFill>
                <a:latin typeface="Calibri" panose="020F0502020204030204" pitchFamily="34" charset="0"/>
              </a:rPr>
              <a:t>lenticells</a:t>
            </a:r>
            <a:endParaRPr lang="en-GB" altLang="en-US" sz="2000" dirty="0">
              <a:solidFill>
                <a:srgbClr val="000000"/>
              </a:solidFill>
              <a:latin typeface="Calibri" panose="020F0502020204030204" pitchFamily="34" charset="0"/>
            </a:endParaRPr>
          </a:p>
          <a:p>
            <a:pPr>
              <a:buFont typeface="Monotype Sorts" pitchFamily="2" charset="2"/>
              <a:buNone/>
            </a:pPr>
            <a:endParaRPr lang="en-GB" altLang="en-US" sz="2000" dirty="0">
              <a:solidFill>
                <a:srgbClr val="000000"/>
              </a:solidFill>
              <a:latin typeface="Calibri" panose="020F0502020204030204" pitchFamily="34" charset="0"/>
            </a:endParaRPr>
          </a:p>
          <a:p>
            <a:pPr>
              <a:buFont typeface="Monotype Sorts" pitchFamily="2" charset="2"/>
              <a:buNone/>
            </a:pPr>
            <a:r>
              <a:rPr lang="cs-CZ" altLang="en-US" sz="2000" dirty="0">
                <a:solidFill>
                  <a:srgbClr val="000000"/>
                </a:solidFill>
                <a:latin typeface="Calibri" panose="020F0502020204030204" pitchFamily="34" charset="0"/>
              </a:rPr>
              <a:t>m</a:t>
            </a:r>
            <a:r>
              <a:rPr lang="en-GB" altLang="en-US" sz="2000" dirty="0" err="1">
                <a:solidFill>
                  <a:srgbClr val="000000"/>
                </a:solidFill>
                <a:latin typeface="Calibri" panose="020F0502020204030204" pitchFamily="34" charset="0"/>
              </a:rPr>
              <a:t>edullar</a:t>
            </a:r>
            <a:r>
              <a:rPr lang="cs-CZ"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rays</a:t>
            </a:r>
          </a:p>
        </p:txBody>
      </p:sp>
      <p:sp>
        <p:nvSpPr>
          <p:cNvPr id="10" name="Line 8"/>
          <p:cNvSpPr>
            <a:spLocks noChangeShapeType="1"/>
          </p:cNvSpPr>
          <p:nvPr/>
        </p:nvSpPr>
        <p:spPr bwMode="auto">
          <a:xfrm flipV="1">
            <a:off x="2627784" y="3789040"/>
            <a:ext cx="776064" cy="7200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1" name="Line 8"/>
          <p:cNvSpPr>
            <a:spLocks noChangeShapeType="1"/>
          </p:cNvSpPr>
          <p:nvPr/>
        </p:nvSpPr>
        <p:spPr bwMode="auto">
          <a:xfrm>
            <a:off x="2489448" y="4365104"/>
            <a:ext cx="9144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2" name="Line 8"/>
          <p:cNvSpPr>
            <a:spLocks noChangeShapeType="1"/>
          </p:cNvSpPr>
          <p:nvPr/>
        </p:nvSpPr>
        <p:spPr bwMode="auto">
          <a:xfrm flipV="1">
            <a:off x="1575048" y="5085184"/>
            <a:ext cx="1828800" cy="72008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Tree>
    <p:extLst>
      <p:ext uri="{BB962C8B-B14F-4D97-AF65-F5344CB8AC3E}">
        <p14:creationId xmlns:p14="http://schemas.microsoft.com/office/powerpoint/2010/main" val="2033479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C77E26B-373E-452A-A246-5B448A9AB7F9}"/>
              </a:ext>
            </a:extLst>
          </p:cNvPr>
          <p:cNvSpPr>
            <a:spLocks noGrp="1" noChangeArrowheads="1"/>
          </p:cNvSpPr>
          <p:nvPr>
            <p:ph type="title"/>
          </p:nvPr>
        </p:nvSpPr>
        <p:spPr>
          <a:xfrm>
            <a:off x="2051050" y="231775"/>
            <a:ext cx="6883400" cy="952500"/>
          </a:xfrm>
        </p:spPr>
        <p:txBody>
          <a:bodyPr/>
          <a:lstStyle/>
          <a:p>
            <a:r>
              <a:rPr lang="en-GB" altLang="en-US" b="1" dirty="0" err="1">
                <a:solidFill>
                  <a:srgbClr val="800000"/>
                </a:solidFill>
                <a:latin typeface="Calibri" panose="020F0502020204030204" pitchFamily="34" charset="0"/>
              </a:rPr>
              <a:t>Juniperi</a:t>
            </a:r>
            <a:r>
              <a:rPr lang="en-GB" altLang="en-US" b="1" dirty="0">
                <a:solidFill>
                  <a:srgbClr val="800000"/>
                </a:solidFill>
                <a:latin typeface="Calibri" panose="020F0502020204030204" pitchFamily="34" charset="0"/>
              </a:rPr>
              <a:t> lignum</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id="{2BDF7644-5D27-45E5-9CED-AE79B3BC0D5A}"/>
              </a:ext>
            </a:extLst>
          </p:cNvPr>
          <p:cNvSpPr>
            <a:spLocks noGrp="1" noChangeArrowheads="1"/>
          </p:cNvSpPr>
          <p:nvPr>
            <p:ph type="body" sz="half" idx="1"/>
          </p:nvPr>
        </p:nvSpPr>
        <p:spPr>
          <a:xfrm>
            <a:off x="168275" y="1504950"/>
            <a:ext cx="8975725" cy="1119188"/>
          </a:xfrm>
        </p:spPr>
        <p:txBody>
          <a:bodyPr/>
          <a:lstStyle/>
          <a:p>
            <a:pPr>
              <a:buClr>
                <a:srgbClr val="006600"/>
              </a:buClr>
              <a:buSzPct val="100000"/>
              <a:buFont typeface="Wingdings" panose="05000000000000000000" pitchFamily="2" charset="2"/>
              <a:buChar char="§"/>
            </a:pPr>
            <a:r>
              <a:rPr lang="en-GB" altLang="cs-CZ" sz="2400" noProof="0" dirty="0">
                <a:solidFill>
                  <a:srgbClr val="006600"/>
                </a:solidFill>
                <a:latin typeface="Calibri" panose="020F0502020204030204" pitchFamily="34" charset="0"/>
                <a:cs typeface="Calibri" panose="020F0502020204030204" pitchFamily="34" charset="0"/>
              </a:rPr>
              <a:t>Microscopy:</a:t>
            </a:r>
            <a:endParaRPr lang="en-GB" altLang="cs-CZ" sz="2400" noProof="0" dirty="0">
              <a:solidFill>
                <a:srgbClr val="000008"/>
              </a:solidFill>
              <a:latin typeface="Calibri" panose="020F0502020204030204" pitchFamily="34" charset="0"/>
              <a:cs typeface="Calibri" panose="020F0502020204030204" pitchFamily="34" charset="0"/>
            </a:endParaRPr>
          </a:p>
          <a:p>
            <a:pPr>
              <a:buNone/>
            </a:pPr>
            <a:r>
              <a:rPr lang="en-GB" altLang="en-US" sz="2400" dirty="0">
                <a:solidFill>
                  <a:srgbClr val="000000"/>
                </a:solidFill>
                <a:latin typeface="Calibri" panose="020F0502020204030204" pitchFamily="34" charset="0"/>
              </a:rPr>
              <a:t>tangential section</a:t>
            </a:r>
          </a:p>
          <a:p>
            <a:pPr>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id="{DB156B1F-4DCF-43B7-B47E-B83E64C880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14" descr="C:\Renata\PRAKTIKA\obr\juniper.JPG"/>
          <p:cNvPicPr>
            <a:picLocks noChangeAspect="1" noChangeArrowheads="1"/>
          </p:cNvPicPr>
          <p:nvPr/>
        </p:nvPicPr>
        <p:blipFill>
          <a:blip r:embed="rId4">
            <a:extLst>
              <a:ext uri="{28A0092B-C50C-407E-A947-70E740481C1C}">
                <a14:useLocalDpi xmlns:a14="http://schemas.microsoft.com/office/drawing/2010/main" val="0"/>
              </a:ext>
            </a:extLst>
          </a:blip>
          <a:srcRect l="57658" t="49019"/>
          <a:stretch>
            <a:fillRect/>
          </a:stretch>
        </p:blipFill>
        <p:spPr bwMode="auto">
          <a:xfrm>
            <a:off x="473075" y="2457500"/>
            <a:ext cx="287028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C:\Renata\PRAKTIKA\obr\cv6\juniper5.jpg"/>
          <p:cNvPicPr>
            <a:picLocks noChangeAspect="1" noChangeArrowheads="1"/>
          </p:cNvPicPr>
          <p:nvPr/>
        </p:nvPicPr>
        <p:blipFill>
          <a:blip r:embed="rId5" cstate="print">
            <a:extLst>
              <a:ext uri="{28A0092B-C50C-407E-A947-70E740481C1C}">
                <a14:useLocalDpi xmlns:a14="http://schemas.microsoft.com/office/drawing/2010/main" val="0"/>
              </a:ext>
            </a:extLst>
          </a:blip>
          <a:srcRect l="15738" r="50064" b="35135"/>
          <a:stretch>
            <a:fillRect/>
          </a:stretch>
        </p:blipFill>
        <p:spPr bwMode="auto">
          <a:xfrm>
            <a:off x="5719762" y="2029867"/>
            <a:ext cx="32146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3605205" y="3750379"/>
            <a:ext cx="1852706" cy="1754326"/>
          </a:xfrm>
          <a:prstGeom prst="rect">
            <a:avLst/>
          </a:prstGeom>
        </p:spPr>
        <p:txBody>
          <a:bodyPr wrap="square">
            <a:spAutoFit/>
          </a:bodyPr>
          <a:lstStyle/>
          <a:p>
            <a:pPr marL="0" indent="0">
              <a:lnSpc>
                <a:spcPct val="90000"/>
              </a:lnSpc>
              <a:buFont typeface="Monotype Sorts" pitchFamily="2" charset="2"/>
              <a:buNone/>
            </a:pPr>
            <a:r>
              <a:rPr lang="en-GB" altLang="en-US" sz="2000" dirty="0">
                <a:solidFill>
                  <a:srgbClr val="000000"/>
                </a:solidFill>
                <a:latin typeface="Calibri" panose="020F0502020204030204" pitchFamily="34" charset="0"/>
              </a:rPr>
              <a:t>vessels</a:t>
            </a:r>
          </a:p>
          <a:p>
            <a:pPr marL="0" indent="0">
              <a:lnSpc>
                <a:spcPct val="90000"/>
              </a:lnSpc>
              <a:buFont typeface="Monotype Sorts" pitchFamily="2" charset="2"/>
              <a:buNone/>
            </a:pPr>
            <a:r>
              <a:rPr lang="en-GB" altLang="en-US" sz="2000" dirty="0">
                <a:solidFill>
                  <a:srgbClr val="000000"/>
                </a:solidFill>
                <a:latin typeface="Calibri" panose="020F0502020204030204" pitchFamily="34" charset="0"/>
              </a:rPr>
              <a:t>		</a:t>
            </a:r>
            <a:endParaRPr lang="cs-CZ" altLang="en-US" sz="2000" dirty="0">
              <a:solidFill>
                <a:srgbClr val="000000"/>
              </a:solidFill>
              <a:latin typeface="Calibri" panose="020F0502020204030204" pitchFamily="34" charset="0"/>
            </a:endParaRPr>
          </a:p>
          <a:p>
            <a:pPr marL="0" indent="0">
              <a:lnSpc>
                <a:spcPct val="90000"/>
              </a:lnSpc>
              <a:buFont typeface="Monotype Sorts" pitchFamily="2" charset="2"/>
              <a:buNone/>
            </a:pPr>
            <a:endParaRPr lang="cs-CZ" altLang="en-US" sz="2000" dirty="0">
              <a:solidFill>
                <a:srgbClr val="000000"/>
              </a:solidFill>
              <a:latin typeface="Calibri" panose="020F0502020204030204" pitchFamily="34" charset="0"/>
            </a:endParaRPr>
          </a:p>
          <a:p>
            <a:pPr marL="0" indent="0">
              <a:lnSpc>
                <a:spcPct val="90000"/>
              </a:lnSpc>
              <a:buFont typeface="Monotype Sorts" pitchFamily="2" charset="2"/>
              <a:buNone/>
            </a:pPr>
            <a:endParaRPr lang="cs-CZ" altLang="en-US" sz="2000" dirty="0">
              <a:solidFill>
                <a:srgbClr val="000000"/>
              </a:solidFill>
              <a:latin typeface="Calibri" panose="020F0502020204030204" pitchFamily="34" charset="0"/>
            </a:endParaRPr>
          </a:p>
          <a:p>
            <a:pPr marL="0" indent="0">
              <a:lnSpc>
                <a:spcPct val="90000"/>
              </a:lnSpc>
              <a:buFont typeface="Monotype Sorts" pitchFamily="2" charset="2"/>
              <a:buNone/>
            </a:pPr>
            <a:r>
              <a:rPr lang="en-GB" altLang="en-US" sz="2000" dirty="0">
                <a:solidFill>
                  <a:srgbClr val="000000"/>
                </a:solidFill>
                <a:latin typeface="Calibri" panose="020F0502020204030204" pitchFamily="34" charset="0"/>
              </a:rPr>
              <a:t> medulla</a:t>
            </a:r>
            <a:r>
              <a:rPr lang="cs-CZ" altLang="en-US" sz="2000" dirty="0">
                <a:solidFill>
                  <a:srgbClr val="000000"/>
                </a:solidFill>
                <a:latin typeface="Calibri" panose="020F0502020204030204" pitchFamily="34" charset="0"/>
              </a:rPr>
              <a:t>r </a:t>
            </a:r>
            <a:r>
              <a:rPr lang="en-GB" altLang="en-US" sz="2000" dirty="0">
                <a:solidFill>
                  <a:srgbClr val="000000"/>
                </a:solidFill>
                <a:latin typeface="Calibri" panose="020F0502020204030204" pitchFamily="34" charset="0"/>
              </a:rPr>
              <a:t>rays </a:t>
            </a:r>
          </a:p>
        </p:txBody>
      </p:sp>
      <p:sp>
        <p:nvSpPr>
          <p:cNvPr id="10" name="Line 8"/>
          <p:cNvSpPr>
            <a:spLocks noChangeShapeType="1"/>
          </p:cNvSpPr>
          <p:nvPr/>
        </p:nvSpPr>
        <p:spPr bwMode="auto">
          <a:xfrm>
            <a:off x="1776405" y="3933056"/>
            <a:ext cx="18288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1" name="Line 10"/>
          <p:cNvSpPr>
            <a:spLocks noChangeShapeType="1"/>
          </p:cNvSpPr>
          <p:nvPr/>
        </p:nvSpPr>
        <p:spPr bwMode="auto">
          <a:xfrm>
            <a:off x="2771800" y="5301208"/>
            <a:ext cx="91445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Tree>
    <p:extLst>
      <p:ext uri="{BB962C8B-B14F-4D97-AF65-F5344CB8AC3E}">
        <p14:creationId xmlns:p14="http://schemas.microsoft.com/office/powerpoint/2010/main" val="1318300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C77E26B-373E-452A-A246-5B448A9AB7F9}"/>
              </a:ext>
            </a:extLst>
          </p:cNvPr>
          <p:cNvSpPr>
            <a:spLocks noGrp="1" noChangeArrowheads="1"/>
          </p:cNvSpPr>
          <p:nvPr>
            <p:ph type="title"/>
          </p:nvPr>
        </p:nvSpPr>
        <p:spPr>
          <a:xfrm>
            <a:off x="2051050" y="231775"/>
            <a:ext cx="6883400" cy="952500"/>
          </a:xfrm>
        </p:spPr>
        <p:txBody>
          <a:bodyPr/>
          <a:lstStyle/>
          <a:p>
            <a:r>
              <a:rPr lang="en-GB" altLang="en-US" b="1" dirty="0" err="1">
                <a:solidFill>
                  <a:srgbClr val="800000"/>
                </a:solidFill>
                <a:latin typeface="Calibri" panose="020F0502020204030204" pitchFamily="34" charset="0"/>
              </a:rPr>
              <a:t>Juniperi</a:t>
            </a:r>
            <a:r>
              <a:rPr lang="en-GB" altLang="en-US" b="1" dirty="0">
                <a:solidFill>
                  <a:srgbClr val="800000"/>
                </a:solidFill>
                <a:latin typeface="Calibri" panose="020F0502020204030204" pitchFamily="34" charset="0"/>
              </a:rPr>
              <a:t> lignum</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id="{2BDF7644-5D27-45E5-9CED-AE79B3BC0D5A}"/>
              </a:ext>
            </a:extLst>
          </p:cNvPr>
          <p:cNvSpPr>
            <a:spLocks noGrp="1" noChangeArrowheads="1"/>
          </p:cNvSpPr>
          <p:nvPr>
            <p:ph type="body" sz="half" idx="1"/>
          </p:nvPr>
        </p:nvSpPr>
        <p:spPr>
          <a:xfrm>
            <a:off x="168275" y="1504950"/>
            <a:ext cx="8975725" cy="1119188"/>
          </a:xfrm>
        </p:spPr>
        <p:txBody>
          <a:bodyPr/>
          <a:lstStyle/>
          <a:p>
            <a:pPr>
              <a:buClr>
                <a:srgbClr val="006600"/>
              </a:buClr>
              <a:buSzPct val="100000"/>
              <a:buFont typeface="Wingdings" panose="05000000000000000000" pitchFamily="2" charset="2"/>
              <a:buChar char="§"/>
            </a:pPr>
            <a:r>
              <a:rPr lang="en-GB" altLang="cs-CZ" sz="2400" noProof="0" dirty="0">
                <a:solidFill>
                  <a:srgbClr val="006600"/>
                </a:solidFill>
                <a:latin typeface="Calibri" panose="020F0502020204030204" pitchFamily="34" charset="0"/>
                <a:cs typeface="Calibri" panose="020F0502020204030204" pitchFamily="34" charset="0"/>
              </a:rPr>
              <a:t>Microscopy:</a:t>
            </a:r>
            <a:endParaRPr lang="en-GB" altLang="cs-CZ" sz="2400" noProof="0" dirty="0">
              <a:solidFill>
                <a:srgbClr val="000008"/>
              </a:solidFill>
              <a:latin typeface="Calibri" panose="020F0502020204030204" pitchFamily="34" charset="0"/>
              <a:cs typeface="Calibri" panose="020F0502020204030204" pitchFamily="34" charset="0"/>
            </a:endParaRPr>
          </a:p>
          <a:p>
            <a:pPr>
              <a:buNone/>
            </a:pPr>
            <a:r>
              <a:rPr lang="en-GB" altLang="en-US" sz="2400" dirty="0">
                <a:solidFill>
                  <a:srgbClr val="000000"/>
                </a:solidFill>
                <a:latin typeface="Calibri" panose="020F0502020204030204" pitchFamily="34" charset="0"/>
              </a:rPr>
              <a:t>transversal section</a:t>
            </a:r>
          </a:p>
          <a:p>
            <a:pPr>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id="{DB156B1F-4DCF-43B7-B47E-B83E64C880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12" name="Picture 5" descr="C:\Renata\PRAKTIKA\obr\juniper.JPG"/>
          <p:cNvPicPr>
            <a:picLocks noChangeAspect="1" noChangeArrowheads="1"/>
          </p:cNvPicPr>
          <p:nvPr/>
        </p:nvPicPr>
        <p:blipFill>
          <a:blip r:embed="rId4">
            <a:extLst>
              <a:ext uri="{28A0092B-C50C-407E-A947-70E740481C1C}">
                <a14:useLocalDpi xmlns:a14="http://schemas.microsoft.com/office/drawing/2010/main" val="0"/>
              </a:ext>
            </a:extLst>
          </a:blip>
          <a:srcRect t="1964" r="59225" b="51901"/>
          <a:stretch>
            <a:fillRect/>
          </a:stretch>
        </p:blipFill>
        <p:spPr bwMode="auto">
          <a:xfrm>
            <a:off x="219495" y="2451980"/>
            <a:ext cx="2842039" cy="417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3077876" y="3136088"/>
            <a:ext cx="1945552" cy="3083921"/>
          </a:xfrm>
          <a:prstGeom prst="rect">
            <a:avLst/>
          </a:prstGeom>
        </p:spPr>
        <p:txBody>
          <a:bodyPr wrap="square">
            <a:spAutoFit/>
          </a:bodyPr>
          <a:lstStyle/>
          <a:p>
            <a:pPr marL="0" indent="0">
              <a:lnSpc>
                <a:spcPct val="90000"/>
              </a:lnSpc>
              <a:buFont typeface="Monotype Sorts" pitchFamily="2" charset="2"/>
              <a:buNone/>
            </a:pPr>
            <a:r>
              <a:rPr lang="en-GB" altLang="en-US" sz="1800" dirty="0">
                <a:solidFill>
                  <a:srgbClr val="000000"/>
                </a:solidFill>
                <a:latin typeface="Calibri" panose="020F0502020204030204" pitchFamily="34" charset="0"/>
              </a:rPr>
              <a:t>vessels</a:t>
            </a:r>
          </a:p>
          <a:p>
            <a:pPr marL="0" indent="0">
              <a:lnSpc>
                <a:spcPct val="90000"/>
              </a:lnSpc>
              <a:buFont typeface="Monotype Sorts" pitchFamily="2" charset="2"/>
              <a:buNone/>
            </a:pPr>
            <a:r>
              <a:rPr lang="en-GB" altLang="en-US" sz="1800" dirty="0">
                <a:solidFill>
                  <a:srgbClr val="000000"/>
                </a:solidFill>
                <a:latin typeface="Calibri" panose="020F0502020204030204" pitchFamily="34" charset="0"/>
              </a:rPr>
              <a:t>	</a:t>
            </a:r>
            <a:endParaRPr lang="cs-CZ" altLang="en-US" sz="1800" dirty="0">
              <a:solidFill>
                <a:srgbClr val="000000"/>
              </a:solidFill>
              <a:latin typeface="Calibri" panose="020F0502020204030204" pitchFamily="34" charset="0"/>
            </a:endParaRPr>
          </a:p>
          <a:p>
            <a:pPr marL="0" indent="0">
              <a:lnSpc>
                <a:spcPct val="90000"/>
              </a:lnSpc>
              <a:buFont typeface="Monotype Sorts" pitchFamily="2" charset="2"/>
              <a:buNone/>
            </a:pPr>
            <a:r>
              <a:rPr lang="en-US" altLang="en-US" sz="1800" dirty="0">
                <a:solidFill>
                  <a:srgbClr val="000000"/>
                </a:solidFill>
                <a:latin typeface="Calibri" panose="020F0502020204030204" pitchFamily="34" charset="0"/>
              </a:rPr>
              <a:t> 	summer 	wood</a:t>
            </a:r>
            <a:endParaRPr lang="cs-CZ" altLang="en-US" sz="1800" dirty="0">
              <a:solidFill>
                <a:srgbClr val="000000"/>
              </a:solidFill>
              <a:latin typeface="Calibri" panose="020F0502020204030204" pitchFamily="34" charset="0"/>
            </a:endParaRPr>
          </a:p>
          <a:p>
            <a:pPr marL="0" indent="0">
              <a:lnSpc>
                <a:spcPct val="90000"/>
              </a:lnSpc>
              <a:buFont typeface="Monotype Sorts" pitchFamily="2" charset="2"/>
              <a:buNone/>
            </a:pPr>
            <a:r>
              <a:rPr lang="en-GB" altLang="en-US" sz="1800" dirty="0">
                <a:solidFill>
                  <a:srgbClr val="000000"/>
                </a:solidFill>
                <a:latin typeface="Calibri" panose="020F0502020204030204" pitchFamily="34" charset="0"/>
              </a:rPr>
              <a:t>	</a:t>
            </a:r>
            <a:endParaRPr lang="cs-CZ" altLang="en-US" sz="1800" dirty="0">
              <a:solidFill>
                <a:srgbClr val="000000"/>
              </a:solidFill>
              <a:latin typeface="Calibri" panose="020F0502020204030204" pitchFamily="34" charset="0"/>
            </a:endParaRPr>
          </a:p>
          <a:p>
            <a:pPr marL="0" indent="0">
              <a:lnSpc>
                <a:spcPct val="90000"/>
              </a:lnSpc>
              <a:buFont typeface="Monotype Sorts" pitchFamily="2" charset="2"/>
              <a:buNone/>
            </a:pPr>
            <a:endParaRPr lang="cs-CZ" altLang="en-US" sz="1800" dirty="0">
              <a:solidFill>
                <a:srgbClr val="000000"/>
              </a:solidFill>
              <a:latin typeface="Calibri" panose="020F0502020204030204" pitchFamily="34" charset="0"/>
            </a:endParaRPr>
          </a:p>
          <a:p>
            <a:pPr marL="0" indent="0">
              <a:lnSpc>
                <a:spcPct val="90000"/>
              </a:lnSpc>
              <a:buFont typeface="Monotype Sorts" pitchFamily="2" charset="2"/>
              <a:buNone/>
            </a:pPr>
            <a:endParaRPr lang="cs-CZ" altLang="en-US" sz="1800" dirty="0">
              <a:solidFill>
                <a:srgbClr val="000000"/>
              </a:solidFill>
              <a:latin typeface="Calibri" panose="020F0502020204030204" pitchFamily="34" charset="0"/>
            </a:endParaRPr>
          </a:p>
          <a:p>
            <a:pPr marL="0" indent="0">
              <a:lnSpc>
                <a:spcPct val="90000"/>
              </a:lnSpc>
              <a:buFont typeface="Monotype Sorts" pitchFamily="2" charset="2"/>
              <a:buNone/>
            </a:pPr>
            <a:endParaRPr lang="cs-CZ" altLang="en-US" sz="1800" dirty="0">
              <a:solidFill>
                <a:srgbClr val="000000"/>
              </a:solidFill>
              <a:latin typeface="Calibri" panose="020F0502020204030204" pitchFamily="34" charset="0"/>
            </a:endParaRPr>
          </a:p>
          <a:p>
            <a:pPr marL="0" indent="0">
              <a:lnSpc>
                <a:spcPct val="90000"/>
              </a:lnSpc>
              <a:buFont typeface="Monotype Sorts" pitchFamily="2" charset="2"/>
              <a:buNone/>
            </a:pPr>
            <a:r>
              <a:rPr lang="en-GB" altLang="en-US" sz="1800" dirty="0">
                <a:solidFill>
                  <a:srgbClr val="000000"/>
                </a:solidFill>
                <a:latin typeface="Calibri" panose="020F0502020204030204" pitchFamily="34" charset="0"/>
              </a:rPr>
              <a:t> medulla</a:t>
            </a:r>
            <a:r>
              <a:rPr lang="cs-CZ" altLang="en-US" sz="1800" dirty="0">
                <a:solidFill>
                  <a:srgbClr val="000000"/>
                </a:solidFill>
                <a:latin typeface="Calibri" panose="020F0502020204030204" pitchFamily="34" charset="0"/>
              </a:rPr>
              <a:t>r </a:t>
            </a:r>
            <a:endParaRPr lang="en-US" altLang="en-US" sz="1800" dirty="0">
              <a:solidFill>
                <a:srgbClr val="000000"/>
              </a:solidFill>
              <a:latin typeface="Calibri" panose="020F0502020204030204" pitchFamily="34" charset="0"/>
            </a:endParaRPr>
          </a:p>
          <a:p>
            <a:pPr marL="0" indent="0">
              <a:lnSpc>
                <a:spcPct val="90000"/>
              </a:lnSpc>
              <a:buFont typeface="Monotype Sorts" pitchFamily="2" charset="2"/>
              <a:buNone/>
            </a:pPr>
            <a:r>
              <a:rPr lang="en-GB" altLang="en-US" sz="1800" dirty="0">
                <a:solidFill>
                  <a:srgbClr val="000000"/>
                </a:solidFill>
                <a:latin typeface="Calibri" panose="020F0502020204030204" pitchFamily="34" charset="0"/>
              </a:rPr>
              <a:t>rays </a:t>
            </a:r>
          </a:p>
          <a:p>
            <a:pPr marL="0" indent="0">
              <a:lnSpc>
                <a:spcPct val="90000"/>
              </a:lnSpc>
              <a:buFont typeface="Monotype Sorts" pitchFamily="2" charset="2"/>
              <a:buNone/>
            </a:pPr>
            <a:r>
              <a:rPr lang="en-GB" altLang="en-US" sz="1800" dirty="0">
                <a:solidFill>
                  <a:srgbClr val="000000"/>
                </a:solidFill>
                <a:latin typeface="Calibri" panose="020F0502020204030204" pitchFamily="34" charset="0"/>
              </a:rPr>
              <a:t>	spring </a:t>
            </a:r>
          </a:p>
          <a:p>
            <a:pPr marL="0" indent="0">
              <a:lnSpc>
                <a:spcPct val="90000"/>
              </a:lnSpc>
              <a:buFont typeface="Monotype Sorts" pitchFamily="2" charset="2"/>
              <a:buNone/>
            </a:pPr>
            <a:r>
              <a:rPr lang="en-GB" altLang="en-US" sz="1800" dirty="0">
                <a:solidFill>
                  <a:srgbClr val="000000"/>
                </a:solidFill>
                <a:latin typeface="Calibri" panose="020F0502020204030204" pitchFamily="34" charset="0"/>
              </a:rPr>
              <a:t>	wood</a:t>
            </a:r>
          </a:p>
        </p:txBody>
      </p:sp>
      <p:sp>
        <p:nvSpPr>
          <p:cNvPr id="10" name="Line 8"/>
          <p:cNvSpPr>
            <a:spLocks noChangeShapeType="1"/>
          </p:cNvSpPr>
          <p:nvPr/>
        </p:nvSpPr>
        <p:spPr bwMode="auto">
          <a:xfrm>
            <a:off x="1283954" y="5301208"/>
            <a:ext cx="18288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1" name="Line 10"/>
          <p:cNvSpPr>
            <a:spLocks noChangeShapeType="1"/>
          </p:cNvSpPr>
          <p:nvPr/>
        </p:nvSpPr>
        <p:spPr bwMode="auto">
          <a:xfrm flipV="1">
            <a:off x="1632094" y="3342399"/>
            <a:ext cx="1538288" cy="699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pic>
        <p:nvPicPr>
          <p:cNvPr id="13" name="Picture 8" descr="C:\Renata\PRAKTIKA\obr\cv6\juniper4.jpg"/>
          <p:cNvPicPr>
            <a:picLocks noChangeAspect="1" noChangeArrowheads="1"/>
          </p:cNvPicPr>
          <p:nvPr/>
        </p:nvPicPr>
        <p:blipFill>
          <a:blip r:embed="rId5" cstate="print">
            <a:extLst>
              <a:ext uri="{28A0092B-C50C-407E-A947-70E740481C1C}">
                <a14:useLocalDpi xmlns:a14="http://schemas.microsoft.com/office/drawing/2010/main" val="0"/>
              </a:ext>
            </a:extLst>
          </a:blip>
          <a:srcRect t="26709" r="48323"/>
          <a:stretch>
            <a:fillRect/>
          </a:stretch>
        </p:blipFill>
        <p:spPr bwMode="auto">
          <a:xfrm>
            <a:off x="5220783" y="2545156"/>
            <a:ext cx="372586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Ľavá zložená zátvorka 2">
            <a:extLst>
              <a:ext uri="{FF2B5EF4-FFF2-40B4-BE49-F238E27FC236}">
                <a16:creationId xmlns:a16="http://schemas.microsoft.com/office/drawing/2014/main" id="{5A51555E-4D87-4B81-A838-7890731C2A1A}"/>
              </a:ext>
            </a:extLst>
          </p:cNvPr>
          <p:cNvSpPr/>
          <p:nvPr/>
        </p:nvSpPr>
        <p:spPr bwMode="auto">
          <a:xfrm>
            <a:off x="4838421" y="2545156"/>
            <a:ext cx="370014" cy="2756052"/>
          </a:xfrm>
          <a:prstGeom prst="leftBrace">
            <a:avLst/>
          </a:prstGeom>
          <a:ln>
            <a:headEnd type="none" w="sm" len="sm"/>
            <a:tailEnd type="none" w="sm" len="sm"/>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solidFill>
                  <a:sysClr val="windowText" lastClr="000000"/>
                </a:solidFill>
              </a:ln>
              <a:solidFill>
                <a:schemeClr val="tx1"/>
              </a:solidFill>
              <a:effectLst/>
              <a:latin typeface="Times New Roman" pitchFamily="18" charset="0"/>
            </a:endParaRPr>
          </a:p>
        </p:txBody>
      </p:sp>
      <p:sp>
        <p:nvSpPr>
          <p:cNvPr id="14" name="Ľavá zložená zátvorka 13">
            <a:extLst>
              <a:ext uri="{FF2B5EF4-FFF2-40B4-BE49-F238E27FC236}">
                <a16:creationId xmlns:a16="http://schemas.microsoft.com/office/drawing/2014/main" id="{73890B1E-6A4E-4C87-B48C-A8641A9BC0BF}"/>
              </a:ext>
            </a:extLst>
          </p:cNvPr>
          <p:cNvSpPr/>
          <p:nvPr/>
        </p:nvSpPr>
        <p:spPr bwMode="auto">
          <a:xfrm>
            <a:off x="4838421" y="5353050"/>
            <a:ext cx="370014" cy="1154506"/>
          </a:xfrm>
          <a:prstGeom prst="leftBrace">
            <a:avLst/>
          </a:prstGeom>
          <a:ln>
            <a:headEnd type="none" w="sm" len="sm"/>
            <a:tailEnd type="none" w="sm" len="sm"/>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solidFill>
                  <a:sysClr val="windowText" lastClr="000000"/>
                </a:solidFill>
              </a:ln>
              <a:solidFill>
                <a:schemeClr val="tx1"/>
              </a:solidFill>
              <a:effectLst/>
              <a:latin typeface="Times New Roman" pitchFamily="18" charset="0"/>
            </a:endParaRPr>
          </a:p>
        </p:txBody>
      </p:sp>
    </p:spTree>
    <p:extLst>
      <p:ext uri="{BB962C8B-B14F-4D97-AF65-F5344CB8AC3E}">
        <p14:creationId xmlns:p14="http://schemas.microsoft.com/office/powerpoint/2010/main" val="1129336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S</a:t>
            </a:r>
            <a:r>
              <a:rPr lang="en-GB" altLang="en-US" b="1" dirty="0" err="1">
                <a:solidFill>
                  <a:srgbClr val="800000"/>
                </a:solidFill>
                <a:latin typeface="Calibri" panose="020F0502020204030204" pitchFamily="34" charset="0"/>
                <a:cs typeface="Times New Roman" panose="02020603050405020304" pitchFamily="18" charset="0"/>
              </a:rPr>
              <a:t>ennae</a:t>
            </a:r>
            <a:r>
              <a:rPr lang="en-GB" altLang="en-US" b="1" dirty="0">
                <a:solidFill>
                  <a:srgbClr val="800000"/>
                </a:solidFill>
                <a:latin typeface="Calibri" panose="020F0502020204030204" pitchFamily="34" charset="0"/>
              </a:rPr>
              <a:t> folium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68275" y="1624013"/>
            <a:ext cx="8307388" cy="1008064"/>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en-GB"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a:solidFill>
                  <a:srgbClr val="800000"/>
                </a:solidFill>
                <a:latin typeface="Calibri" panose="020F0502020204030204" pitchFamily="34" charset="0"/>
              </a:rPr>
              <a:t>Cassia </a:t>
            </a:r>
            <a:r>
              <a:rPr lang="en-GB" altLang="en-US" sz="2400" b="1" i="1" dirty="0" err="1">
                <a:solidFill>
                  <a:srgbClr val="800000"/>
                </a:solidFill>
                <a:latin typeface="Calibri" panose="020F0502020204030204" pitchFamily="34" charset="0"/>
              </a:rPr>
              <a:t>senna</a:t>
            </a:r>
            <a:r>
              <a:rPr lang="en-GB" altLang="en-US" sz="2400" b="1" i="1" dirty="0">
                <a:solidFill>
                  <a:srgbClr val="800000"/>
                </a:solidFill>
                <a:latin typeface="Calibri" panose="020F0502020204030204" pitchFamily="34" charset="0"/>
              </a:rPr>
              <a:t> </a:t>
            </a:r>
            <a:r>
              <a:rPr lang="en-GB" altLang="en-US" sz="2400" b="1" dirty="0">
                <a:solidFill>
                  <a:srgbClr val="800000"/>
                </a:solidFill>
                <a:latin typeface="Calibri" panose="020F0502020204030204" pitchFamily="34" charset="0"/>
              </a:rPr>
              <a:t>syn.</a:t>
            </a:r>
            <a:r>
              <a:rPr lang="en-GB" altLang="en-US" sz="2400" b="1" i="1" dirty="0">
                <a:solidFill>
                  <a:srgbClr val="800000"/>
                </a:solidFill>
                <a:latin typeface="Calibri" panose="020F0502020204030204" pitchFamily="34" charset="0"/>
              </a:rPr>
              <a:t> C. </a:t>
            </a:r>
            <a:r>
              <a:rPr lang="en-GB" altLang="en-US" sz="2400" b="1" i="1" dirty="0" err="1">
                <a:solidFill>
                  <a:srgbClr val="800000"/>
                </a:solidFill>
                <a:latin typeface="Calibri" panose="020F0502020204030204" pitchFamily="34" charset="0"/>
              </a:rPr>
              <a:t>acutifolia</a:t>
            </a:r>
            <a:r>
              <a:rPr lang="en-GB" altLang="en-US" sz="2400" b="1" dirty="0">
                <a:solidFill>
                  <a:srgbClr val="800000"/>
                </a:solidFill>
                <a:latin typeface="Calibri" panose="020F0502020204030204" pitchFamily="34" charset="0"/>
              </a:rPr>
              <a:t>, </a:t>
            </a:r>
            <a:r>
              <a:rPr lang="en-GB" altLang="en-US" sz="2400" b="1" i="1" dirty="0">
                <a:solidFill>
                  <a:srgbClr val="800000"/>
                </a:solidFill>
                <a:latin typeface="Calibri" panose="020F0502020204030204" pitchFamily="34" charset="0"/>
              </a:rPr>
              <a:t>C. </a:t>
            </a:r>
            <a:r>
              <a:rPr lang="en-GB" altLang="en-US" sz="2400" b="1" i="1" dirty="0" err="1">
                <a:solidFill>
                  <a:srgbClr val="800000"/>
                </a:solidFill>
                <a:latin typeface="Calibri" panose="020F0502020204030204" pitchFamily="34" charset="0"/>
              </a:rPr>
              <a:t>angustifolia</a:t>
            </a:r>
            <a:r>
              <a:rPr lang="en-GB" altLang="en-US" sz="2400" b="1" dirty="0">
                <a:solidFill>
                  <a:srgbClr val="800000"/>
                </a:solidFill>
                <a:latin typeface="Calibri" panose="020F0502020204030204" pitchFamily="34" charset="0"/>
              </a:rPr>
              <a:t>, </a:t>
            </a:r>
            <a:r>
              <a:rPr lang="en-GB" altLang="en-US" sz="2400" b="1" dirty="0" err="1">
                <a:solidFill>
                  <a:srgbClr val="800000"/>
                </a:solidFill>
                <a:latin typeface="Calibri" panose="020F0502020204030204" pitchFamily="34" charset="0"/>
              </a:rPr>
              <a:t>Fabaceae</a:t>
            </a:r>
            <a:r>
              <a:rPr lang="en-GB" altLang="en-US" sz="2400" b="1" dirty="0">
                <a:solidFill>
                  <a:srgbClr val="800000"/>
                </a:solidFill>
                <a:latin typeface="Calibri" panose="020F0502020204030204" pitchFamily="34" charset="0"/>
              </a:rPr>
              <a:t> (</a:t>
            </a:r>
            <a:r>
              <a:rPr lang="en-GB" altLang="en-US" sz="2400" b="1" dirty="0" err="1">
                <a:solidFill>
                  <a:srgbClr val="800000"/>
                </a:solidFill>
                <a:latin typeface="Calibri" panose="020F0502020204030204" pitchFamily="34" charset="0"/>
              </a:rPr>
              <a:t>Caesalpinioideae</a:t>
            </a:r>
            <a:r>
              <a:rPr lang="en-GB" altLang="en-US" sz="2400" b="1" dirty="0">
                <a:solidFill>
                  <a:srgbClr val="800000"/>
                </a:solidFill>
                <a:latin typeface="Calibri" panose="020F0502020204030204" pitchFamily="34" charset="0"/>
              </a:rPr>
              <a:t>), </a:t>
            </a:r>
            <a:r>
              <a:rPr lang="en-GB" altLang="en-US" sz="2400" b="1" noProof="0" dirty="0">
                <a:solidFill>
                  <a:srgbClr val="800000"/>
                </a:solidFill>
                <a:latin typeface="Calibri" panose="020F0502020204030204" pitchFamily="34" charset="0"/>
              </a:rPr>
              <a:t> </a:t>
            </a:r>
            <a:r>
              <a:rPr lang="en-GB" altLang="en-US" sz="2400" noProof="0"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rPr>
              <a:t>Senna</a:t>
            </a:r>
            <a:r>
              <a:rPr lang="en-GB" altLang="en-US" sz="2400" noProof="0" dirty="0">
                <a:solidFill>
                  <a:srgbClr val="000000"/>
                </a:solidFill>
                <a:latin typeface="Calibri" panose="020F0502020204030204" pitchFamily="34" charset="0"/>
              </a:rPr>
              <a:t>)</a:t>
            </a:r>
          </a:p>
          <a:p>
            <a:pPr algn="just">
              <a:lnSpc>
                <a:spcPct val="90000"/>
              </a:lnSpc>
              <a:buClr>
                <a:srgbClr val="006600"/>
              </a:buClr>
              <a:buFont typeface="Wingdings" panose="05000000000000000000" pitchFamily="2" charset="2"/>
              <a:buChar char="§"/>
              <a:defRPr/>
            </a:pPr>
            <a:r>
              <a:rPr lang="cs-CZ" altLang="cs-CZ" sz="2000" i="1" dirty="0" err="1">
                <a:solidFill>
                  <a:srgbClr val="000000"/>
                </a:solidFill>
                <a:latin typeface="Calibri" panose="020F0502020204030204" pitchFamily="34" charset="0"/>
                <a:cs typeface="Calibri" panose="020F0502020204030204" pitchFamily="34" charset="0"/>
              </a:rPr>
              <a:t>Sennae</a:t>
            </a:r>
            <a:r>
              <a:rPr lang="cs-CZ" altLang="cs-CZ" sz="2000" i="1" dirty="0">
                <a:solidFill>
                  <a:srgbClr val="000000"/>
                </a:solidFill>
                <a:latin typeface="Calibri" panose="020F0502020204030204" pitchFamily="34" charset="0"/>
                <a:cs typeface="Calibri" panose="020F0502020204030204" pitchFamily="34" charset="0"/>
              </a:rPr>
              <a:t> folii </a:t>
            </a:r>
            <a:r>
              <a:rPr lang="cs-CZ" altLang="cs-CZ" sz="2000" i="1" dirty="0" err="1">
                <a:solidFill>
                  <a:srgbClr val="000000"/>
                </a:solidFill>
                <a:latin typeface="Calibri" panose="020F0502020204030204" pitchFamily="34" charset="0"/>
                <a:cs typeface="Calibri" panose="020F0502020204030204" pitchFamily="34" charset="0"/>
              </a:rPr>
              <a:t>extractum</a:t>
            </a:r>
            <a:r>
              <a:rPr lang="cs-CZ" altLang="cs-CZ" sz="2000" i="1" dirty="0">
                <a:solidFill>
                  <a:srgbClr val="000000"/>
                </a:solidFill>
                <a:latin typeface="Calibri" panose="020F0502020204030204" pitchFamily="34" charset="0"/>
                <a:cs typeface="Calibri" panose="020F0502020204030204" pitchFamily="34" charset="0"/>
              </a:rPr>
              <a:t> </a:t>
            </a:r>
            <a:r>
              <a:rPr lang="cs-CZ" altLang="cs-CZ" sz="2000" i="1" dirty="0" err="1">
                <a:solidFill>
                  <a:srgbClr val="000000"/>
                </a:solidFill>
                <a:latin typeface="Calibri" panose="020F0502020204030204" pitchFamily="34" charset="0"/>
                <a:cs typeface="Calibri" panose="020F0502020204030204" pitchFamily="34" charset="0"/>
              </a:rPr>
              <a:t>siccum</a:t>
            </a:r>
            <a:r>
              <a:rPr lang="cs-CZ" altLang="cs-CZ" sz="2000" i="1" dirty="0">
                <a:solidFill>
                  <a:srgbClr val="000000"/>
                </a:solidFill>
                <a:latin typeface="Calibri" panose="020F0502020204030204" pitchFamily="34" charset="0"/>
                <a:cs typeface="Calibri" panose="020F0502020204030204" pitchFamily="34" charset="0"/>
              </a:rPr>
              <a:t> </a:t>
            </a:r>
            <a:r>
              <a:rPr lang="cs-CZ" altLang="cs-CZ" sz="2000" i="1" dirty="0" err="1">
                <a:solidFill>
                  <a:srgbClr val="000000"/>
                </a:solidFill>
                <a:latin typeface="Calibri" panose="020F0502020204030204" pitchFamily="34" charset="0"/>
                <a:cs typeface="Calibri" panose="020F0502020204030204" pitchFamily="34" charset="0"/>
              </a:rPr>
              <a:t>normatum</a:t>
            </a:r>
            <a:r>
              <a:rPr lang="en-US" altLang="cs-CZ" sz="2000" i="1" dirty="0">
                <a:solidFill>
                  <a:srgbClr val="000000"/>
                </a:solidFill>
                <a:latin typeface="Calibri" panose="020F0502020204030204" pitchFamily="34" charset="0"/>
                <a:cs typeface="Calibri" panose="020F0502020204030204" pitchFamily="34" charset="0"/>
              </a:rPr>
              <a:t> </a:t>
            </a:r>
            <a:r>
              <a:rPr lang="en-US" altLang="cs-CZ" sz="2000" i="1" dirty="0" err="1">
                <a:solidFill>
                  <a:srgbClr val="000000"/>
                </a:solidFill>
                <a:latin typeface="Calibri" panose="020F0502020204030204" pitchFamily="34" charset="0"/>
                <a:cs typeface="Calibri" panose="020F0502020204030204" pitchFamily="34" charset="0"/>
              </a:rPr>
              <a:t>CzPh</a:t>
            </a:r>
            <a:r>
              <a:rPr lang="en-US" altLang="cs-CZ" sz="2000" i="1" dirty="0">
                <a:solidFill>
                  <a:srgbClr val="000000"/>
                </a:solidFill>
                <a:latin typeface="Calibri" panose="020F0502020204030204" pitchFamily="34" charset="0"/>
                <a:cs typeface="Calibri" panose="020F0502020204030204" pitchFamily="34" charset="0"/>
              </a:rPr>
              <a:t> 2017</a:t>
            </a:r>
            <a:endParaRPr lang="en-GB" altLang="cs-CZ" sz="20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6" descr="rost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2803023"/>
            <a:ext cx="2970294" cy="385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Cassia.jpg"/>
          <p:cNvPicPr>
            <a:picLocks noChangeAspect="1" noChangeArrowheads="1"/>
          </p:cNvPicPr>
          <p:nvPr/>
        </p:nvPicPr>
        <p:blipFill>
          <a:blip r:embed="rId5">
            <a:extLst>
              <a:ext uri="{28A0092B-C50C-407E-A947-70E740481C1C}">
                <a14:useLocalDpi xmlns:a14="http://schemas.microsoft.com/office/drawing/2010/main" val="0"/>
              </a:ext>
            </a:extLst>
          </a:blip>
          <a:srcRect l="17778" t="8888" b="22223"/>
          <a:stretch>
            <a:fillRect/>
          </a:stretch>
        </p:blipFill>
        <p:spPr bwMode="auto">
          <a:xfrm>
            <a:off x="4588514" y="2838175"/>
            <a:ext cx="3384376" cy="378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577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a:solidFill>
                  <a:srgbClr val="800000"/>
                </a:solidFill>
                <a:latin typeface="Calibri" panose="020F0502020204030204" pitchFamily="34" charset="0"/>
              </a:rPr>
              <a:t>Cinchonae cortex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68275" y="1505914"/>
            <a:ext cx="8307388" cy="1008064"/>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en-GB"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a:solidFill>
                  <a:srgbClr val="800000"/>
                </a:solidFill>
                <a:latin typeface="Calibri" panose="020F0502020204030204" pitchFamily="34" charset="0"/>
                <a:cs typeface="Times New Roman" panose="02020603050405020304" pitchFamily="18" charset="0"/>
              </a:rPr>
              <a:t>Cinchona</a:t>
            </a:r>
            <a:r>
              <a:rPr lang="en-GB" altLang="en-US" sz="2400" b="1" i="1" dirty="0">
                <a:solidFill>
                  <a:srgbClr val="800000"/>
                </a:solidFill>
                <a:latin typeface="Calibri" panose="020F0502020204030204" pitchFamily="34" charset="0"/>
              </a:rPr>
              <a:t> pubescens (C. </a:t>
            </a:r>
            <a:r>
              <a:rPr lang="en-GB" altLang="en-US" sz="2400" b="1" i="1" dirty="0" err="1">
                <a:solidFill>
                  <a:srgbClr val="800000"/>
                </a:solidFill>
                <a:latin typeface="Calibri" panose="020F0502020204030204" pitchFamily="34" charset="0"/>
              </a:rPr>
              <a:t>succirubra</a:t>
            </a:r>
            <a:r>
              <a:rPr lang="en-GB" altLang="en-US" sz="2400" b="1" i="1" dirty="0">
                <a:solidFill>
                  <a:srgbClr val="800000"/>
                </a:solidFill>
                <a:latin typeface="Calibri" panose="020F0502020204030204" pitchFamily="34" charset="0"/>
              </a:rPr>
              <a:t>), C. calisaya, C. ledgeriana</a:t>
            </a:r>
            <a:r>
              <a:rPr lang="en-GB" altLang="en-US" sz="2400" b="1" dirty="0">
                <a:solidFill>
                  <a:srgbClr val="800000"/>
                </a:solidFill>
                <a:latin typeface="Calibri" panose="020F0502020204030204" pitchFamily="34" charset="0"/>
                <a:cs typeface="Times New Roman" panose="02020603050405020304" pitchFamily="18" charset="0"/>
              </a:rPr>
              <a:t>  Rubiaceae</a:t>
            </a:r>
            <a:r>
              <a:rPr lang="en-GB" altLang="en-US" sz="2400" b="1" dirty="0">
                <a:solidFill>
                  <a:srgbClr val="800000"/>
                </a:solidFill>
                <a:latin typeface="Calibri" panose="020F0502020204030204" pitchFamily="34" charset="0"/>
              </a:rPr>
              <a:t> </a:t>
            </a:r>
            <a:r>
              <a:rPr lang="en-GB" altLang="sk-SK" sz="2400" b="1" dirty="0">
                <a:solidFill>
                  <a:srgbClr val="800000"/>
                </a:solidFill>
                <a:latin typeface="Calibri" panose="020F0502020204030204" pitchFamily="34" charset="0"/>
              </a:rPr>
              <a:t>,</a:t>
            </a:r>
            <a:r>
              <a:rPr lang="en-GB" altLang="en-US" sz="2400" b="1" noProof="0" dirty="0">
                <a:solidFill>
                  <a:srgbClr val="800000"/>
                </a:solidFill>
                <a:latin typeface="Calibri" panose="020F0502020204030204" pitchFamily="34" charset="0"/>
              </a:rPr>
              <a:t> </a:t>
            </a:r>
            <a:r>
              <a:rPr lang="en-GB" altLang="en-US" sz="2400" noProof="0"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rPr>
              <a:t>Cinchona</a:t>
            </a:r>
            <a:r>
              <a:rPr lang="en-GB" altLang="en-US" sz="2400" noProof="0" dirty="0">
                <a:solidFill>
                  <a:srgbClr val="000000"/>
                </a:solidFill>
                <a:latin typeface="Calibri" panose="020F0502020204030204" pitchFamily="34" charset="0"/>
              </a:rPr>
              <a:t>)</a:t>
            </a:r>
            <a:endParaRPr lang="cs-CZ" altLang="en-US" sz="2400" noProof="0" dirty="0">
              <a:solidFill>
                <a:srgbClr val="000000"/>
              </a:solidFill>
              <a:latin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en-US" sz="1800" i="1" dirty="0">
                <a:solidFill>
                  <a:srgbClr val="000000"/>
                </a:solidFill>
                <a:latin typeface="Calibri" panose="020F0502020204030204" pitchFamily="34" charset="0"/>
              </a:rPr>
              <a:t>Cinchonae </a:t>
            </a:r>
            <a:r>
              <a:rPr lang="en-GB" altLang="en-US" sz="1800" i="1" dirty="0" err="1">
                <a:solidFill>
                  <a:srgbClr val="000000"/>
                </a:solidFill>
                <a:latin typeface="Calibri" panose="020F0502020204030204" pitchFamily="34" charset="0"/>
              </a:rPr>
              <a:t>extractum</a:t>
            </a:r>
            <a:r>
              <a:rPr lang="en-GB" altLang="en-US" sz="1800" i="1" dirty="0">
                <a:solidFill>
                  <a:srgbClr val="000000"/>
                </a:solidFill>
                <a:latin typeface="Calibri" panose="020F0502020204030204" pitchFamily="34" charset="0"/>
              </a:rPr>
              <a:t> </a:t>
            </a:r>
            <a:r>
              <a:rPr lang="en-GB" altLang="en-US" sz="1800" i="1" dirty="0" err="1">
                <a:solidFill>
                  <a:srgbClr val="000000"/>
                </a:solidFill>
                <a:latin typeface="Calibri" panose="020F0502020204030204" pitchFamily="34" charset="0"/>
              </a:rPr>
              <a:t>fluidum</a:t>
            </a:r>
            <a:r>
              <a:rPr lang="en-GB" altLang="en-US" sz="1800" i="1" dirty="0">
                <a:solidFill>
                  <a:srgbClr val="000000"/>
                </a:solidFill>
                <a:latin typeface="Calibri" panose="020F0502020204030204" pitchFamily="34" charset="0"/>
              </a:rPr>
              <a:t> </a:t>
            </a:r>
            <a:r>
              <a:rPr lang="en-GB" altLang="en-US" sz="1800" i="1" dirty="0" err="1">
                <a:solidFill>
                  <a:srgbClr val="000000"/>
                </a:solidFill>
                <a:latin typeface="Calibri" panose="020F0502020204030204" pitchFamily="34" charset="0"/>
              </a:rPr>
              <a:t>normatum</a:t>
            </a:r>
            <a:r>
              <a:rPr lang="en-GB" altLang="en-US" sz="1800" i="1" dirty="0">
                <a:solidFill>
                  <a:srgbClr val="000000"/>
                </a:solidFill>
                <a:latin typeface="Calibri" panose="020F0502020204030204" pitchFamily="34" charset="0"/>
              </a:rPr>
              <a:t> </a:t>
            </a:r>
            <a:r>
              <a:rPr lang="en-GB" altLang="en-US" sz="1800" i="1" dirty="0" err="1">
                <a:solidFill>
                  <a:srgbClr val="000000"/>
                </a:solidFill>
                <a:latin typeface="Calibri" panose="020F0502020204030204" pitchFamily="34" charset="0"/>
              </a:rPr>
              <a:t>CzPh</a:t>
            </a:r>
            <a:r>
              <a:rPr lang="en-GB" altLang="en-US" sz="1800" i="1" dirty="0">
                <a:solidFill>
                  <a:srgbClr val="000000"/>
                </a:solidFill>
                <a:latin typeface="Calibri" panose="020F0502020204030204" pitchFamily="34" charset="0"/>
              </a:rPr>
              <a:t> 2017</a:t>
            </a:r>
            <a:endParaRPr lang="en-GB" altLang="cs-CZ" sz="1800" i="1"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10" name="Picture 8" descr="rost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2740819"/>
            <a:ext cx="3061828" cy="397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inchona_pubescens_p2jpg"/>
          <p:cNvPicPr>
            <a:picLocks noChangeAspect="1" noChangeArrowheads="1"/>
          </p:cNvPicPr>
          <p:nvPr/>
        </p:nvPicPr>
        <p:blipFill>
          <a:blip r:embed="rId5">
            <a:extLst>
              <a:ext uri="{28A0092B-C50C-407E-A947-70E740481C1C}">
                <a14:useLocalDpi xmlns:a14="http://schemas.microsoft.com/office/drawing/2010/main" val="0"/>
              </a:ext>
            </a:extLst>
          </a:blip>
          <a:srcRect l="24445" r="20000"/>
          <a:stretch>
            <a:fillRect/>
          </a:stretch>
        </p:blipFill>
        <p:spPr bwMode="auto">
          <a:xfrm>
            <a:off x="4578351" y="2718350"/>
            <a:ext cx="3309276" cy="397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096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S</a:t>
            </a:r>
            <a:r>
              <a:rPr lang="en-GB" altLang="en-US" b="1" dirty="0" err="1">
                <a:solidFill>
                  <a:srgbClr val="800000"/>
                </a:solidFill>
                <a:latin typeface="Calibri" panose="020F0502020204030204" pitchFamily="34" charset="0"/>
                <a:cs typeface="Times New Roman" panose="02020603050405020304" pitchFamily="18" charset="0"/>
              </a:rPr>
              <a:t>ennae</a:t>
            </a:r>
            <a:r>
              <a:rPr lang="en-GB" altLang="en-US" b="1" dirty="0">
                <a:solidFill>
                  <a:srgbClr val="800000"/>
                </a:solidFill>
                <a:latin typeface="Calibri" panose="020F0502020204030204" pitchFamily="34" charset="0"/>
              </a:rPr>
              <a:t> folium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320675" y="1611791"/>
            <a:ext cx="4569401" cy="4947441"/>
          </a:xfrm>
        </p:spPr>
        <p:txBody>
          <a:bodyPr/>
          <a:lstStyle/>
          <a:p>
            <a:pPr>
              <a:lnSpc>
                <a:spcPct val="90000"/>
              </a:lnSpc>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en-GB" altLang="cs-CZ" sz="2400" noProof="0" dirty="0">
                <a:solidFill>
                  <a:srgbClr val="006600"/>
                </a:solidFill>
                <a:latin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rPr>
              <a:t>weak odour, taste firstly sweetish, later mucilaginous, bitter</a:t>
            </a:r>
          </a:p>
          <a:p>
            <a:pPr>
              <a:lnSpc>
                <a:spcPct val="90000"/>
              </a:lnSpc>
              <a:buClr>
                <a:srgbClr val="006600"/>
              </a:buClr>
              <a:buFont typeface="Wingdings" panose="05000000000000000000" pitchFamily="2" charset="2"/>
              <a:buChar char="§"/>
            </a:pPr>
            <a:endParaRPr lang="en-GB" altLang="en-US" sz="2000" dirty="0">
              <a:solidFill>
                <a:srgbClr val="000000"/>
              </a:solidFill>
              <a:latin typeface="Calibri" panose="020F0502020204030204" pitchFamily="34" charset="0"/>
            </a:endParaRPr>
          </a:p>
          <a:p>
            <a:pPr lvl="1">
              <a:lnSpc>
                <a:spcPct val="90000"/>
              </a:lnSpc>
              <a:buClr>
                <a:srgbClr val="006600"/>
              </a:buClr>
              <a:buFont typeface="Wingdings" panose="05000000000000000000" pitchFamily="2" charset="2"/>
              <a:buChar char="§"/>
            </a:pPr>
            <a:r>
              <a:rPr lang="cs-CZ" altLang="en-US" sz="2000" i="1" dirty="0">
                <a:solidFill>
                  <a:srgbClr val="000000"/>
                </a:solidFill>
                <a:latin typeface="Calibri" panose="020F0502020204030204" pitchFamily="34" charset="0"/>
                <a:cs typeface="Times New Roman" panose="02020603050405020304" pitchFamily="18" charset="0"/>
              </a:rPr>
              <a:t>C</a:t>
            </a:r>
            <a:r>
              <a:rPr lang="cs-CZ" altLang="en-US" sz="2000" dirty="0">
                <a:solidFill>
                  <a:srgbClr val="000000"/>
                </a:solidFill>
                <a:latin typeface="Calibri" panose="020F0502020204030204" pitchFamily="34" charset="0"/>
                <a:cs typeface="Times New Roman" panose="02020603050405020304" pitchFamily="18" charset="0"/>
              </a:rPr>
              <a:t>. </a:t>
            </a:r>
            <a:r>
              <a:rPr lang="en-GB" altLang="en-US" sz="2000" i="1" dirty="0">
                <a:solidFill>
                  <a:srgbClr val="000000"/>
                </a:solidFill>
                <a:latin typeface="Calibri" panose="020F0502020204030204" pitchFamily="34" charset="0"/>
                <a:cs typeface="Times New Roman" panose="02020603050405020304" pitchFamily="18" charset="0"/>
              </a:rPr>
              <a:t>angustifolia</a:t>
            </a:r>
            <a:r>
              <a:rPr lang="en-GB" altLang="en-US" sz="2000" dirty="0">
                <a:solidFill>
                  <a:srgbClr val="000000"/>
                </a:solidFill>
                <a:latin typeface="Calibri" panose="020F0502020204030204" pitchFamily="34" charset="0"/>
                <a:cs typeface="Times New Roman" panose="02020603050405020304" pitchFamily="18" charset="0"/>
              </a:rPr>
              <a:t> </a:t>
            </a:r>
            <a:r>
              <a:rPr lang="en-GB" altLang="en-US" sz="2000" dirty="0">
                <a:solidFill>
                  <a:srgbClr val="000000"/>
                </a:solidFill>
                <a:latin typeface="Calibri" panose="020F0502020204030204" pitchFamily="34" charset="0"/>
              </a:rPr>
              <a:t>–</a:t>
            </a:r>
            <a:r>
              <a:rPr lang="en-GB" altLang="en-US" sz="2000" dirty="0">
                <a:solidFill>
                  <a:srgbClr val="000000"/>
                </a:solidFill>
                <a:latin typeface="Calibri" panose="020F0502020204030204" pitchFamily="34" charset="0"/>
                <a:cs typeface="Times New Roman" panose="02020603050405020304" pitchFamily="18" charset="0"/>
              </a:rPr>
              <a:t> narrow lanceolate leaves, sessile, notched</a:t>
            </a:r>
            <a:r>
              <a:rPr lang="en-GB" altLang="en-US" sz="2000" dirty="0">
                <a:solidFill>
                  <a:srgbClr val="000000"/>
                </a:solidFill>
                <a:latin typeface="Calibri" panose="020F0502020204030204" pitchFamily="34" charset="0"/>
              </a:rPr>
              <a:t>, yellow-green to brown-green</a:t>
            </a:r>
          </a:p>
          <a:p>
            <a:pPr lvl="1">
              <a:lnSpc>
                <a:spcPct val="90000"/>
              </a:lnSpc>
              <a:buClr>
                <a:srgbClr val="006600"/>
              </a:buClr>
              <a:buFont typeface="Wingdings" panose="05000000000000000000" pitchFamily="2" charset="2"/>
              <a:buChar char="§"/>
            </a:pPr>
            <a:endParaRPr lang="en-GB" altLang="en-US" sz="1800" dirty="0">
              <a:solidFill>
                <a:srgbClr val="000000"/>
              </a:solidFill>
              <a:latin typeface="Calibri" panose="020F0502020204030204" pitchFamily="34" charset="0"/>
            </a:endParaRPr>
          </a:p>
          <a:p>
            <a:pPr lvl="1">
              <a:lnSpc>
                <a:spcPct val="90000"/>
              </a:lnSpc>
              <a:buClr>
                <a:srgbClr val="006600"/>
              </a:buClr>
              <a:buFont typeface="Wingdings" panose="05000000000000000000" pitchFamily="2" charset="2"/>
              <a:buChar char="§"/>
            </a:pPr>
            <a:endParaRPr lang="en-GB" altLang="en-US" sz="1800" dirty="0">
              <a:solidFill>
                <a:srgbClr val="000000"/>
              </a:solidFill>
              <a:latin typeface="Calibri" panose="020F0502020204030204" pitchFamily="34" charset="0"/>
            </a:endParaRPr>
          </a:p>
          <a:p>
            <a:pPr marL="457200" lvl="1" indent="0">
              <a:lnSpc>
                <a:spcPct val="90000"/>
              </a:lnSpc>
              <a:buClr>
                <a:srgbClr val="006600"/>
              </a:buClr>
              <a:buNone/>
            </a:pPr>
            <a:endParaRPr lang="en-GB" altLang="en-US" sz="1800" dirty="0">
              <a:solidFill>
                <a:srgbClr val="000000"/>
              </a:solidFill>
              <a:latin typeface="Calibri" panose="020F0502020204030204" pitchFamily="34" charset="0"/>
            </a:endParaRPr>
          </a:p>
          <a:p>
            <a:pPr lvl="1">
              <a:lnSpc>
                <a:spcPct val="90000"/>
              </a:lnSpc>
              <a:buClr>
                <a:srgbClr val="006600"/>
              </a:buClr>
              <a:buFont typeface="Wingdings" panose="05000000000000000000" pitchFamily="2" charset="2"/>
              <a:buChar char="§"/>
            </a:pPr>
            <a:endParaRPr lang="en-GB" altLang="en-US" sz="1800" dirty="0">
              <a:solidFill>
                <a:srgbClr val="000000"/>
              </a:solidFill>
              <a:latin typeface="Calibri" panose="020F0502020204030204" pitchFamily="34" charset="0"/>
            </a:endParaRPr>
          </a:p>
          <a:p>
            <a:pPr lvl="1">
              <a:lnSpc>
                <a:spcPct val="90000"/>
              </a:lnSpc>
              <a:buClr>
                <a:srgbClr val="006600"/>
              </a:buClr>
              <a:buFont typeface="Wingdings" panose="05000000000000000000" pitchFamily="2" charset="2"/>
              <a:buChar char="§"/>
            </a:pPr>
            <a:r>
              <a:rPr lang="cs-CZ" altLang="en-US" sz="2000" i="1" dirty="0">
                <a:solidFill>
                  <a:srgbClr val="000000"/>
                </a:solidFill>
                <a:latin typeface="Calibri" panose="020F0502020204030204" pitchFamily="34" charset="0"/>
                <a:cs typeface="Times New Roman" panose="02020603050405020304" pitchFamily="18" charset="0"/>
              </a:rPr>
              <a:t>C. </a:t>
            </a:r>
            <a:r>
              <a:rPr lang="en-GB" altLang="en-US" sz="2000" i="1" dirty="0" err="1">
                <a:solidFill>
                  <a:srgbClr val="000000"/>
                </a:solidFill>
                <a:latin typeface="Calibri" panose="020F0502020204030204" pitchFamily="34" charset="0"/>
                <a:cs typeface="Times New Roman" panose="02020603050405020304" pitchFamily="18" charset="0"/>
              </a:rPr>
              <a:t>senna</a:t>
            </a:r>
            <a:r>
              <a:rPr lang="en-GB" altLang="en-US" sz="2000" i="1" dirty="0">
                <a:solidFill>
                  <a:srgbClr val="000000"/>
                </a:solidFill>
                <a:latin typeface="Calibri" panose="020F0502020204030204" pitchFamily="34" charset="0"/>
                <a:cs typeface="Times New Roman" panose="02020603050405020304" pitchFamily="18" charset="0"/>
              </a:rPr>
              <a:t> </a:t>
            </a:r>
            <a:r>
              <a:rPr lang="en-GB" altLang="en-US" sz="2000" dirty="0">
                <a:solidFill>
                  <a:srgbClr val="000000"/>
                </a:solidFill>
                <a:latin typeface="Calibri" panose="020F0502020204030204" pitchFamily="34" charset="0"/>
                <a:cs typeface="Times New Roman" panose="02020603050405020304" pitchFamily="18" charset="0"/>
              </a:rPr>
              <a:t>– wider, oval, </a:t>
            </a:r>
            <a:r>
              <a:rPr lang="en-GB" altLang="en-US" sz="2000" i="1" dirty="0" err="1">
                <a:solidFill>
                  <a:srgbClr val="000000"/>
                </a:solidFill>
                <a:latin typeface="Calibri" panose="020F0502020204030204" pitchFamily="34" charset="0"/>
                <a:cs typeface="Times New Roman" panose="02020603050405020304" pitchFamily="18" charset="0"/>
              </a:rPr>
              <a:t>integerrimum</a:t>
            </a:r>
            <a:r>
              <a:rPr lang="en-GB" altLang="en-US" sz="2000" dirty="0">
                <a:solidFill>
                  <a:srgbClr val="000000"/>
                </a:solidFill>
                <a:latin typeface="Calibri" panose="020F0502020204030204" pitchFamily="34" charset="0"/>
                <a:cs typeface="Times New Roman" panose="02020603050405020304" pitchFamily="18" charset="0"/>
              </a:rPr>
              <a:t> , finely pubescent</a:t>
            </a:r>
            <a:r>
              <a:rPr lang="en-GB" altLang="en-US" sz="2000" dirty="0">
                <a:solidFill>
                  <a:srgbClr val="000000"/>
                </a:solidFill>
                <a:latin typeface="Calibri" panose="020F0502020204030204" pitchFamily="34" charset="0"/>
              </a:rPr>
              <a:t>, </a:t>
            </a:r>
            <a:r>
              <a:rPr lang="en-GB" altLang="en-US" sz="2000" dirty="0" err="1">
                <a:solidFill>
                  <a:srgbClr val="000000"/>
                </a:solidFill>
                <a:latin typeface="Calibri" panose="020F0502020204030204" pitchFamily="34" charset="0"/>
              </a:rPr>
              <a:t>gray</a:t>
            </a:r>
            <a:r>
              <a:rPr lang="en-GB" altLang="en-US" sz="2000" dirty="0">
                <a:solidFill>
                  <a:srgbClr val="000000"/>
                </a:solidFill>
                <a:latin typeface="Calibri" panose="020F0502020204030204" pitchFamily="34" charset="0"/>
              </a:rPr>
              <a:t>-green to brown green</a:t>
            </a:r>
          </a:p>
          <a:p>
            <a:pPr algn="just">
              <a:lnSpc>
                <a:spcPct val="90000"/>
              </a:lnSpc>
              <a:buClr>
                <a:srgbClr val="006600"/>
              </a:buClr>
              <a:buFont typeface="Wingdings" panose="05000000000000000000" pitchFamily="2" charset="2"/>
              <a:buChar char="§"/>
              <a:defRPr/>
            </a:pPr>
            <a:endPar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8" name="Picture 11">
            <a:extLst>
              <a:ext uri="{FF2B5EF4-FFF2-40B4-BE49-F238E27FC236}">
                <a16:creationId xmlns:a16="http://schemas.microsoft.com/office/drawing/2014/main" id="{A414343E-95A5-4385-8FCF-ABA20D412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2593181"/>
            <a:ext cx="3314700" cy="167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9" name="Picture 10">
            <a:extLst>
              <a:ext uri="{FF2B5EF4-FFF2-40B4-BE49-F238E27FC236}">
                <a16:creationId xmlns:a16="http://schemas.microsoft.com/office/drawing/2014/main" id="{E9DC88AF-05BD-47F8-80C5-EE9517BF56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4581128"/>
            <a:ext cx="2808288" cy="215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8186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S</a:t>
            </a:r>
            <a:r>
              <a:rPr lang="en-GB" altLang="en-US" b="1" dirty="0" err="1">
                <a:solidFill>
                  <a:srgbClr val="800000"/>
                </a:solidFill>
                <a:latin typeface="Calibri" panose="020F0502020204030204" pitchFamily="34" charset="0"/>
                <a:cs typeface="Times New Roman" panose="02020603050405020304" pitchFamily="18" charset="0"/>
              </a:rPr>
              <a:t>ennae</a:t>
            </a:r>
            <a:r>
              <a:rPr lang="en-GB" altLang="en-US" b="1" dirty="0">
                <a:solidFill>
                  <a:srgbClr val="800000"/>
                </a:solidFill>
                <a:latin typeface="Calibri" panose="020F0502020204030204" pitchFamily="34" charset="0"/>
              </a:rPr>
              <a:t> folium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320675" y="1611791"/>
            <a:ext cx="8427789" cy="4947441"/>
          </a:xfrm>
        </p:spPr>
        <p:txBody>
          <a:bodyPr/>
          <a:lstStyle/>
          <a:p>
            <a:pPr algn="just">
              <a:lnSpc>
                <a:spcPct val="90000"/>
              </a:lnSpc>
              <a:buClr>
                <a:srgbClr val="006600"/>
              </a:buClr>
              <a:buFont typeface="Wingdings" panose="05000000000000000000" pitchFamily="2" charset="2"/>
              <a:buChar char="§"/>
              <a:defRPr/>
            </a:pP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en-US"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000" b="1" dirty="0">
                <a:solidFill>
                  <a:srgbClr val="000000"/>
                </a:solidFill>
                <a:latin typeface="Calibri" panose="020F0502020204030204" pitchFamily="34" charset="0"/>
                <a:cs typeface="Times New Roman" panose="02020603050405020304" pitchFamily="18" charset="0"/>
              </a:rPr>
              <a:t>dianthrone glycosides</a:t>
            </a:r>
            <a:r>
              <a:rPr lang="en-GB" altLang="en-US" sz="2000" dirty="0">
                <a:solidFill>
                  <a:srgbClr val="000000"/>
                </a:solidFill>
                <a:latin typeface="Calibri" panose="020F0502020204030204" pitchFamily="34" charset="0"/>
                <a:cs typeface="Times New Roman" panose="02020603050405020304" pitchFamily="18" charset="0"/>
              </a:rPr>
              <a:t>, flavonoids, bitter compounds, mucilage, tannins</a:t>
            </a:r>
          </a:p>
          <a:p>
            <a:pPr algn="just">
              <a:lnSpc>
                <a:spcPct val="90000"/>
              </a:lnSpc>
              <a:buClr>
                <a:srgbClr val="006600"/>
              </a:buClr>
              <a:buFont typeface="Wingdings" panose="05000000000000000000" pitchFamily="2" charset="2"/>
              <a:buChar char="§"/>
              <a:defRPr/>
            </a:pPr>
            <a:endParaRPr lang="en-GB" altLang="cs-CZ" sz="2000" u="sng"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90000"/>
              </a:lnSpc>
              <a:buClr>
                <a:srgbClr val="006600"/>
              </a:buClr>
              <a:buNone/>
              <a:defRPr/>
            </a:pPr>
            <a:b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br>
            <a:endPar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marL="0" indent="0">
              <a:buClr>
                <a:srgbClr val="006600"/>
              </a:buClr>
              <a:buNone/>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en-US"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laxative</a:t>
            </a:r>
          </a:p>
          <a:p>
            <a:pPr>
              <a:buClr>
                <a:srgbClr val="006600"/>
              </a:buClr>
              <a:buFont typeface="Wingdings" panose="05000000000000000000" pitchFamily="2" charset="2"/>
              <a:buChar char="§"/>
              <a:defRPr/>
            </a:pPr>
            <a:r>
              <a:rPr lang="en-US" altLang="cs-CZ" sz="2400" u="sng" dirty="0">
                <a:solidFill>
                  <a:srgbClr val="006600"/>
                </a:solidFill>
                <a:latin typeface="Calibri" panose="020F0502020204030204" pitchFamily="34" charset="0"/>
                <a:cs typeface="Calibri" panose="020F0502020204030204" pitchFamily="34" charset="0"/>
              </a:rPr>
              <a:t>Interactions</a:t>
            </a:r>
            <a:r>
              <a:rPr lang="cs-CZ" altLang="cs-CZ" sz="2400" u="sng" dirty="0">
                <a:solidFill>
                  <a:srgbClr val="006600"/>
                </a:solidFill>
                <a:latin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cs typeface="Calibri" panose="020F0502020204030204" pitchFamily="34" charset="0"/>
              </a:rPr>
              <a:t> </a:t>
            </a:r>
            <a:r>
              <a:rPr lang="cs-CZ" altLang="cs-CZ" sz="2400" dirty="0" err="1">
                <a:solidFill>
                  <a:schemeClr val="bg1"/>
                </a:solidFill>
                <a:latin typeface="Calibri" panose="020F0502020204030204" pitchFamily="34" charset="0"/>
                <a:cs typeface="Calibri" panose="020F0502020204030204" pitchFamily="34" charset="0"/>
              </a:rPr>
              <a:t>r</a:t>
            </a:r>
            <a:r>
              <a:rPr lang="cs-CZ" altLang="cs-CZ" sz="2400" dirty="0" err="1">
                <a:solidFill>
                  <a:srgbClr val="000008"/>
                </a:solidFill>
                <a:latin typeface="Calibri" panose="020F0502020204030204" pitchFamily="34" charset="0"/>
                <a:cs typeface="Calibri" panose="020F0502020204030204" pitchFamily="34" charset="0"/>
              </a:rPr>
              <a:t>i</a:t>
            </a:r>
            <a:r>
              <a:rPr lang="en-US" altLang="cs-CZ" sz="2400" dirty="0">
                <a:solidFill>
                  <a:srgbClr val="000008"/>
                </a:solidFill>
                <a:latin typeface="Calibri" panose="020F0502020204030204" pitchFamily="34" charset="0"/>
                <a:cs typeface="Calibri" panose="020F0502020204030204" pitchFamily="34" charset="0"/>
              </a:rPr>
              <a:t>sk of hypokalemia, treatment with digoxin, treatment with diuretics</a:t>
            </a:r>
            <a:r>
              <a:rPr lang="cs-CZ" altLang="cs-CZ" sz="2400" dirty="0">
                <a:solidFill>
                  <a:srgbClr val="000008"/>
                </a:solidFill>
                <a:latin typeface="Calibri" panose="020F0502020204030204" pitchFamily="34" charset="0"/>
                <a:cs typeface="Calibri" panose="020F0502020204030204" pitchFamily="34" charset="0"/>
              </a:rPr>
              <a:t> 	</a:t>
            </a:r>
          </a:p>
          <a:p>
            <a:pPr>
              <a:buClr>
                <a:srgbClr val="006600"/>
              </a:buClr>
              <a:buFont typeface="Wingdings" panose="05000000000000000000" pitchFamily="2" charset="2"/>
              <a:buChar char="§"/>
              <a:defRPr/>
            </a:pPr>
            <a:endParaRPr lang="en-GB" altLang="en-US" sz="2400" dirty="0">
              <a:solidFill>
                <a:srgbClr val="000000"/>
              </a:solidFill>
              <a:latin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8" name="Picture 4" descr="Související obrázek">
            <a:hlinkClick r:id="rId4"/>
            <a:extLst>
              <a:ext uri="{FF2B5EF4-FFF2-40B4-BE49-F238E27FC236}">
                <a16:creationId xmlns:a16="http://schemas.microsoft.com/office/drawing/2014/main" id="{CA5DB496-A45D-4C95-90CE-67368D7723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2485232"/>
            <a:ext cx="55419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17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C77E26B-373E-452A-A246-5B448A9AB7F9}"/>
              </a:ext>
            </a:extLst>
          </p:cNvPr>
          <p:cNvSpPr>
            <a:spLocks noGrp="1" noChangeArrowheads="1"/>
          </p:cNvSpPr>
          <p:nvPr>
            <p:ph type="title"/>
          </p:nvPr>
        </p:nvSpPr>
        <p:spPr>
          <a:xfrm>
            <a:off x="2051050" y="231775"/>
            <a:ext cx="6883400" cy="952500"/>
          </a:xfrm>
        </p:spPr>
        <p:txBody>
          <a:bodyPr/>
          <a:lstStyle/>
          <a:p>
            <a:r>
              <a:rPr lang="en-GB" altLang="en-US" b="1" dirty="0" err="1">
                <a:solidFill>
                  <a:srgbClr val="800000"/>
                </a:solidFill>
                <a:latin typeface="Calibri" panose="020F0502020204030204" pitchFamily="34" charset="0"/>
              </a:rPr>
              <a:t>S</a:t>
            </a:r>
            <a:r>
              <a:rPr lang="en-GB" altLang="en-US" b="1" dirty="0" err="1">
                <a:solidFill>
                  <a:srgbClr val="800000"/>
                </a:solidFill>
                <a:latin typeface="Calibri" panose="020F0502020204030204" pitchFamily="34" charset="0"/>
                <a:cs typeface="Times New Roman" panose="02020603050405020304" pitchFamily="18" charset="0"/>
              </a:rPr>
              <a:t>ennae</a:t>
            </a:r>
            <a:r>
              <a:rPr lang="en-GB" altLang="en-US" b="1" dirty="0">
                <a:solidFill>
                  <a:srgbClr val="800000"/>
                </a:solidFill>
                <a:latin typeface="Calibri" panose="020F0502020204030204" pitchFamily="34" charset="0"/>
              </a:rPr>
              <a:t> folium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id="{2BDF7644-5D27-45E5-9CED-AE79B3BC0D5A}"/>
              </a:ext>
            </a:extLst>
          </p:cNvPr>
          <p:cNvSpPr>
            <a:spLocks noGrp="1" noChangeArrowheads="1"/>
          </p:cNvSpPr>
          <p:nvPr>
            <p:ph type="body" sz="half" idx="1"/>
          </p:nvPr>
        </p:nvSpPr>
        <p:spPr>
          <a:xfrm>
            <a:off x="168275" y="1504950"/>
            <a:ext cx="8975725" cy="1996058"/>
          </a:xfrm>
        </p:spPr>
        <p:txBody>
          <a:bodyPr/>
          <a:lstStyle/>
          <a:p>
            <a:pPr>
              <a:buClr>
                <a:srgbClr val="006600"/>
              </a:buClr>
              <a:buSzPct val="100000"/>
              <a:buFont typeface="Wingdings" panose="05000000000000000000" pitchFamily="2" charset="2"/>
              <a:buChar char="§"/>
            </a:pPr>
            <a:r>
              <a:rPr lang="en-GB" altLang="cs-CZ" sz="2400" noProof="0" dirty="0">
                <a:solidFill>
                  <a:srgbClr val="006600"/>
                </a:solidFill>
                <a:latin typeface="Calibri" panose="020F0502020204030204" pitchFamily="34" charset="0"/>
                <a:cs typeface="Calibri" panose="020F0502020204030204" pitchFamily="34" charset="0"/>
              </a:rPr>
              <a:t>Microscopy:</a:t>
            </a:r>
            <a:r>
              <a:rPr lang="cs-CZ" altLang="cs-CZ" sz="2400" noProof="0" dirty="0">
                <a:solidFill>
                  <a:srgbClr val="006600"/>
                </a:solidFill>
                <a:latin typeface="Calibri" panose="020F0502020204030204" pitchFamily="34" charset="0"/>
                <a:cs typeface="Calibri" panose="020F0502020204030204" pitchFamily="34" charset="0"/>
              </a:rPr>
              <a:t> </a:t>
            </a:r>
            <a:r>
              <a:rPr lang="en-GB" altLang="en-US" sz="2400" u="sng" dirty="0">
                <a:solidFill>
                  <a:srgbClr val="C00000"/>
                </a:solidFill>
                <a:latin typeface="Calibri" panose="020F0502020204030204" pitchFamily="34" charset="0"/>
                <a:cs typeface="Times New Roman" panose="02020603050405020304" pitchFamily="18" charset="0"/>
              </a:rPr>
              <a:t>typical </a:t>
            </a:r>
            <a:r>
              <a:rPr lang="en-GB" altLang="en-US" sz="2400" u="sng" dirty="0" err="1">
                <a:solidFill>
                  <a:srgbClr val="C00000"/>
                </a:solidFill>
                <a:latin typeface="Calibri" panose="020F0502020204030204" pitchFamily="34" charset="0"/>
                <a:cs typeface="Times New Roman" panose="02020603050405020304" pitchFamily="18" charset="0"/>
              </a:rPr>
              <a:t>monofacial</a:t>
            </a:r>
            <a:r>
              <a:rPr lang="en-GB" altLang="en-US" sz="2400" u="sng" dirty="0">
                <a:solidFill>
                  <a:srgbClr val="C00000"/>
                </a:solidFill>
                <a:latin typeface="Calibri" panose="020F0502020204030204" pitchFamily="34" charset="0"/>
                <a:cs typeface="Times New Roman" panose="02020603050405020304" pitchFamily="18" charset="0"/>
              </a:rPr>
              <a:t> leaf with strong cuticle</a:t>
            </a:r>
            <a:r>
              <a:rPr lang="cs-CZ" altLang="en-US" sz="2400" u="sng" dirty="0">
                <a:solidFill>
                  <a:srgbClr val="C00000"/>
                </a:solidFill>
                <a:latin typeface="Calibri" panose="020F0502020204030204" pitchFamily="34" charset="0"/>
                <a:cs typeface="Times New Roman" panose="02020603050405020304" pitchFamily="18" charset="0"/>
              </a:rPr>
              <a:t>,</a:t>
            </a:r>
          </a:p>
          <a:p>
            <a:pPr marL="0" indent="0">
              <a:buClr>
                <a:srgbClr val="006600"/>
              </a:buClr>
              <a:buSzPct val="100000"/>
              <a:buNone/>
            </a:pPr>
            <a:r>
              <a:rPr lang="en-GB" altLang="en-US" sz="2000" dirty="0">
                <a:solidFill>
                  <a:srgbClr val="000000"/>
                </a:solidFill>
                <a:latin typeface="Calibri" panose="020F0502020204030204" pitchFamily="34" charset="0"/>
                <a:cs typeface="Times New Roman" panose="02020603050405020304" pitchFamily="18" charset="0"/>
              </a:rPr>
              <a:t>layer of epidermal cells, mucilage cells,  covering trichomes, stomata, palisade parenchyma, </a:t>
            </a:r>
            <a:r>
              <a:rPr lang="en-GB" altLang="en-US" sz="2000" dirty="0" err="1">
                <a:solidFill>
                  <a:srgbClr val="000000"/>
                </a:solidFill>
                <a:latin typeface="Calibri" panose="020F0502020204030204" pitchFamily="34" charset="0"/>
                <a:cs typeface="Times New Roman" panose="02020603050405020304" pitchFamily="18" charset="0"/>
              </a:rPr>
              <a:t>spongeous</a:t>
            </a:r>
            <a:r>
              <a:rPr lang="en-GB" altLang="en-US" sz="2000" dirty="0">
                <a:solidFill>
                  <a:srgbClr val="000000"/>
                </a:solidFill>
                <a:latin typeface="Calibri" panose="020F0502020204030204" pitchFamily="34" charset="0"/>
                <a:cs typeface="Times New Roman" panose="02020603050405020304" pitchFamily="18" charset="0"/>
              </a:rPr>
              <a:t> parenchyma with aggregates of calcium oxalate, vascular bundle main and  secondary with </a:t>
            </a:r>
            <a:r>
              <a:rPr lang="en-GB" altLang="en-US" sz="2000" dirty="0" err="1">
                <a:solidFill>
                  <a:srgbClr val="000000"/>
                </a:solidFill>
                <a:latin typeface="Calibri" panose="020F0502020204030204" pitchFamily="34" charset="0"/>
                <a:cs typeface="Times New Roman" panose="02020603050405020304" pitchFamily="18" charset="0"/>
              </a:rPr>
              <a:t>sclaerenchymatic</a:t>
            </a:r>
            <a:r>
              <a:rPr lang="en-GB" altLang="en-US" sz="2000" dirty="0">
                <a:solidFill>
                  <a:srgbClr val="000000"/>
                </a:solidFill>
                <a:latin typeface="Calibri" panose="020F0502020204030204" pitchFamily="34" charset="0"/>
                <a:cs typeface="Times New Roman" panose="02020603050405020304" pitchFamily="18" charset="0"/>
              </a:rPr>
              <a:t> cells</a:t>
            </a:r>
            <a:endParaRPr lang="en-GB" altLang="cs-CZ" sz="2000" noProof="0" dirty="0">
              <a:solidFill>
                <a:srgbClr val="000008"/>
              </a:solidFill>
              <a:latin typeface="Calibri" panose="020F0502020204030204" pitchFamily="34" charset="0"/>
              <a:cs typeface="Calibri" panose="020F0502020204030204" pitchFamily="34" charset="0"/>
            </a:endParaRPr>
          </a:p>
          <a:p>
            <a:pPr>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id="{DB156B1F-4DCF-43B7-B47E-B83E64C880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8" name="Picture 19" descr="Kliknutím myší zavřete okno.">
            <a:extLst>
              <a:ext uri="{FF2B5EF4-FFF2-40B4-BE49-F238E27FC236}">
                <a16:creationId xmlns:a16="http://schemas.microsoft.com/office/drawing/2014/main" id="{AC7BEA98-9383-4071-9B41-E7AF46F98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2996952"/>
            <a:ext cx="4968875"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292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C77E26B-373E-452A-A246-5B448A9AB7F9}"/>
              </a:ext>
            </a:extLst>
          </p:cNvPr>
          <p:cNvSpPr>
            <a:spLocks noGrp="1" noChangeArrowheads="1"/>
          </p:cNvSpPr>
          <p:nvPr>
            <p:ph type="title"/>
          </p:nvPr>
        </p:nvSpPr>
        <p:spPr>
          <a:xfrm>
            <a:off x="2051050" y="231775"/>
            <a:ext cx="6883400" cy="952500"/>
          </a:xfrm>
        </p:spPr>
        <p:txBody>
          <a:bodyPr/>
          <a:lstStyle/>
          <a:p>
            <a:r>
              <a:rPr lang="en-GB" altLang="en-US" b="1" dirty="0" err="1">
                <a:solidFill>
                  <a:srgbClr val="800000"/>
                </a:solidFill>
                <a:latin typeface="Calibri" panose="020F0502020204030204" pitchFamily="34" charset="0"/>
              </a:rPr>
              <a:t>S</a:t>
            </a:r>
            <a:r>
              <a:rPr lang="en-GB" altLang="en-US" b="1" dirty="0" err="1">
                <a:solidFill>
                  <a:srgbClr val="800000"/>
                </a:solidFill>
                <a:latin typeface="Calibri" panose="020F0502020204030204" pitchFamily="34" charset="0"/>
                <a:cs typeface="Times New Roman" panose="02020603050405020304" pitchFamily="18" charset="0"/>
              </a:rPr>
              <a:t>ennae</a:t>
            </a:r>
            <a:r>
              <a:rPr lang="en-GB" altLang="en-US" b="1" dirty="0">
                <a:solidFill>
                  <a:srgbClr val="800000"/>
                </a:solidFill>
                <a:latin typeface="Calibri" panose="020F0502020204030204" pitchFamily="34" charset="0"/>
              </a:rPr>
              <a:t> folium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id="{2BDF7644-5D27-45E5-9CED-AE79B3BC0D5A}"/>
              </a:ext>
            </a:extLst>
          </p:cNvPr>
          <p:cNvSpPr>
            <a:spLocks noGrp="1" noChangeArrowheads="1"/>
          </p:cNvSpPr>
          <p:nvPr>
            <p:ph type="body" sz="half" idx="1"/>
          </p:nvPr>
        </p:nvSpPr>
        <p:spPr>
          <a:xfrm>
            <a:off x="168275" y="1504950"/>
            <a:ext cx="4259709" cy="5236418"/>
          </a:xfrm>
        </p:spPr>
        <p:txBody>
          <a:bodyPr/>
          <a:lstStyle/>
          <a:p>
            <a:pPr>
              <a:buClr>
                <a:srgbClr val="006600"/>
              </a:buClr>
              <a:buSzPct val="100000"/>
              <a:buFont typeface="Wingdings" panose="05000000000000000000" pitchFamily="2" charset="2"/>
              <a:buChar char="§"/>
            </a:pPr>
            <a:r>
              <a:rPr lang="en-GB" altLang="cs-CZ" sz="2000" u="sng" noProof="0" dirty="0">
                <a:solidFill>
                  <a:srgbClr val="006600"/>
                </a:solidFill>
                <a:latin typeface="Calibri" panose="020F0502020204030204" pitchFamily="34" charset="0"/>
                <a:cs typeface="Calibri" panose="020F0502020204030204" pitchFamily="34" charset="0"/>
              </a:rPr>
              <a:t>Microscopy</a:t>
            </a:r>
            <a:r>
              <a:rPr lang="en-GB" altLang="cs-CZ" sz="2000" noProof="0" dirty="0">
                <a:solidFill>
                  <a:srgbClr val="006600"/>
                </a:solidFill>
                <a:latin typeface="Calibri" panose="020F0502020204030204" pitchFamily="34" charset="0"/>
                <a:cs typeface="Calibri" panose="020F0502020204030204" pitchFamily="34" charset="0"/>
              </a:rPr>
              <a:t>:</a:t>
            </a:r>
            <a:endParaRPr lang="en-GB" altLang="cs-CZ" sz="2000" noProof="0" dirty="0">
              <a:solidFill>
                <a:srgbClr val="000008"/>
              </a:solidFill>
              <a:latin typeface="Calibri" panose="020F0502020204030204" pitchFamily="34" charset="0"/>
              <a:cs typeface="Calibri" panose="020F0502020204030204" pitchFamily="34" charset="0"/>
            </a:endParaRPr>
          </a:p>
          <a:p>
            <a:pPr>
              <a:buNone/>
            </a:pPr>
            <a:r>
              <a:rPr lang="cs-CZ"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covering trichome</a:t>
            </a:r>
          </a:p>
          <a:p>
            <a:pPr>
              <a:buNone/>
            </a:pPr>
            <a:r>
              <a:rPr lang="cs-CZ"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epidermis with cuticle</a:t>
            </a:r>
          </a:p>
          <a:p>
            <a:pPr>
              <a:buNone/>
            </a:pPr>
            <a:r>
              <a:rPr lang="cs-CZ"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mucilage cell</a:t>
            </a:r>
          </a:p>
          <a:p>
            <a:pPr>
              <a:buNone/>
            </a:pPr>
            <a:r>
              <a:rPr lang="cs-CZ"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palisade</a:t>
            </a:r>
          </a:p>
          <a:p>
            <a:pPr>
              <a:buNone/>
            </a:pPr>
            <a:endParaRPr lang="en-GB" altLang="en-US" sz="2000" dirty="0">
              <a:solidFill>
                <a:srgbClr val="000000"/>
              </a:solidFill>
              <a:latin typeface="Calibri" panose="020F0502020204030204" pitchFamily="34" charset="0"/>
            </a:endParaRPr>
          </a:p>
          <a:p>
            <a:pPr>
              <a:buNone/>
            </a:pPr>
            <a:r>
              <a:rPr lang="cs-CZ" altLang="en-US" sz="2000" dirty="0">
                <a:solidFill>
                  <a:srgbClr val="000000"/>
                </a:solidFill>
                <a:latin typeface="Calibri" panose="020F0502020204030204" pitchFamily="34" charset="0"/>
              </a:rPr>
              <a:t>		</a:t>
            </a:r>
            <a:r>
              <a:rPr lang="en-GB" altLang="en-US" sz="2000" dirty="0" err="1">
                <a:solidFill>
                  <a:srgbClr val="000000"/>
                </a:solidFill>
                <a:latin typeface="Calibri" panose="020F0502020204030204" pitchFamily="34" charset="0"/>
              </a:rPr>
              <a:t>spongeous</a:t>
            </a:r>
            <a:r>
              <a:rPr lang="en-GB" altLang="en-US" sz="2000" dirty="0">
                <a:solidFill>
                  <a:srgbClr val="000000"/>
                </a:solidFill>
                <a:latin typeface="Calibri" panose="020F0502020204030204" pitchFamily="34" charset="0"/>
              </a:rPr>
              <a:t> parenchyma</a:t>
            </a:r>
          </a:p>
          <a:p>
            <a:pPr>
              <a:buNone/>
            </a:pPr>
            <a:r>
              <a:rPr lang="cs-CZ"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xylem</a:t>
            </a:r>
          </a:p>
          <a:p>
            <a:pPr>
              <a:buNone/>
            </a:pPr>
            <a:r>
              <a:rPr lang="cs-CZ"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phloem</a:t>
            </a:r>
          </a:p>
          <a:p>
            <a:pPr>
              <a:buNone/>
            </a:pPr>
            <a:r>
              <a:rPr lang="cs-CZ"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phloem fibers</a:t>
            </a:r>
          </a:p>
          <a:p>
            <a:pPr>
              <a:buNone/>
            </a:pPr>
            <a:r>
              <a:rPr lang="cs-CZ"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palisades</a:t>
            </a:r>
          </a:p>
          <a:p>
            <a:pPr>
              <a:buNone/>
            </a:pPr>
            <a:r>
              <a:rPr lang="cs-CZ" altLang="en-US" sz="2000" dirty="0">
                <a:solidFill>
                  <a:srgbClr val="000000"/>
                </a:solidFill>
                <a:latin typeface="Calibri" panose="020F0502020204030204" pitchFamily="34" charset="0"/>
              </a:rPr>
              <a:t>		</a:t>
            </a:r>
            <a:r>
              <a:rPr lang="en-GB" altLang="en-US" sz="2000" dirty="0">
                <a:solidFill>
                  <a:srgbClr val="000000"/>
                </a:solidFill>
                <a:latin typeface="Calibri" panose="020F0502020204030204" pitchFamily="34" charset="0"/>
              </a:rPr>
              <a:t>epidermis</a:t>
            </a:r>
          </a:p>
          <a:p>
            <a:pPr>
              <a:buNone/>
            </a:pPr>
            <a:endParaRPr lang="en-GB" altLang="en-US" sz="2000" dirty="0">
              <a:solidFill>
                <a:srgbClr val="000000"/>
              </a:solidFill>
              <a:latin typeface="Calibri" panose="020F0502020204030204" pitchFamily="34" charset="0"/>
            </a:endParaRPr>
          </a:p>
          <a:p>
            <a:pPr>
              <a:buNone/>
            </a:pPr>
            <a:r>
              <a:rPr lang="cs-CZ" altLang="en-US" sz="2000" dirty="0">
                <a:solidFill>
                  <a:srgbClr val="000000"/>
                </a:solidFill>
                <a:latin typeface="Calibri" panose="020F0502020204030204" pitchFamily="34" charset="0"/>
              </a:rPr>
              <a:t>		</a:t>
            </a:r>
            <a:r>
              <a:rPr lang="en-GB" altLang="en-US" sz="2000" b="1" dirty="0">
                <a:solidFill>
                  <a:srgbClr val="000000"/>
                </a:solidFill>
                <a:latin typeface="Calibri" panose="020F0502020204030204" pitchFamily="34" charset="0"/>
              </a:rPr>
              <a:t>collateral vascular bundle</a:t>
            </a:r>
          </a:p>
          <a:p>
            <a:pPr>
              <a:spcAft>
                <a:spcPts val="1200"/>
              </a:spcAft>
              <a:buClr>
                <a:srgbClr val="006600"/>
              </a:buClr>
              <a:buSzPct val="100000"/>
              <a:buFont typeface="Monotype Sorts" pitchFamily="2" charset="2"/>
              <a:buNone/>
            </a:pPr>
            <a:endParaRPr lang="en-GB" altLang="cs-CZ" sz="20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id="{DB156B1F-4DCF-43B7-B47E-B83E64C880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8" name="Picture 4" descr="C:\Renata\PRAKTIKA\obr\sena1.JPG"/>
          <p:cNvPicPr>
            <a:picLocks noChangeAspect="1" noChangeArrowheads="1"/>
          </p:cNvPicPr>
          <p:nvPr/>
        </p:nvPicPr>
        <p:blipFill>
          <a:blip r:embed="rId4">
            <a:extLst>
              <a:ext uri="{28A0092B-C50C-407E-A947-70E740481C1C}">
                <a14:useLocalDpi xmlns:a14="http://schemas.microsoft.com/office/drawing/2010/main" val="0"/>
              </a:ext>
            </a:extLst>
          </a:blip>
          <a:srcRect b="2740"/>
          <a:stretch>
            <a:fillRect/>
          </a:stretch>
        </p:blipFill>
        <p:spPr bwMode="auto">
          <a:xfrm>
            <a:off x="4580979" y="1569593"/>
            <a:ext cx="3877047" cy="506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5"/>
          <p:cNvSpPr>
            <a:spLocks noChangeShapeType="1"/>
          </p:cNvSpPr>
          <p:nvPr/>
        </p:nvSpPr>
        <p:spPr bwMode="auto">
          <a:xfrm>
            <a:off x="3131840" y="2060848"/>
            <a:ext cx="345638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0" name="Line 5"/>
          <p:cNvSpPr>
            <a:spLocks noChangeShapeType="1"/>
          </p:cNvSpPr>
          <p:nvPr/>
        </p:nvSpPr>
        <p:spPr bwMode="auto">
          <a:xfrm>
            <a:off x="3563888" y="2420888"/>
            <a:ext cx="1944216" cy="21118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1" name="Line 5"/>
          <p:cNvSpPr>
            <a:spLocks noChangeShapeType="1"/>
          </p:cNvSpPr>
          <p:nvPr/>
        </p:nvSpPr>
        <p:spPr bwMode="auto">
          <a:xfrm>
            <a:off x="2627784" y="2780927"/>
            <a:ext cx="2448272" cy="3485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2" name="Line 5"/>
          <p:cNvSpPr>
            <a:spLocks noChangeShapeType="1"/>
          </p:cNvSpPr>
          <p:nvPr/>
        </p:nvSpPr>
        <p:spPr bwMode="auto">
          <a:xfrm>
            <a:off x="2231504" y="3212976"/>
            <a:ext cx="3276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3" name="Line 5"/>
          <p:cNvSpPr>
            <a:spLocks noChangeShapeType="1"/>
          </p:cNvSpPr>
          <p:nvPr/>
        </p:nvSpPr>
        <p:spPr bwMode="auto">
          <a:xfrm>
            <a:off x="3707904" y="3925414"/>
            <a:ext cx="2508895" cy="2536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4" name="Line 5"/>
          <p:cNvSpPr>
            <a:spLocks noChangeShapeType="1"/>
          </p:cNvSpPr>
          <p:nvPr/>
        </p:nvSpPr>
        <p:spPr bwMode="auto">
          <a:xfrm>
            <a:off x="1925588" y="4298106"/>
            <a:ext cx="3150468" cy="1944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5" name="Line 5"/>
          <p:cNvSpPr>
            <a:spLocks noChangeShapeType="1"/>
          </p:cNvSpPr>
          <p:nvPr/>
        </p:nvSpPr>
        <p:spPr bwMode="auto">
          <a:xfrm>
            <a:off x="2051050" y="4595688"/>
            <a:ext cx="3247529" cy="21614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6" name="Line 5"/>
          <p:cNvSpPr>
            <a:spLocks noChangeShapeType="1"/>
          </p:cNvSpPr>
          <p:nvPr/>
        </p:nvSpPr>
        <p:spPr bwMode="auto">
          <a:xfrm>
            <a:off x="2789684" y="5013175"/>
            <a:ext cx="2508895" cy="36003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8" name="Line 5"/>
          <p:cNvSpPr>
            <a:spLocks noChangeShapeType="1"/>
          </p:cNvSpPr>
          <p:nvPr/>
        </p:nvSpPr>
        <p:spPr bwMode="auto">
          <a:xfrm>
            <a:off x="2231504" y="5733255"/>
            <a:ext cx="3276600" cy="46128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9" name="Line 5"/>
          <p:cNvSpPr>
            <a:spLocks noChangeShapeType="1"/>
          </p:cNvSpPr>
          <p:nvPr/>
        </p:nvSpPr>
        <p:spPr bwMode="auto">
          <a:xfrm>
            <a:off x="2171700" y="5373215"/>
            <a:ext cx="4128492" cy="18370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Tree>
    <p:extLst>
      <p:ext uri="{BB962C8B-B14F-4D97-AF65-F5344CB8AC3E}">
        <p14:creationId xmlns:p14="http://schemas.microsoft.com/office/powerpoint/2010/main" val="4235585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91138" name="Picture 3">
            <a:extLst>
              <a:ext uri="{FF2B5EF4-FFF2-40B4-BE49-F238E27FC236}">
                <a16:creationId xmlns:a16="http://schemas.microsoft.com/office/drawing/2014/main" id="{AA76E016-EB87-4161-BA75-7EC2C17428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91139" name="Straight Connector 4">
            <a:extLst>
              <a:ext uri="{FF2B5EF4-FFF2-40B4-BE49-F238E27FC236}">
                <a16:creationId xmlns:a16="http://schemas.microsoft.com/office/drawing/2014/main" id="{567C21B5-0795-40E4-B428-B335C439D40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91140" name="AutoShape 2" descr="Výsledek obrázku pro petroselini radix">
            <a:extLst>
              <a:ext uri="{FF2B5EF4-FFF2-40B4-BE49-F238E27FC236}">
                <a16:creationId xmlns:a16="http://schemas.microsoft.com/office/drawing/2014/main" id="{99FB687C-5220-4590-B581-3DF9954E8DD3}"/>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sp>
        <p:nvSpPr>
          <p:cNvPr id="91141" name="Nadpis 3">
            <a:extLst>
              <a:ext uri="{FF2B5EF4-FFF2-40B4-BE49-F238E27FC236}">
                <a16:creationId xmlns:a16="http://schemas.microsoft.com/office/drawing/2014/main" id="{34125574-25C9-4357-9D00-7283F3E49196}"/>
              </a:ext>
            </a:extLst>
          </p:cNvPr>
          <p:cNvSpPr>
            <a:spLocks noGrp="1" noChangeArrowheads="1"/>
          </p:cNvSpPr>
          <p:nvPr>
            <p:ph type="title"/>
          </p:nvPr>
        </p:nvSpPr>
        <p:spPr>
          <a:xfrm>
            <a:off x="692150" y="3500438"/>
            <a:ext cx="7772400" cy="1371600"/>
          </a:xfrm>
        </p:spPr>
        <p:txBody>
          <a:bodyPr/>
          <a:lstStyle/>
          <a:p>
            <a:pPr algn="ctr"/>
            <a:r>
              <a:rPr lang="cs-CZ" altLang="cs-CZ" b="1">
                <a:solidFill>
                  <a:srgbClr val="800000"/>
                </a:solidFill>
                <a:latin typeface="Calibri" panose="020F0502020204030204" pitchFamily="34" charset="0"/>
                <a:cs typeface="Calibri" panose="020F0502020204030204" pitchFamily="34" charset="0"/>
              </a:rPr>
              <a:t>MACROSCOPY</a:t>
            </a:r>
          </a:p>
        </p:txBody>
      </p:sp>
    </p:spTree>
    <p:extLst>
      <p:ext uri="{BB962C8B-B14F-4D97-AF65-F5344CB8AC3E}">
        <p14:creationId xmlns:p14="http://schemas.microsoft.com/office/powerpoint/2010/main" val="3188918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0" y="286544"/>
            <a:ext cx="7048375" cy="952500"/>
          </a:xfrm>
        </p:spPr>
        <p:txBody>
          <a:bodyPr/>
          <a:lstStyle/>
          <a:p>
            <a:r>
              <a:rPr lang="en-GB" altLang="en-US" b="1" dirty="0" err="1">
                <a:solidFill>
                  <a:srgbClr val="800000"/>
                </a:solidFill>
                <a:latin typeface="Calibri" panose="020F0502020204030204" pitchFamily="34" charset="0"/>
              </a:rPr>
              <a:t>Cinnamomi</a:t>
            </a:r>
            <a:r>
              <a:rPr lang="en-GB" altLang="en-US" b="1" dirty="0">
                <a:solidFill>
                  <a:srgbClr val="800000"/>
                </a:solidFill>
                <a:latin typeface="Calibri" panose="020F0502020204030204" pitchFamily="34" charset="0"/>
              </a:rPr>
              <a:t> cortex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68275" y="1489077"/>
            <a:ext cx="8307388" cy="1008064"/>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en-GB"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err="1">
                <a:solidFill>
                  <a:srgbClr val="800000"/>
                </a:solidFill>
                <a:latin typeface="Calibri" panose="020F0502020204030204" pitchFamily="34" charset="0"/>
              </a:rPr>
              <a:t>Cinnamomum</a:t>
            </a:r>
            <a:r>
              <a:rPr lang="en-GB" altLang="en-US" sz="2400" b="1" i="1" dirty="0">
                <a:solidFill>
                  <a:srgbClr val="800000"/>
                </a:solidFill>
                <a:latin typeface="Calibri" panose="020F0502020204030204" pitchFamily="34" charset="0"/>
              </a:rPr>
              <a:t> </a:t>
            </a:r>
            <a:r>
              <a:rPr lang="en-GB" altLang="en-US" sz="2400" b="1" i="1" dirty="0" err="1">
                <a:solidFill>
                  <a:srgbClr val="800000"/>
                </a:solidFill>
                <a:latin typeface="Calibri" panose="020F0502020204030204" pitchFamily="34" charset="0"/>
              </a:rPr>
              <a:t>zeylanicum</a:t>
            </a:r>
            <a:r>
              <a:rPr lang="en-GB" altLang="en-US" sz="2400" b="1" i="1" dirty="0">
                <a:solidFill>
                  <a:srgbClr val="800000"/>
                </a:solidFill>
                <a:latin typeface="Calibri" panose="020F0502020204030204" pitchFamily="34" charset="0"/>
              </a:rPr>
              <a:t> </a:t>
            </a:r>
            <a:r>
              <a:rPr lang="en-GB" altLang="en-US" sz="2400" b="1" dirty="0">
                <a:solidFill>
                  <a:srgbClr val="800000"/>
                </a:solidFill>
                <a:latin typeface="Calibri" panose="020F0502020204030204" pitchFamily="34" charset="0"/>
              </a:rPr>
              <a:t>syn.</a:t>
            </a:r>
            <a:r>
              <a:rPr lang="en-GB" altLang="en-US" sz="2400" b="1" i="1" dirty="0">
                <a:solidFill>
                  <a:srgbClr val="800000"/>
                </a:solidFill>
                <a:latin typeface="Calibri" panose="020F0502020204030204" pitchFamily="34" charset="0"/>
              </a:rPr>
              <a:t> C. </a:t>
            </a:r>
            <a:r>
              <a:rPr lang="en-GB" altLang="en-US" sz="2400" b="1" i="1" dirty="0" err="1">
                <a:solidFill>
                  <a:srgbClr val="800000"/>
                </a:solidFill>
                <a:latin typeface="Calibri" panose="020F0502020204030204" pitchFamily="34" charset="0"/>
              </a:rPr>
              <a:t>verum</a:t>
            </a:r>
            <a:r>
              <a:rPr lang="en-GB" altLang="en-US" sz="2400" b="1" dirty="0">
                <a:solidFill>
                  <a:srgbClr val="800000"/>
                </a:solidFill>
                <a:latin typeface="Calibri" panose="020F0502020204030204" pitchFamily="34" charset="0"/>
              </a:rPr>
              <a:t>, </a:t>
            </a:r>
            <a:r>
              <a:rPr lang="en-GB" altLang="en-US" sz="2400" b="1" dirty="0" err="1">
                <a:solidFill>
                  <a:srgbClr val="800000"/>
                </a:solidFill>
                <a:latin typeface="Calibri" panose="020F0502020204030204" pitchFamily="34" charset="0"/>
              </a:rPr>
              <a:t>Lauraceae</a:t>
            </a:r>
            <a:r>
              <a:rPr lang="en-GB" altLang="sk-SK" sz="2400" b="1" dirty="0">
                <a:solidFill>
                  <a:srgbClr val="800000"/>
                </a:solidFill>
                <a:latin typeface="Calibri" panose="020F0502020204030204" pitchFamily="34" charset="0"/>
              </a:rPr>
              <a:t>,</a:t>
            </a:r>
            <a:r>
              <a:rPr lang="en-GB" altLang="en-US" sz="2400" b="1" noProof="0" dirty="0">
                <a:solidFill>
                  <a:srgbClr val="800000"/>
                </a:solidFill>
                <a:latin typeface="Calibri" panose="020F0502020204030204" pitchFamily="34" charset="0"/>
              </a:rPr>
              <a:t> </a:t>
            </a:r>
            <a:r>
              <a:rPr lang="en-GB" altLang="en-US" sz="2400" noProof="0"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rPr>
              <a:t>Ceylon Cinnamon</a:t>
            </a:r>
            <a:r>
              <a:rPr lang="en-GB" altLang="en-US" sz="2400" noProof="0" dirty="0">
                <a:solidFill>
                  <a:srgbClr val="000000"/>
                </a:solidFill>
                <a:latin typeface="Calibri" panose="020F0502020204030204" pitchFamily="34" charset="0"/>
              </a:rPr>
              <a:t>)</a:t>
            </a:r>
            <a:endParaRPr lang="cs-CZ" altLang="en-US" sz="2400" noProof="0" dirty="0">
              <a:solidFill>
                <a:srgbClr val="000000"/>
              </a:solidFill>
              <a:latin typeface="Calibri" panose="020F0502020204030204" pitchFamily="34" charset="0"/>
            </a:endParaRPr>
          </a:p>
          <a:p>
            <a:pPr lvl="1">
              <a:buClr>
                <a:srgbClr val="006600"/>
              </a:buClr>
              <a:buFont typeface="Wingdings" panose="05000000000000000000" pitchFamily="2" charset="2"/>
              <a:buChar char="§"/>
            </a:pPr>
            <a:r>
              <a:rPr lang="en-GB" altLang="en-US" sz="1800" i="1" dirty="0" err="1">
                <a:solidFill>
                  <a:srgbClr val="000000"/>
                </a:solidFill>
                <a:latin typeface="Calibri" panose="020F0502020204030204" pitchFamily="34" charset="0"/>
              </a:rPr>
              <a:t>Cinnamomi</a:t>
            </a:r>
            <a:r>
              <a:rPr lang="en-GB" altLang="en-US" sz="1800" i="1" dirty="0">
                <a:solidFill>
                  <a:srgbClr val="000000"/>
                </a:solidFill>
                <a:latin typeface="Calibri" panose="020F0502020204030204" pitchFamily="34" charset="0"/>
              </a:rPr>
              <a:t> </a:t>
            </a:r>
            <a:r>
              <a:rPr lang="en-GB" altLang="en-US" sz="1800" i="1" dirty="0" err="1">
                <a:solidFill>
                  <a:srgbClr val="000000"/>
                </a:solidFill>
                <a:latin typeface="Calibri" panose="020F0502020204030204" pitchFamily="34" charset="0"/>
              </a:rPr>
              <a:t>zeylanici</a:t>
            </a:r>
            <a:r>
              <a:rPr lang="en-GB" altLang="en-US" sz="1800" i="1" dirty="0">
                <a:solidFill>
                  <a:srgbClr val="000000"/>
                </a:solidFill>
                <a:latin typeface="Calibri" panose="020F0502020204030204" pitchFamily="34" charset="0"/>
              </a:rPr>
              <a:t> </a:t>
            </a:r>
            <a:r>
              <a:rPr lang="en-GB" altLang="en-US" sz="1800" i="1" dirty="0" err="1">
                <a:solidFill>
                  <a:srgbClr val="000000"/>
                </a:solidFill>
                <a:latin typeface="Calibri" panose="020F0502020204030204" pitchFamily="34" charset="0"/>
              </a:rPr>
              <a:t>corticis</a:t>
            </a:r>
            <a:r>
              <a:rPr lang="en-GB" altLang="en-US" sz="1800" i="1" dirty="0">
                <a:solidFill>
                  <a:srgbClr val="000000"/>
                </a:solidFill>
                <a:latin typeface="Calibri" panose="020F0502020204030204" pitchFamily="34" charset="0"/>
              </a:rPr>
              <a:t> </a:t>
            </a:r>
            <a:r>
              <a:rPr lang="en-GB" altLang="en-US" sz="1800" i="1" dirty="0" err="1">
                <a:solidFill>
                  <a:srgbClr val="000000"/>
                </a:solidFill>
                <a:latin typeface="Calibri" panose="020F0502020204030204" pitchFamily="34" charset="0"/>
              </a:rPr>
              <a:t>etheroleum</a:t>
            </a:r>
            <a:r>
              <a:rPr lang="en-GB" altLang="en-US" sz="1800" i="1" dirty="0">
                <a:solidFill>
                  <a:srgbClr val="000000"/>
                </a:solidFill>
                <a:latin typeface="Calibri" panose="020F0502020204030204" pitchFamily="34" charset="0"/>
              </a:rPr>
              <a:t> </a:t>
            </a:r>
            <a:r>
              <a:rPr lang="en-GB" altLang="en-US" sz="1800" i="1" dirty="0" err="1">
                <a:solidFill>
                  <a:srgbClr val="000000"/>
                </a:solidFill>
                <a:latin typeface="Calibri" panose="020F0502020204030204" pitchFamily="34" charset="0"/>
              </a:rPr>
              <a:t>CzPh</a:t>
            </a:r>
            <a:r>
              <a:rPr lang="en-GB" altLang="en-US" sz="1800" i="1" dirty="0">
                <a:solidFill>
                  <a:srgbClr val="000000"/>
                </a:solidFill>
                <a:latin typeface="Calibri" panose="020F0502020204030204" pitchFamily="34" charset="0"/>
              </a:rPr>
              <a:t> 2017</a:t>
            </a:r>
            <a:endParaRPr lang="en-GB" altLang="en-US" sz="2000" i="1" dirty="0">
              <a:solidFill>
                <a:srgbClr val="000000"/>
              </a:solidFill>
              <a:latin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168275" y="1409701"/>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9" descr=" Image of Illustration of Cinnamomum zeylanic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2673351"/>
            <a:ext cx="2854336" cy="403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3A17F553-73D7-4A3D-930B-93C4794CD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2866011"/>
            <a:ext cx="364648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721606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0" y="286544"/>
            <a:ext cx="7048375" cy="952500"/>
          </a:xfrm>
        </p:spPr>
        <p:txBody>
          <a:bodyPr/>
          <a:lstStyle/>
          <a:p>
            <a:r>
              <a:rPr lang="en-GB" altLang="en-US" b="1" dirty="0" err="1">
                <a:solidFill>
                  <a:srgbClr val="800000"/>
                </a:solidFill>
                <a:latin typeface="Calibri" panose="020F0502020204030204" pitchFamily="34" charset="0"/>
              </a:rPr>
              <a:t>Cinnamomi</a:t>
            </a:r>
            <a:r>
              <a:rPr lang="en-GB" altLang="en-US" b="1" dirty="0">
                <a:solidFill>
                  <a:srgbClr val="800000"/>
                </a:solidFill>
                <a:latin typeface="Calibri" panose="020F0502020204030204" pitchFamily="34" charset="0"/>
              </a:rPr>
              <a:t> cortex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68275" y="1611791"/>
            <a:ext cx="4547741" cy="5106505"/>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en-GB" altLang="cs-CZ" sz="2400" noProof="0" dirty="0">
                <a:solidFill>
                  <a:srgbClr val="006600"/>
                </a:solidFill>
                <a:latin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pieces of cortex</a:t>
            </a:r>
            <a:r>
              <a:rPr lang="en-GB" altLang="en-US" sz="2400" dirty="0">
                <a:solidFill>
                  <a:srgbClr val="000000"/>
                </a:solidFill>
                <a:latin typeface="Calibri" panose="020F0502020204030204" pitchFamily="34" charset="0"/>
                <a:cs typeface="Times New Roman" panose="02020603050405020304" pitchFamily="18" charset="0"/>
              </a:rPr>
              <a:t> </a:t>
            </a:r>
            <a:r>
              <a:rPr lang="en-GB" altLang="en-US" sz="2400" dirty="0" err="1">
                <a:solidFill>
                  <a:srgbClr val="000000"/>
                </a:solidFill>
                <a:latin typeface="Calibri" panose="020F0502020204030204" pitchFamily="34" charset="0"/>
                <a:cs typeface="Times New Roman" panose="02020603050405020304" pitchFamily="18" charset="0"/>
              </a:rPr>
              <a:t>tubularly</a:t>
            </a:r>
            <a:r>
              <a:rPr lang="en-GB" altLang="en-US" sz="2400" dirty="0">
                <a:solidFill>
                  <a:srgbClr val="000000"/>
                </a:solidFill>
                <a:latin typeface="Calibri" panose="020F0502020204030204" pitchFamily="34" charset="0"/>
                <a:cs typeface="Times New Roman" panose="02020603050405020304" pitchFamily="18" charset="0"/>
              </a:rPr>
              <a:t> curled, on the surface smooth, finely striated, yellow- brown, inner side more dark, longitudinally wrinkled</a:t>
            </a:r>
            <a:r>
              <a:rPr lang="en-GB" altLang="en-US" sz="2400" dirty="0">
                <a:solidFill>
                  <a:srgbClr val="000000"/>
                </a:solidFill>
                <a:latin typeface="Calibri" panose="020F0502020204030204" pitchFamily="34" charset="0"/>
              </a:rPr>
              <a:t>,  characteristic odour, taste warm spicy  and sweetish</a:t>
            </a:r>
          </a:p>
          <a:p>
            <a:pPr algn="just">
              <a:lnSpc>
                <a:spcPct val="90000"/>
              </a:lnSpc>
              <a:buClr>
                <a:srgbClr val="006600"/>
              </a:buClr>
              <a:buFont typeface="Wingdings" panose="05000000000000000000" pitchFamily="2" charset="2"/>
              <a:buChar char="§"/>
              <a:defRPr/>
            </a:pPr>
            <a:endParaRPr lang="cs-CZ" altLang="cs-CZ" sz="12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en-GB"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rPr>
              <a:t>essential oil </a:t>
            </a:r>
            <a:r>
              <a:rPr lang="en-GB" altLang="en-US" sz="2400" dirty="0">
                <a:solidFill>
                  <a:srgbClr val="000000"/>
                </a:solidFill>
                <a:latin typeface="Calibri" panose="020F0502020204030204" pitchFamily="34" charset="0"/>
              </a:rPr>
              <a:t>(cinnamaldehyde up to 75%, eugenol), condensed tannins, </a:t>
            </a:r>
            <a:r>
              <a:rPr lang="en-GB" altLang="en-US" sz="2400" dirty="0" err="1">
                <a:solidFill>
                  <a:srgbClr val="000000"/>
                </a:solidFill>
                <a:latin typeface="Calibri" panose="020F0502020204030204" pitchFamily="34" charset="0"/>
              </a:rPr>
              <a:t>diterpens</a:t>
            </a:r>
            <a:r>
              <a:rPr lang="en-GB" altLang="en-US" sz="2400" dirty="0">
                <a:solidFill>
                  <a:srgbClr val="000000"/>
                </a:solidFill>
                <a:latin typeface="Calibri" panose="020F0502020204030204" pitchFamily="34" charset="0"/>
              </a:rPr>
              <a:t>, mucilage</a:t>
            </a:r>
          </a:p>
          <a:p>
            <a:pPr marL="0" indent="0">
              <a:buClr>
                <a:srgbClr val="006600"/>
              </a:buClr>
              <a:buNone/>
              <a:defRPr/>
            </a:pPr>
            <a:endParaRPr lang="en-GB" altLang="cs-CZ" sz="12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stomachic, additive to correct taste and smell</a:t>
            </a: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8" descr="C:\Renata\PRAKTIKA\obr\cv.6makr\cinam1.JPG"/>
          <p:cNvPicPr>
            <a:picLocks noChangeAspect="1" noChangeArrowheads="1"/>
          </p:cNvPicPr>
          <p:nvPr/>
        </p:nvPicPr>
        <p:blipFill>
          <a:blip r:embed="rId4" cstate="print">
            <a:extLst>
              <a:ext uri="{28A0092B-C50C-407E-A947-70E740481C1C}">
                <a14:useLocalDpi xmlns:a14="http://schemas.microsoft.com/office/drawing/2010/main" val="0"/>
              </a:ext>
            </a:extLst>
          </a:blip>
          <a:srcRect t="11447" b="4611"/>
          <a:stretch>
            <a:fillRect/>
          </a:stretch>
        </p:blipFill>
        <p:spPr bwMode="auto">
          <a:xfrm>
            <a:off x="5134042" y="1700808"/>
            <a:ext cx="3775008" cy="237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C527CA29-7284-449F-9A63-0242F9D9E9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4485679"/>
            <a:ext cx="2200275"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 name="Obdĺžnik 1">
            <a:extLst>
              <a:ext uri="{FF2B5EF4-FFF2-40B4-BE49-F238E27FC236}">
                <a16:creationId xmlns:a16="http://schemas.microsoft.com/office/drawing/2014/main" id="{6CAFA981-A0CE-4180-9B4E-E1BDD21BDB80}"/>
              </a:ext>
            </a:extLst>
          </p:cNvPr>
          <p:cNvSpPr/>
          <p:nvPr/>
        </p:nvSpPr>
        <p:spPr>
          <a:xfrm>
            <a:off x="6228184" y="6052650"/>
            <a:ext cx="1730987" cy="369332"/>
          </a:xfrm>
          <a:prstGeom prst="rect">
            <a:avLst/>
          </a:prstGeom>
        </p:spPr>
        <p:txBody>
          <a:bodyPr wrap="none">
            <a:spAutoFit/>
          </a:bodyPr>
          <a:lstStyle/>
          <a:p>
            <a:r>
              <a:rPr lang="en-GB" altLang="en-US" sz="1800" dirty="0">
                <a:solidFill>
                  <a:srgbClr val="000000"/>
                </a:solidFill>
                <a:latin typeface="Calibri" panose="020F0502020204030204" pitchFamily="34" charset="0"/>
              </a:rPr>
              <a:t>cinnamaldehyde</a:t>
            </a:r>
            <a:endParaRPr lang="en-GB" sz="1800" dirty="0"/>
          </a:p>
        </p:txBody>
      </p:sp>
    </p:spTree>
    <p:extLst>
      <p:ext uri="{BB962C8B-B14F-4D97-AF65-F5344CB8AC3E}">
        <p14:creationId xmlns:p14="http://schemas.microsoft.com/office/powerpoint/2010/main" val="3390078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Condurango</a:t>
            </a:r>
            <a:r>
              <a:rPr lang="en-GB" altLang="en-US" b="1" dirty="0">
                <a:solidFill>
                  <a:srgbClr val="800000"/>
                </a:solidFill>
                <a:latin typeface="Calibri" panose="020F0502020204030204" pitchFamily="34" charset="0"/>
              </a:rPr>
              <a:t> cortex</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68275" y="1624013"/>
            <a:ext cx="8307388" cy="1008064"/>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en-GB"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err="1">
                <a:solidFill>
                  <a:srgbClr val="800000"/>
                </a:solidFill>
                <a:latin typeface="Calibri" panose="020F0502020204030204" pitchFamily="34" charset="0"/>
              </a:rPr>
              <a:t>Marsdenia</a:t>
            </a:r>
            <a:r>
              <a:rPr lang="en-GB" altLang="en-US" sz="2400" b="1" i="1" dirty="0">
                <a:solidFill>
                  <a:srgbClr val="800000"/>
                </a:solidFill>
                <a:latin typeface="Calibri" panose="020F0502020204030204" pitchFamily="34" charset="0"/>
              </a:rPr>
              <a:t> </a:t>
            </a:r>
            <a:r>
              <a:rPr lang="en-GB" altLang="en-US" sz="2400" b="1" i="1" dirty="0" err="1">
                <a:solidFill>
                  <a:srgbClr val="800000"/>
                </a:solidFill>
                <a:latin typeface="Calibri" panose="020F0502020204030204" pitchFamily="34" charset="0"/>
              </a:rPr>
              <a:t>condurango</a:t>
            </a:r>
            <a:r>
              <a:rPr lang="en-GB" altLang="en-US" sz="2400" b="1" dirty="0">
                <a:solidFill>
                  <a:srgbClr val="800000"/>
                </a:solidFill>
                <a:latin typeface="Calibri" panose="020F0502020204030204" pitchFamily="34" charset="0"/>
              </a:rPr>
              <a:t> </a:t>
            </a:r>
            <a:r>
              <a:rPr lang="en-GB" altLang="en-US" sz="2400" b="1" dirty="0" err="1">
                <a:solidFill>
                  <a:srgbClr val="800000"/>
                </a:solidFill>
                <a:latin typeface="Calibri" panose="020F0502020204030204" pitchFamily="34" charset="0"/>
              </a:rPr>
              <a:t>Asclepiadaceae</a:t>
            </a:r>
            <a:r>
              <a:rPr lang="en-GB" altLang="en-US" sz="2400" b="1" dirty="0">
                <a:solidFill>
                  <a:srgbClr val="800000"/>
                </a:solidFill>
                <a:latin typeface="Calibri" panose="020F0502020204030204" pitchFamily="34" charset="0"/>
              </a:rPr>
              <a:t>, </a:t>
            </a:r>
            <a:r>
              <a:rPr lang="en-GB" altLang="en-US" sz="2400" b="1" noProof="0" dirty="0">
                <a:solidFill>
                  <a:srgbClr val="800000"/>
                </a:solidFill>
                <a:latin typeface="Calibri" panose="020F0502020204030204" pitchFamily="34" charset="0"/>
              </a:rPr>
              <a:t> </a:t>
            </a:r>
            <a:r>
              <a:rPr lang="en-GB" altLang="en-US" sz="2400" noProof="0" dirty="0">
                <a:solidFill>
                  <a:srgbClr val="000000"/>
                </a:solidFill>
                <a:latin typeface="Calibri" panose="020F0502020204030204" pitchFamily="34" charset="0"/>
              </a:rPr>
              <a:t>(</a:t>
            </a:r>
            <a:r>
              <a:rPr lang="en-GB" altLang="en-US" sz="2400" dirty="0" err="1">
                <a:solidFill>
                  <a:srgbClr val="000000"/>
                </a:solidFill>
                <a:latin typeface="Calibri" panose="020F0502020204030204" pitchFamily="34" charset="0"/>
              </a:rPr>
              <a:t>Condurango</a:t>
            </a:r>
            <a:r>
              <a:rPr lang="en-GB" altLang="en-US" sz="2400" noProof="0" dirty="0">
                <a:solidFill>
                  <a:srgbClr val="000000"/>
                </a:solidFill>
                <a:latin typeface="Calibri" panose="020F0502020204030204" pitchFamily="34" charset="0"/>
              </a:rPr>
              <a:t>)</a:t>
            </a: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10" y="2622695"/>
            <a:ext cx="3182937"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4667" y="2740819"/>
            <a:ext cx="4584701" cy="3820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03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Condurango</a:t>
            </a:r>
            <a:r>
              <a:rPr lang="en-GB" altLang="en-US" b="1" dirty="0">
                <a:solidFill>
                  <a:srgbClr val="800000"/>
                </a:solidFill>
                <a:latin typeface="Calibri" panose="020F0502020204030204" pitchFamily="34" charset="0"/>
              </a:rPr>
              <a:t> cortex</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79490" y="1419424"/>
            <a:ext cx="8588375" cy="4947441"/>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en-GB" altLang="cs-CZ" sz="2400" noProof="0" dirty="0">
                <a:solidFill>
                  <a:srgbClr val="006600"/>
                </a:solidFill>
                <a:latin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cs typeface="Calibri" panose="020F0502020204030204" pitchFamily="34" charset="0"/>
              </a:rPr>
              <a:t> </a:t>
            </a:r>
            <a:r>
              <a:rPr lang="en-GB" altLang="en-US" sz="2400" dirty="0" err="1">
                <a:solidFill>
                  <a:srgbClr val="000000"/>
                </a:solidFill>
                <a:latin typeface="Calibri" panose="020F0502020204030204" pitchFamily="34" charset="0"/>
                <a:cs typeface="Times New Roman" panose="02020603050405020304" pitchFamily="18" charset="0"/>
              </a:rPr>
              <a:t>tubularly</a:t>
            </a:r>
            <a:r>
              <a:rPr lang="en-GB" altLang="en-US" sz="2400" dirty="0">
                <a:solidFill>
                  <a:srgbClr val="000000"/>
                </a:solidFill>
                <a:latin typeface="Calibri" panose="020F0502020204030204" pitchFamily="34" charset="0"/>
                <a:cs typeface="Times New Roman" panose="02020603050405020304" pitchFamily="18" charset="0"/>
              </a:rPr>
              <a:t> curled bark, </a:t>
            </a:r>
            <a:r>
              <a:rPr lang="en-GB" altLang="en-US" sz="2400" dirty="0" err="1">
                <a:solidFill>
                  <a:srgbClr val="000000"/>
                </a:solidFill>
                <a:latin typeface="Calibri" panose="020F0502020204030204" pitchFamily="34" charset="0"/>
                <a:cs typeface="Times New Roman" panose="02020603050405020304" pitchFamily="18" charset="0"/>
              </a:rPr>
              <a:t>gray</a:t>
            </a:r>
            <a:r>
              <a:rPr lang="en-GB" altLang="en-US" sz="2400" dirty="0">
                <a:solidFill>
                  <a:srgbClr val="000000"/>
                </a:solidFill>
                <a:latin typeface="Calibri" panose="020F0502020204030204" pitchFamily="34" charset="0"/>
                <a:cs typeface="Times New Roman" panose="02020603050405020304" pitchFamily="18" charset="0"/>
              </a:rPr>
              <a:t> </a:t>
            </a:r>
            <a:r>
              <a:rPr lang="en-GB" altLang="en-US" sz="2400" dirty="0" err="1">
                <a:solidFill>
                  <a:srgbClr val="000000"/>
                </a:solidFill>
                <a:latin typeface="Calibri" panose="020F0502020204030204" pitchFamily="34" charset="0"/>
                <a:cs typeface="Times New Roman" panose="02020603050405020304" pitchFamily="18" charset="0"/>
              </a:rPr>
              <a:t>peridermis</a:t>
            </a:r>
            <a:r>
              <a:rPr lang="en-GB" altLang="en-US" sz="2400" dirty="0">
                <a:solidFill>
                  <a:srgbClr val="000000"/>
                </a:solidFill>
                <a:latin typeface="Calibri" panose="020F0502020204030204" pitchFamily="34" charset="0"/>
                <a:cs typeface="Times New Roman" panose="02020603050405020304" pitchFamily="18" charset="0"/>
              </a:rPr>
              <a:t>, inner side </a:t>
            </a:r>
            <a:r>
              <a:rPr lang="en-GB" altLang="en-US" sz="2400" dirty="0" err="1">
                <a:solidFill>
                  <a:srgbClr val="000000"/>
                </a:solidFill>
                <a:latin typeface="Calibri" panose="020F0502020204030204" pitchFamily="34" charset="0"/>
                <a:cs typeface="Times New Roman" panose="02020603050405020304" pitchFamily="18" charset="0"/>
              </a:rPr>
              <a:t>gray</a:t>
            </a:r>
            <a:r>
              <a:rPr lang="en-GB" altLang="en-US" sz="2400" dirty="0">
                <a:solidFill>
                  <a:srgbClr val="000000"/>
                </a:solidFill>
                <a:latin typeface="Calibri" panose="020F0502020204030204" pitchFamily="34" charset="0"/>
                <a:cs typeface="Times New Roman" panose="02020603050405020304" pitchFamily="18" charset="0"/>
              </a:rPr>
              <a:t>-brown, weakly bitter taste, a bit irritant, balsamic odour</a:t>
            </a:r>
            <a:endParaRPr lang="en-GB" altLang="en-US" sz="2400" dirty="0">
              <a:solidFill>
                <a:srgbClr val="000000"/>
              </a:solidFill>
              <a:latin typeface="Calibri" panose="020F0502020204030204" pitchFamily="34" charset="0"/>
            </a:endParaRPr>
          </a:p>
          <a:p>
            <a:pPr marL="0" indent="0" algn="just">
              <a:lnSpc>
                <a:spcPct val="90000"/>
              </a:lnSpc>
              <a:buClr>
                <a:srgbClr val="006600"/>
              </a:buClr>
              <a:buNone/>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endPar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cs typeface="Times New Roman" panose="02020603050405020304" pitchFamily="18" charset="0"/>
              </a:rPr>
              <a:t>bitter substances</a:t>
            </a:r>
            <a:r>
              <a:rPr lang="en-GB" altLang="en-US" sz="2400" b="1" dirty="0">
                <a:solidFill>
                  <a:srgbClr val="000000"/>
                </a:solidFill>
                <a:latin typeface="Calibri" panose="020F0502020204030204" pitchFamily="34" charset="0"/>
              </a:rPr>
              <a:t>  - </a:t>
            </a:r>
            <a:r>
              <a:rPr lang="en-GB" altLang="en-US" sz="2400" b="1" dirty="0" err="1">
                <a:solidFill>
                  <a:srgbClr val="000000"/>
                </a:solidFill>
                <a:latin typeface="Calibri" panose="020F0502020204030204" pitchFamily="34" charset="0"/>
              </a:rPr>
              <a:t>condurango</a:t>
            </a:r>
            <a:r>
              <a:rPr lang="en-GB" altLang="en-US" sz="2400" b="1" dirty="0">
                <a:solidFill>
                  <a:srgbClr val="000000"/>
                </a:solidFill>
                <a:latin typeface="Calibri" panose="020F0502020204030204" pitchFamily="34" charset="0"/>
              </a:rPr>
              <a:t> glycosides</a:t>
            </a:r>
            <a:r>
              <a:rPr lang="en-GB" altLang="en-US" sz="2400" dirty="0">
                <a:solidFill>
                  <a:srgbClr val="000000"/>
                </a:solidFill>
                <a:latin typeface="Calibri" panose="020F0502020204030204" pitchFamily="34" charset="0"/>
              </a:rPr>
              <a:t> – ester glycosides of </a:t>
            </a:r>
            <a:r>
              <a:rPr lang="en-GB" altLang="en-US" sz="2400" dirty="0" err="1">
                <a:solidFill>
                  <a:srgbClr val="000000"/>
                </a:solidFill>
                <a:latin typeface="Calibri" panose="020F0502020204030204" pitchFamily="34" charset="0"/>
              </a:rPr>
              <a:t>pregnane</a:t>
            </a:r>
            <a:r>
              <a:rPr lang="en-GB" altLang="en-US" sz="2400" dirty="0">
                <a:solidFill>
                  <a:srgbClr val="000000"/>
                </a:solidFill>
                <a:latin typeface="Calibri" panose="020F0502020204030204" pitchFamily="34" charset="0"/>
              </a:rPr>
              <a:t> type (steroid)</a:t>
            </a:r>
          </a:p>
          <a:p>
            <a:pPr marL="0" indent="0">
              <a:buClr>
                <a:srgbClr val="006600"/>
              </a:buClr>
              <a:buNone/>
              <a:defRPr/>
            </a:pPr>
            <a:endParaRPr lang="en-GB" altLang="cs-CZ" sz="12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amare, stomachic, appetite stimulant tonic</a:t>
            </a:r>
          </a:p>
          <a:p>
            <a:pPr>
              <a:buClr>
                <a:srgbClr val="006600"/>
              </a:buClr>
              <a:buFont typeface="Wingdings" panose="05000000000000000000" pitchFamily="2" charset="2"/>
              <a:buChar char="§"/>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4" descr="conduran2"/>
          <p:cNvPicPr>
            <a:picLocks noChangeAspect="1" noChangeArrowheads="1"/>
          </p:cNvPicPr>
          <p:nvPr/>
        </p:nvPicPr>
        <p:blipFill>
          <a:blip r:embed="rId4" cstate="print">
            <a:extLst>
              <a:ext uri="{28A0092B-C50C-407E-A947-70E740481C1C}">
                <a14:useLocalDpi xmlns:a14="http://schemas.microsoft.com/office/drawing/2010/main" val="0"/>
              </a:ext>
            </a:extLst>
          </a:blip>
          <a:srcRect t="13354" b="8426"/>
          <a:stretch>
            <a:fillRect/>
          </a:stretch>
        </p:blipFill>
        <p:spPr bwMode="auto">
          <a:xfrm>
            <a:off x="1760538" y="2204864"/>
            <a:ext cx="5187723" cy="304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551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835696" y="286544"/>
            <a:ext cx="7272807" cy="952500"/>
          </a:xfrm>
        </p:spPr>
        <p:txBody>
          <a:bodyPr/>
          <a:lstStyle/>
          <a:p>
            <a:r>
              <a:rPr lang="en-GB" altLang="en-US" sz="3200" b="1" dirty="0" err="1">
                <a:solidFill>
                  <a:srgbClr val="800000"/>
                </a:solidFill>
                <a:latin typeface="Calibri" panose="020F0502020204030204" pitchFamily="34" charset="0"/>
              </a:rPr>
              <a:t>R</a:t>
            </a:r>
            <a:r>
              <a:rPr lang="en-GB" altLang="en-US" sz="3200" b="1" dirty="0" err="1">
                <a:solidFill>
                  <a:srgbClr val="800000"/>
                </a:solidFill>
                <a:latin typeface="Calibri" panose="020F0502020204030204" pitchFamily="34" charset="0"/>
                <a:cs typeface="Times New Roman" panose="02020603050405020304" pitchFamily="18" charset="0"/>
              </a:rPr>
              <a:t>hammi</a:t>
            </a:r>
            <a:r>
              <a:rPr lang="en-GB" altLang="en-US" sz="3200" b="1" dirty="0">
                <a:solidFill>
                  <a:srgbClr val="800000"/>
                </a:solidFill>
                <a:latin typeface="Calibri" panose="020F0502020204030204" pitchFamily="34" charset="0"/>
                <a:cs typeface="Times New Roman" panose="02020603050405020304" pitchFamily="18" charset="0"/>
              </a:rPr>
              <a:t> </a:t>
            </a:r>
            <a:r>
              <a:rPr lang="en-GB" altLang="en-US" sz="3200" b="1" dirty="0" err="1">
                <a:solidFill>
                  <a:srgbClr val="800000"/>
                </a:solidFill>
                <a:latin typeface="Calibri" panose="020F0502020204030204" pitchFamily="34" charset="0"/>
                <a:cs typeface="Times New Roman" panose="02020603050405020304" pitchFamily="18" charset="0"/>
              </a:rPr>
              <a:t>purshianae</a:t>
            </a:r>
            <a:r>
              <a:rPr lang="en-GB" altLang="en-US" sz="3200" b="1" dirty="0">
                <a:solidFill>
                  <a:srgbClr val="800000"/>
                </a:solidFill>
                <a:latin typeface="Calibri" panose="020F0502020204030204" pitchFamily="34" charset="0"/>
              </a:rPr>
              <a:t> cortex </a:t>
            </a:r>
            <a:r>
              <a:rPr lang="en-GB" altLang="sk-SK" sz="3200" b="1" i="0" dirty="0" err="1">
                <a:solidFill>
                  <a:srgbClr val="800000"/>
                </a:solidFill>
                <a:latin typeface="Calibri" panose="020F0502020204030204" pitchFamily="34" charset="0"/>
              </a:rPr>
              <a:t>CzPh</a:t>
            </a:r>
            <a:r>
              <a:rPr lang="en-GB" altLang="sk-SK" sz="3200" b="1" i="0" dirty="0">
                <a:solidFill>
                  <a:srgbClr val="800000"/>
                </a:solidFill>
                <a:latin typeface="Calibri" panose="020F0502020204030204" pitchFamily="34" charset="0"/>
              </a:rPr>
              <a:t> 2017</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68275" y="1624013"/>
            <a:ext cx="8307388" cy="1008064"/>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en-GB"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err="1">
                <a:solidFill>
                  <a:srgbClr val="800000"/>
                </a:solidFill>
                <a:latin typeface="Calibri" panose="020F0502020204030204" pitchFamily="34" charset="0"/>
                <a:cs typeface="Times New Roman" panose="02020603050405020304" pitchFamily="18" charset="0"/>
              </a:rPr>
              <a:t>Rhamnus</a:t>
            </a:r>
            <a:r>
              <a:rPr lang="en-GB" altLang="en-US" sz="2400" b="1" i="1" dirty="0">
                <a:solidFill>
                  <a:srgbClr val="800000"/>
                </a:solidFill>
                <a:latin typeface="Calibri" panose="020F0502020204030204" pitchFamily="34" charset="0"/>
                <a:cs typeface="Times New Roman" panose="02020603050405020304" pitchFamily="18" charset="0"/>
              </a:rPr>
              <a:t> </a:t>
            </a:r>
            <a:r>
              <a:rPr lang="en-GB" altLang="en-US" sz="2400" b="1" i="1" dirty="0" err="1">
                <a:solidFill>
                  <a:srgbClr val="800000"/>
                </a:solidFill>
                <a:latin typeface="Calibri" panose="020F0502020204030204" pitchFamily="34" charset="0"/>
                <a:cs typeface="Times New Roman" panose="02020603050405020304" pitchFamily="18" charset="0"/>
              </a:rPr>
              <a:t>purshian</a:t>
            </a:r>
            <a:r>
              <a:rPr lang="en-GB" altLang="en-US" sz="2400" b="1" i="1" dirty="0" err="1">
                <a:solidFill>
                  <a:srgbClr val="800000"/>
                </a:solidFill>
                <a:latin typeface="Calibri" panose="020F0502020204030204" pitchFamily="34" charset="0"/>
              </a:rPr>
              <a:t>us</a:t>
            </a:r>
            <a:r>
              <a:rPr lang="en-GB" altLang="en-US" sz="2400" b="1" i="1" dirty="0">
                <a:solidFill>
                  <a:srgbClr val="800000"/>
                </a:solidFill>
                <a:latin typeface="Calibri" panose="020F0502020204030204" pitchFamily="34" charset="0"/>
              </a:rPr>
              <a:t> </a:t>
            </a:r>
            <a:r>
              <a:rPr lang="en-GB" altLang="en-US" sz="2400" b="1" dirty="0">
                <a:solidFill>
                  <a:srgbClr val="800000"/>
                </a:solidFill>
                <a:latin typeface="Calibri" panose="020F0502020204030204" pitchFamily="34" charset="0"/>
              </a:rPr>
              <a:t>syn.</a:t>
            </a:r>
            <a:r>
              <a:rPr lang="en-GB" altLang="en-US" sz="2400" b="1" i="1" dirty="0">
                <a:solidFill>
                  <a:srgbClr val="800000"/>
                </a:solidFill>
                <a:latin typeface="Calibri" panose="020F0502020204030204" pitchFamily="34" charset="0"/>
              </a:rPr>
              <a:t> </a:t>
            </a:r>
            <a:r>
              <a:rPr lang="en-GB" altLang="en-US" sz="2400" b="1" i="1" dirty="0" err="1">
                <a:solidFill>
                  <a:srgbClr val="800000"/>
                </a:solidFill>
                <a:latin typeface="Calibri" panose="020F0502020204030204" pitchFamily="34" charset="0"/>
              </a:rPr>
              <a:t>Frangula</a:t>
            </a:r>
            <a:r>
              <a:rPr lang="en-GB" altLang="en-US" sz="2400" b="1" i="1" dirty="0">
                <a:solidFill>
                  <a:srgbClr val="800000"/>
                </a:solidFill>
                <a:latin typeface="Calibri" panose="020F0502020204030204" pitchFamily="34" charset="0"/>
              </a:rPr>
              <a:t> </a:t>
            </a:r>
            <a:r>
              <a:rPr lang="en-GB" altLang="en-US" sz="2400" b="1" i="1" dirty="0" err="1">
                <a:solidFill>
                  <a:srgbClr val="800000"/>
                </a:solidFill>
                <a:latin typeface="Calibri" panose="020F0502020204030204" pitchFamily="34" charset="0"/>
              </a:rPr>
              <a:t>purshiana</a:t>
            </a:r>
            <a:r>
              <a:rPr lang="en-GB" altLang="en-US" sz="2400" b="1" i="1" dirty="0">
                <a:solidFill>
                  <a:srgbClr val="800000"/>
                </a:solidFill>
                <a:latin typeface="Calibri" panose="020F0502020204030204" pitchFamily="34" charset="0"/>
              </a:rPr>
              <a:t>,</a:t>
            </a:r>
            <a:r>
              <a:rPr lang="en-GB" altLang="en-US" sz="2400" b="1" dirty="0">
                <a:solidFill>
                  <a:srgbClr val="800000"/>
                </a:solidFill>
                <a:latin typeface="Calibri" panose="020F0502020204030204" pitchFamily="34" charset="0"/>
                <a:cs typeface="Times New Roman" panose="02020603050405020304" pitchFamily="18" charset="0"/>
              </a:rPr>
              <a:t> </a:t>
            </a:r>
            <a:r>
              <a:rPr lang="en-GB" altLang="en-US" sz="2400" b="1" dirty="0" err="1">
                <a:solidFill>
                  <a:srgbClr val="800000"/>
                </a:solidFill>
                <a:latin typeface="Calibri" panose="020F0502020204030204" pitchFamily="34" charset="0"/>
                <a:cs typeface="Times New Roman" panose="02020603050405020304" pitchFamily="18" charset="0"/>
              </a:rPr>
              <a:t>Rhammnaceae</a:t>
            </a:r>
            <a:r>
              <a:rPr lang="en-GB" altLang="sk-SK" sz="2400" b="1" dirty="0">
                <a:solidFill>
                  <a:srgbClr val="800000"/>
                </a:solidFill>
                <a:latin typeface="Calibri" panose="020F0502020204030204" pitchFamily="34" charset="0"/>
              </a:rPr>
              <a:t>,</a:t>
            </a:r>
            <a:r>
              <a:rPr lang="en-GB" altLang="en-US" sz="2400" b="1" noProof="0" dirty="0">
                <a:solidFill>
                  <a:srgbClr val="800000"/>
                </a:solidFill>
                <a:latin typeface="Calibri" panose="020F0502020204030204" pitchFamily="34" charset="0"/>
              </a:rPr>
              <a:t> </a:t>
            </a:r>
            <a:r>
              <a:rPr lang="en-GB" altLang="en-US" sz="2400" noProof="0"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cs typeface="Times New Roman" panose="02020603050405020304" pitchFamily="18" charset="0"/>
              </a:rPr>
              <a:t>Cascara </a:t>
            </a:r>
            <a:r>
              <a:rPr lang="en-GB" altLang="en-US" sz="2400" dirty="0" err="1">
                <a:solidFill>
                  <a:srgbClr val="000000"/>
                </a:solidFill>
                <a:latin typeface="Calibri" panose="020F0502020204030204" pitchFamily="34" charset="0"/>
                <a:cs typeface="Times New Roman" panose="02020603050405020304" pitchFamily="18" charset="0"/>
              </a:rPr>
              <a:t>sagrada</a:t>
            </a:r>
            <a:r>
              <a:rPr lang="en-GB" altLang="en-US" sz="2400" noProof="0" dirty="0">
                <a:solidFill>
                  <a:srgbClr val="000000"/>
                </a:solidFill>
                <a:latin typeface="Calibri" panose="020F0502020204030204" pitchFamily="34" charset="0"/>
              </a:rPr>
              <a:t>)</a:t>
            </a:r>
            <a:endParaRPr lang="cs-CZ" altLang="en-US" sz="2400" noProof="0" dirty="0">
              <a:solidFill>
                <a:srgbClr val="000000"/>
              </a:solidFill>
              <a:latin typeface="Calibri" panose="020F0502020204030204" pitchFamily="34" charset="0"/>
            </a:endParaRPr>
          </a:p>
          <a:p>
            <a:pPr marL="0" indent="0" algn="just">
              <a:lnSpc>
                <a:spcPct val="90000"/>
              </a:lnSpc>
              <a:buClr>
                <a:srgbClr val="006600"/>
              </a:buClr>
              <a:buNone/>
              <a:defRPr/>
            </a:pPr>
            <a:r>
              <a:rPr lang="en-GB" altLang="en-US" sz="2000" i="1" dirty="0" err="1">
                <a:solidFill>
                  <a:srgbClr val="000000"/>
                </a:solidFill>
                <a:latin typeface="Calibri" panose="020F0502020204030204" pitchFamily="34" charset="0"/>
              </a:rPr>
              <a:t>Rhamni</a:t>
            </a:r>
            <a:r>
              <a:rPr lang="en-GB" altLang="en-US" sz="2000" i="1" dirty="0">
                <a:solidFill>
                  <a:srgbClr val="000000"/>
                </a:solidFill>
                <a:latin typeface="Calibri" panose="020F0502020204030204" pitchFamily="34" charset="0"/>
              </a:rPr>
              <a:t> </a:t>
            </a:r>
            <a:r>
              <a:rPr lang="en-GB" altLang="en-US" sz="2000" i="1" dirty="0" err="1">
                <a:solidFill>
                  <a:srgbClr val="000000"/>
                </a:solidFill>
                <a:latin typeface="Calibri" panose="020F0502020204030204" pitchFamily="34" charset="0"/>
              </a:rPr>
              <a:t>purshianae</a:t>
            </a:r>
            <a:r>
              <a:rPr lang="en-GB" altLang="en-US" sz="2000" i="1" dirty="0">
                <a:solidFill>
                  <a:srgbClr val="000000"/>
                </a:solidFill>
                <a:latin typeface="Calibri" panose="020F0502020204030204" pitchFamily="34" charset="0"/>
              </a:rPr>
              <a:t> </a:t>
            </a:r>
            <a:r>
              <a:rPr lang="en-GB" altLang="en-US" sz="2000" i="1" dirty="0" err="1">
                <a:solidFill>
                  <a:srgbClr val="000000"/>
                </a:solidFill>
                <a:latin typeface="Calibri" panose="020F0502020204030204" pitchFamily="34" charset="0"/>
              </a:rPr>
              <a:t>extractum</a:t>
            </a:r>
            <a:r>
              <a:rPr lang="en-GB" altLang="en-US" sz="2000" i="1" dirty="0">
                <a:solidFill>
                  <a:srgbClr val="000000"/>
                </a:solidFill>
                <a:latin typeface="Calibri" panose="020F0502020204030204" pitchFamily="34" charset="0"/>
              </a:rPr>
              <a:t> </a:t>
            </a:r>
            <a:r>
              <a:rPr lang="en-GB" altLang="en-US" sz="2000" i="1" dirty="0" err="1">
                <a:solidFill>
                  <a:srgbClr val="000000"/>
                </a:solidFill>
                <a:latin typeface="Calibri" panose="020F0502020204030204" pitchFamily="34" charset="0"/>
              </a:rPr>
              <a:t>siccum</a:t>
            </a:r>
            <a:r>
              <a:rPr lang="en-GB" altLang="en-US" sz="2000" i="1" dirty="0">
                <a:solidFill>
                  <a:srgbClr val="000000"/>
                </a:solidFill>
                <a:latin typeface="Calibri" panose="020F0502020204030204" pitchFamily="34" charset="0"/>
              </a:rPr>
              <a:t> </a:t>
            </a:r>
            <a:r>
              <a:rPr lang="en-GB" altLang="en-US" sz="2000" i="1" dirty="0" err="1">
                <a:solidFill>
                  <a:srgbClr val="000000"/>
                </a:solidFill>
                <a:latin typeface="Calibri" panose="020F0502020204030204" pitchFamily="34" charset="0"/>
              </a:rPr>
              <a:t>normatum</a:t>
            </a:r>
            <a:r>
              <a:rPr lang="en-GB" altLang="en-US" sz="2000" i="1" dirty="0">
                <a:solidFill>
                  <a:srgbClr val="000000"/>
                </a:solidFill>
                <a:latin typeface="Calibri" panose="020F0502020204030204" pitchFamily="34" charset="0"/>
              </a:rPr>
              <a:t> </a:t>
            </a:r>
            <a:r>
              <a:rPr lang="en-GB" altLang="en-US" sz="2000" i="1" dirty="0" err="1">
                <a:solidFill>
                  <a:srgbClr val="000000"/>
                </a:solidFill>
                <a:latin typeface="Calibri" panose="020F0502020204030204" pitchFamily="34" charset="0"/>
              </a:rPr>
              <a:t>CzPh</a:t>
            </a:r>
            <a:r>
              <a:rPr lang="en-GB" altLang="en-US" sz="2000" i="1" dirty="0">
                <a:solidFill>
                  <a:srgbClr val="000000"/>
                </a:solidFill>
                <a:latin typeface="Calibri" panose="020F0502020204030204" pitchFamily="34" charset="0"/>
              </a:rPr>
              <a:t> 2017</a:t>
            </a:r>
            <a:endParaRPr lang="en-GB" altLang="cs-CZ" sz="2000" i="1"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9" name="Picture 13">
            <a:extLst>
              <a:ext uri="{FF2B5EF4-FFF2-40B4-BE49-F238E27FC236}">
                <a16:creationId xmlns:a16="http://schemas.microsoft.com/office/drawing/2014/main" id="{850775C9-B9B7-4080-AE39-5B6B10D23F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811" y="2709068"/>
            <a:ext cx="2900363" cy="406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 name="Picture 11" descr="alternativní popis obrázku chybí">
            <a:hlinkClick r:id="rId5" tooltip="Řešetlák Purshův (Rhamnus purshiana)"/>
            <a:extLst>
              <a:ext uri="{FF2B5EF4-FFF2-40B4-BE49-F238E27FC236}">
                <a16:creationId xmlns:a16="http://schemas.microsoft.com/office/drawing/2014/main" id="{CCB994C8-4D81-4E11-9054-E6734C35C1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675" y="2968625"/>
            <a:ext cx="4719638"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328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a:solidFill>
                  <a:srgbClr val="800000"/>
                </a:solidFill>
                <a:latin typeface="Calibri" panose="020F0502020204030204" pitchFamily="34" charset="0"/>
              </a:rPr>
              <a:t>Cinchonae cortex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320675" y="1611791"/>
            <a:ext cx="4569401" cy="5057566"/>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cs-CZ" altLang="cs-CZ" sz="2400"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rPr>
              <a:t>tubularly curled bark, externally grey-brown to brown, wrinkled and cracked, internal side brown-red, fracture from inner side is fibrous, outer side clean and smooth, aromatic odour, very bitter taste</a:t>
            </a:r>
            <a:endParaRPr lang="cs-CZ" altLang="cs-CZ" sz="200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rPr>
              <a:t>around</a:t>
            </a:r>
            <a:r>
              <a:rPr lang="en-GB" altLang="en-US" sz="2000" dirty="0">
                <a:solidFill>
                  <a:srgbClr val="000000"/>
                </a:solidFill>
                <a:latin typeface="Calibri" panose="020F0502020204030204" pitchFamily="34" charset="0"/>
                <a:cs typeface="Times New Roman" panose="02020603050405020304" pitchFamily="18" charset="0"/>
              </a:rPr>
              <a:t> 30 </a:t>
            </a:r>
            <a:r>
              <a:rPr lang="en-GB" altLang="en-US" sz="2000" b="1" dirty="0">
                <a:solidFill>
                  <a:srgbClr val="000000"/>
                </a:solidFill>
                <a:latin typeface="Calibri" panose="020F0502020204030204" pitchFamily="34" charset="0"/>
                <a:cs typeface="Times New Roman" panose="02020603050405020304" pitchFamily="18" charset="0"/>
              </a:rPr>
              <a:t>alkaloids</a:t>
            </a:r>
            <a:r>
              <a:rPr lang="en-GB" altLang="en-US" sz="2000" dirty="0">
                <a:solidFill>
                  <a:srgbClr val="000000"/>
                </a:solidFill>
                <a:latin typeface="Calibri" panose="020F0502020204030204" pitchFamily="34" charset="0"/>
                <a:cs typeface="Times New Roman" panose="02020603050405020304" pitchFamily="18" charset="0"/>
              </a:rPr>
              <a:t>, mainly </a:t>
            </a:r>
            <a:r>
              <a:rPr lang="en-GB" altLang="en-US" sz="2000" b="1" dirty="0">
                <a:solidFill>
                  <a:srgbClr val="000000"/>
                </a:solidFill>
                <a:latin typeface="Calibri" panose="020F0502020204030204" pitchFamily="34" charset="0"/>
                <a:cs typeface="Times New Roman" panose="02020603050405020304" pitchFamily="18" charset="0"/>
              </a:rPr>
              <a:t>quinine, quinidine</a:t>
            </a:r>
            <a:r>
              <a:rPr lang="en-GB" altLang="en-US" sz="2000" dirty="0">
                <a:solidFill>
                  <a:srgbClr val="000000"/>
                </a:solidFill>
                <a:latin typeface="Calibri" panose="020F0502020204030204" pitchFamily="34" charset="0"/>
                <a:cs typeface="Times New Roman" panose="02020603050405020304" pitchFamily="18" charset="0"/>
              </a:rPr>
              <a:t>, minor: cinchonine, cinchonidin</a:t>
            </a:r>
            <a:r>
              <a:rPr lang="en-GB" altLang="en-US" sz="2000" dirty="0">
                <a:solidFill>
                  <a:srgbClr val="000000"/>
                </a:solidFill>
                <a:latin typeface="Calibri" panose="020F0502020204030204" pitchFamily="34" charset="0"/>
              </a:rPr>
              <a:t>e</a:t>
            </a:r>
          </a:p>
          <a:p>
            <a:pPr>
              <a:buClr>
                <a:srgbClr val="006600"/>
              </a:buClr>
              <a:buFont typeface="Wingdings" panose="05000000000000000000" pitchFamily="2" charset="2"/>
              <a:buChar char="§"/>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cs typeface="Times New Roman" panose="02020603050405020304" pitchFamily="18" charset="0"/>
              </a:rPr>
              <a:t>isolation of alkaloids</a:t>
            </a:r>
            <a:endParaRPr lang="en-GB" altLang="en-US" sz="2000" dirty="0">
              <a:solidFill>
                <a:srgbClr val="000000"/>
              </a:solidFill>
              <a:latin typeface="Calibri" panose="020F0502020204030204" pitchFamily="34" charset="0"/>
            </a:endParaRPr>
          </a:p>
          <a:p>
            <a:pPr lvl="1">
              <a:buClr>
                <a:srgbClr val="006600"/>
              </a:buClr>
              <a:buFont typeface="Wingdings" panose="05000000000000000000" pitchFamily="2" charset="2"/>
              <a:buChar char="§"/>
            </a:pPr>
            <a:r>
              <a:rPr lang="en-GB" altLang="en-US" sz="2000" dirty="0">
                <a:solidFill>
                  <a:srgbClr val="000000"/>
                </a:solidFill>
                <a:latin typeface="Calibri" panose="020F0502020204030204" pitchFamily="34" charset="0"/>
                <a:cs typeface="Times New Roman" panose="02020603050405020304" pitchFamily="18" charset="0"/>
              </a:rPr>
              <a:t>quinine – direct effect on CNS - antipyretic, analgesic, antimalarial</a:t>
            </a:r>
          </a:p>
          <a:p>
            <a:pPr lvl="1">
              <a:buClr>
                <a:srgbClr val="006600"/>
              </a:buClr>
              <a:buFont typeface="Wingdings" panose="05000000000000000000" pitchFamily="2" charset="2"/>
              <a:buChar char="§"/>
            </a:pPr>
            <a:r>
              <a:rPr lang="en-GB" altLang="en-US" sz="2000" dirty="0">
                <a:solidFill>
                  <a:srgbClr val="000000"/>
                </a:solidFill>
                <a:latin typeface="Calibri" panose="020F0502020204030204" pitchFamily="34" charset="0"/>
                <a:cs typeface="Times New Roman" panose="02020603050405020304" pitchFamily="18" charset="0"/>
              </a:rPr>
              <a:t>quinidine  - </a:t>
            </a:r>
            <a:r>
              <a:rPr lang="en-GB" altLang="en-US" sz="2000" dirty="0">
                <a:solidFill>
                  <a:srgbClr val="000000"/>
                </a:solidFill>
                <a:latin typeface="Calibri" panose="020F0502020204030204" pitchFamily="34" charset="0"/>
              </a:rPr>
              <a:t>antiarrhythmic </a:t>
            </a:r>
          </a:p>
          <a:p>
            <a:pPr>
              <a:buClr>
                <a:srgbClr val="006600"/>
              </a:buClr>
              <a:buFont typeface="Wingdings" panose="05000000000000000000" pitchFamily="2" charset="2"/>
              <a:buChar char="§"/>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10" name="Picture 6" descr="rost15mk"/>
          <p:cNvPicPr>
            <a:picLocks noChangeAspect="1" noChangeArrowheads="1"/>
          </p:cNvPicPr>
          <p:nvPr/>
        </p:nvPicPr>
        <p:blipFill>
          <a:blip r:embed="rId4">
            <a:extLst>
              <a:ext uri="{28A0092B-C50C-407E-A947-70E740481C1C}">
                <a14:useLocalDpi xmlns:a14="http://schemas.microsoft.com/office/drawing/2010/main" val="0"/>
              </a:ext>
            </a:extLst>
          </a:blip>
          <a:srcRect l="10001" r="8667" b="5556"/>
          <a:stretch>
            <a:fillRect/>
          </a:stretch>
        </p:blipFill>
        <p:spPr bwMode="auto">
          <a:xfrm>
            <a:off x="5364088" y="1700808"/>
            <a:ext cx="3250603" cy="28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Související obrázek">
            <a:hlinkClick r:id="rId5"/>
            <a:extLst>
              <a:ext uri="{FF2B5EF4-FFF2-40B4-BE49-F238E27FC236}">
                <a16:creationId xmlns:a16="http://schemas.microsoft.com/office/drawing/2014/main" id="{5ECD0368-034E-48FA-B683-07DBB1E036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8282" y="4831964"/>
            <a:ext cx="3111584" cy="163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lokTextu 1">
            <a:extLst>
              <a:ext uri="{FF2B5EF4-FFF2-40B4-BE49-F238E27FC236}">
                <a16:creationId xmlns:a16="http://schemas.microsoft.com/office/drawing/2014/main" id="{80D34BBE-BBE7-45BB-862F-F0DCAE205874}"/>
              </a:ext>
            </a:extLst>
          </p:cNvPr>
          <p:cNvSpPr txBox="1"/>
          <p:nvPr/>
        </p:nvSpPr>
        <p:spPr>
          <a:xfrm>
            <a:off x="7668344" y="5877272"/>
            <a:ext cx="809837" cy="338554"/>
          </a:xfrm>
          <a:prstGeom prst="rect">
            <a:avLst/>
          </a:prstGeom>
          <a:noFill/>
        </p:spPr>
        <p:txBody>
          <a:bodyPr wrap="none" rtlCol="0">
            <a:spAutoFit/>
          </a:bodyPr>
          <a:lstStyle/>
          <a:p>
            <a:r>
              <a:rPr lang="en-GB" sz="1600" dirty="0">
                <a:solidFill>
                  <a:srgbClr val="000000"/>
                </a:solidFill>
                <a:latin typeface="Calibri" panose="020F0502020204030204" pitchFamily="34" charset="0"/>
                <a:cs typeface="Calibri" panose="020F0502020204030204" pitchFamily="34" charset="0"/>
              </a:rPr>
              <a:t>quinine</a:t>
            </a:r>
          </a:p>
        </p:txBody>
      </p:sp>
    </p:spTree>
    <p:extLst>
      <p:ext uri="{BB962C8B-B14F-4D97-AF65-F5344CB8AC3E}">
        <p14:creationId xmlns:p14="http://schemas.microsoft.com/office/powerpoint/2010/main" val="817362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sz="3200" b="1" dirty="0" err="1">
                <a:solidFill>
                  <a:srgbClr val="800000"/>
                </a:solidFill>
                <a:latin typeface="Calibri" panose="020F0502020204030204" pitchFamily="34" charset="0"/>
              </a:rPr>
              <a:t>R</a:t>
            </a:r>
            <a:r>
              <a:rPr lang="en-GB" altLang="en-US" sz="3200" b="1" dirty="0" err="1">
                <a:solidFill>
                  <a:srgbClr val="800000"/>
                </a:solidFill>
                <a:latin typeface="Calibri" panose="020F0502020204030204" pitchFamily="34" charset="0"/>
                <a:cs typeface="Times New Roman" panose="02020603050405020304" pitchFamily="18" charset="0"/>
              </a:rPr>
              <a:t>hammi</a:t>
            </a:r>
            <a:r>
              <a:rPr lang="en-GB" altLang="en-US" sz="3200" b="1" dirty="0">
                <a:solidFill>
                  <a:srgbClr val="800000"/>
                </a:solidFill>
                <a:latin typeface="Calibri" panose="020F0502020204030204" pitchFamily="34" charset="0"/>
                <a:cs typeface="Times New Roman" panose="02020603050405020304" pitchFamily="18" charset="0"/>
              </a:rPr>
              <a:t> </a:t>
            </a:r>
            <a:r>
              <a:rPr lang="en-GB" altLang="en-US" sz="3200" b="1" dirty="0" err="1">
                <a:solidFill>
                  <a:srgbClr val="800000"/>
                </a:solidFill>
                <a:latin typeface="Calibri" panose="020F0502020204030204" pitchFamily="34" charset="0"/>
                <a:cs typeface="Times New Roman" panose="02020603050405020304" pitchFamily="18" charset="0"/>
              </a:rPr>
              <a:t>purshianae</a:t>
            </a:r>
            <a:r>
              <a:rPr lang="en-GB" altLang="en-US" sz="3200" b="1" dirty="0">
                <a:solidFill>
                  <a:srgbClr val="800000"/>
                </a:solidFill>
                <a:latin typeface="Calibri" panose="020F0502020204030204" pitchFamily="34" charset="0"/>
              </a:rPr>
              <a:t> cortex </a:t>
            </a:r>
            <a:r>
              <a:rPr lang="en-GB" altLang="sk-SK" sz="3200" b="1" i="0" dirty="0" err="1">
                <a:solidFill>
                  <a:srgbClr val="800000"/>
                </a:solidFill>
                <a:latin typeface="Calibri" panose="020F0502020204030204" pitchFamily="34" charset="0"/>
              </a:rPr>
              <a:t>CzPh</a:t>
            </a:r>
            <a:r>
              <a:rPr lang="en-GB" altLang="sk-SK" sz="3200" b="1" i="0" dirty="0">
                <a:solidFill>
                  <a:srgbClr val="800000"/>
                </a:solidFill>
                <a:latin typeface="Calibri" panose="020F0502020204030204" pitchFamily="34" charset="0"/>
              </a:rPr>
              <a:t> 2017</a:t>
            </a:r>
            <a:endParaRPr lang="en-GB" altLang="cs-CZ" sz="3200"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240085" y="1532733"/>
            <a:ext cx="8580388" cy="5026500"/>
          </a:xfrm>
        </p:spPr>
        <p:txBody>
          <a:bodyPr/>
          <a:lstStyle/>
          <a:p>
            <a:pPr algn="just">
              <a:lnSpc>
                <a:spcPct val="90000"/>
              </a:lnSpc>
              <a:buClr>
                <a:srgbClr val="006600"/>
              </a:buClr>
              <a:buFont typeface="Wingdings" panose="05000000000000000000" pitchFamily="2" charset="2"/>
              <a:buChar char="§"/>
              <a:defRPr/>
            </a:pPr>
            <a:r>
              <a:rPr lang="en-GB" altLang="cs-CZ" sz="2400" noProof="0" dirty="0">
                <a:solidFill>
                  <a:srgbClr val="006600"/>
                </a:solidFill>
                <a:latin typeface="Calibri" panose="020F0502020204030204" pitchFamily="34" charset="0"/>
                <a:cs typeface="Calibri" panose="020F0502020204030204" pitchFamily="34" charset="0"/>
              </a:rPr>
              <a:t>Macroscopy:</a:t>
            </a:r>
            <a:r>
              <a:rPr lang="cs-CZ"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pieces of bark, on the surface grey, often covered with mosses or lichens, inner side yellow-brown,  without significant odour, bitter taste, irritating to vomit </a:t>
            </a:r>
            <a:endParaRPr lang="cs-CZ" altLang="cs-CZ" sz="240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en-US"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hydroxyanthraquinone derivatives (</a:t>
            </a:r>
            <a:r>
              <a:rPr lang="en-GB" altLang="en-US" sz="2400" b="1" dirty="0" err="1">
                <a:solidFill>
                  <a:srgbClr val="000000"/>
                </a:solidFill>
                <a:latin typeface="Calibri" panose="020F0502020204030204" pitchFamily="34" charset="0"/>
                <a:cs typeface="Times New Roman" panose="02020603050405020304" pitchFamily="18" charset="0"/>
              </a:rPr>
              <a:t>cascarosides</a:t>
            </a:r>
            <a:r>
              <a:rPr lang="en-GB" altLang="en-US" sz="2400" dirty="0">
                <a:solidFill>
                  <a:srgbClr val="000000"/>
                </a:solidFill>
                <a:latin typeface="Calibri" panose="020F0502020204030204" pitchFamily="34" charset="0"/>
                <a:cs typeface="Times New Roman" panose="02020603050405020304" pitchFamily="18" charset="0"/>
              </a:rPr>
              <a:t>),</a:t>
            </a:r>
            <a:r>
              <a:rPr lang="en-GB" altLang="en-US" sz="2400" dirty="0">
                <a:solidFill>
                  <a:srgbClr val="000000"/>
                </a:solidFill>
                <a:latin typeface="Calibri" panose="020F0502020204030204" pitchFamily="34" charset="0"/>
              </a:rPr>
              <a:t> flavonoids, bitter substances</a:t>
            </a:r>
            <a:r>
              <a:rPr lang="en-GB" altLang="en-US" sz="2400" dirty="0">
                <a:solidFill>
                  <a:srgbClr val="000000"/>
                </a:solidFill>
                <a:latin typeface="Calibri" panose="020F0502020204030204" pitchFamily="34" charset="0"/>
                <a:cs typeface="Times New Roman" panose="02020603050405020304" pitchFamily="18" charset="0"/>
              </a:rPr>
              <a:t> </a:t>
            </a:r>
            <a:endPar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marL="0" indent="0">
              <a:buClr>
                <a:srgbClr val="006600"/>
              </a:buClr>
              <a:buNone/>
              <a:defRPr/>
            </a:pPr>
            <a:endParaRPr lang="en-GB" altLang="cs-CZ" sz="12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laxative, mild cholagogue and </a:t>
            </a:r>
            <a:r>
              <a:rPr lang="en-GB" altLang="en-US" sz="2400" dirty="0" err="1">
                <a:solidFill>
                  <a:srgbClr val="000000"/>
                </a:solidFill>
                <a:latin typeface="Calibri" panose="020F0502020204030204" pitchFamily="34" charset="0"/>
                <a:cs typeface="Times New Roman" panose="02020603050405020304" pitchFamily="18" charset="0"/>
              </a:rPr>
              <a:t>choleretic</a:t>
            </a:r>
            <a:endParaRPr lang="en-GB" altLang="en-US" sz="2400" dirty="0">
              <a:solidFill>
                <a:srgbClr val="000000"/>
              </a:solidFill>
              <a:latin typeface="Calibri" panose="020F0502020204030204" pitchFamily="34" charset="0"/>
              <a:cs typeface="Times New Roman" panose="02020603050405020304" pitchFamily="18" charset="0"/>
            </a:endParaRPr>
          </a:p>
          <a:p>
            <a:pPr>
              <a:buClr>
                <a:srgbClr val="006600"/>
              </a:buClr>
              <a:buFont typeface="Wingdings" panose="05000000000000000000" pitchFamily="2" charset="2"/>
              <a:buChar char="§"/>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4" descr="C:\Renata\PRAKTIKA\obr\cv.6makr\rhamni.JPG"/>
          <p:cNvPicPr>
            <a:picLocks noChangeAspect="1" noChangeArrowheads="1"/>
          </p:cNvPicPr>
          <p:nvPr/>
        </p:nvPicPr>
        <p:blipFill>
          <a:blip r:embed="rId4" cstate="print">
            <a:extLst>
              <a:ext uri="{28A0092B-C50C-407E-A947-70E740481C1C}">
                <a14:useLocalDpi xmlns:a14="http://schemas.microsoft.com/office/drawing/2010/main" val="0"/>
              </a:ext>
            </a:extLst>
          </a:blip>
          <a:srcRect t="7631" b="6519"/>
          <a:stretch>
            <a:fillRect/>
          </a:stretch>
        </p:blipFill>
        <p:spPr bwMode="auto">
          <a:xfrm>
            <a:off x="2615878" y="2672822"/>
            <a:ext cx="3828802" cy="2464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275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Salicis</a:t>
            </a:r>
            <a:r>
              <a:rPr lang="en-GB" altLang="en-US" b="1" dirty="0">
                <a:solidFill>
                  <a:srgbClr val="800000"/>
                </a:solidFill>
                <a:latin typeface="Calibri" panose="020F0502020204030204" pitchFamily="34" charset="0"/>
              </a:rPr>
              <a:t> cortex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68275" y="1624012"/>
            <a:ext cx="8307388" cy="1084907"/>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en-GB"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a:solidFill>
                  <a:srgbClr val="800000"/>
                </a:solidFill>
                <a:latin typeface="Calibri" panose="020F0502020204030204" pitchFamily="34" charset="0"/>
                <a:cs typeface="Times New Roman" panose="02020603050405020304" pitchFamily="18" charset="0"/>
              </a:rPr>
              <a:t>Salix alba</a:t>
            </a:r>
            <a:r>
              <a:rPr lang="en-GB" altLang="en-US" sz="2400" b="1" i="1" dirty="0">
                <a:solidFill>
                  <a:srgbClr val="800000"/>
                </a:solidFill>
                <a:latin typeface="Calibri" panose="020F0502020204030204" pitchFamily="34" charset="0"/>
              </a:rPr>
              <a:t>,</a:t>
            </a:r>
            <a:r>
              <a:rPr lang="en-GB" altLang="en-US" sz="2400" b="1" dirty="0">
                <a:solidFill>
                  <a:srgbClr val="800000"/>
                </a:solidFill>
                <a:latin typeface="Calibri" panose="020F0502020204030204" pitchFamily="34" charset="0"/>
                <a:cs typeface="Times New Roman" panose="02020603050405020304" pitchFamily="18" charset="0"/>
              </a:rPr>
              <a:t> Salicaceae</a:t>
            </a:r>
            <a:r>
              <a:rPr lang="en-GB" altLang="en-US" sz="2400" b="1" dirty="0">
                <a:solidFill>
                  <a:srgbClr val="800000"/>
                </a:solidFill>
                <a:latin typeface="Calibri" panose="020F0502020204030204" pitchFamily="34" charset="0"/>
              </a:rPr>
              <a:t>, also other species of genus </a:t>
            </a:r>
            <a:r>
              <a:rPr lang="en-GB" altLang="en-US" sz="2400" b="1" i="1" dirty="0">
                <a:solidFill>
                  <a:srgbClr val="800000"/>
                </a:solidFill>
                <a:latin typeface="Calibri" panose="020F0502020204030204" pitchFamily="34" charset="0"/>
              </a:rPr>
              <a:t>Salix</a:t>
            </a:r>
            <a:r>
              <a:rPr lang="en-GB" altLang="en-US" sz="2400" b="1" dirty="0">
                <a:solidFill>
                  <a:srgbClr val="800000"/>
                </a:solidFill>
                <a:latin typeface="Calibri" panose="020F0502020204030204" pitchFamily="34" charset="0"/>
              </a:rPr>
              <a:t>,</a:t>
            </a:r>
            <a:r>
              <a:rPr lang="en-GB" altLang="en-US" sz="2400" b="1" noProof="0" dirty="0">
                <a:solidFill>
                  <a:srgbClr val="800000"/>
                </a:solidFill>
                <a:latin typeface="Calibri" panose="020F0502020204030204" pitchFamily="34" charset="0"/>
              </a:rPr>
              <a:t> </a:t>
            </a:r>
            <a:r>
              <a:rPr lang="en-GB" altLang="en-US" sz="2400" noProof="0"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rPr>
              <a:t>Willow</a:t>
            </a:r>
            <a:r>
              <a:rPr lang="en-GB" altLang="en-US" sz="2400" noProof="0" dirty="0">
                <a:solidFill>
                  <a:srgbClr val="000000"/>
                </a:solidFill>
                <a:latin typeface="Calibri" panose="020F0502020204030204" pitchFamily="34" charset="0"/>
              </a:rPr>
              <a:t>)</a:t>
            </a:r>
            <a:endParaRPr lang="cs-CZ" altLang="en-US" sz="2400" noProof="0" dirty="0">
              <a:solidFill>
                <a:srgbClr val="000000"/>
              </a:solidFill>
              <a:latin typeface="Calibri" panose="020F0502020204030204" pitchFamily="34" charset="0"/>
            </a:endParaRPr>
          </a:p>
          <a:p>
            <a:pPr marL="0" indent="0" algn="just">
              <a:lnSpc>
                <a:spcPct val="90000"/>
              </a:lnSpc>
              <a:buClr>
                <a:srgbClr val="006600"/>
              </a:buClr>
              <a:buNone/>
              <a:defRPr/>
            </a:pPr>
            <a:r>
              <a:rPr lang="en-GB" altLang="en-US" sz="2000" i="1" dirty="0" err="1">
                <a:solidFill>
                  <a:srgbClr val="000000"/>
                </a:solidFill>
                <a:latin typeface="Calibri" panose="020F0502020204030204" pitchFamily="34" charset="0"/>
              </a:rPr>
              <a:t>Salicis</a:t>
            </a:r>
            <a:r>
              <a:rPr lang="en-GB" altLang="en-US" sz="2000" i="1" dirty="0">
                <a:solidFill>
                  <a:srgbClr val="000000"/>
                </a:solidFill>
                <a:latin typeface="Calibri" panose="020F0502020204030204" pitchFamily="34" charset="0"/>
              </a:rPr>
              <a:t> </a:t>
            </a:r>
            <a:r>
              <a:rPr lang="en-GB" altLang="en-US" sz="2000" i="1" dirty="0" err="1">
                <a:solidFill>
                  <a:srgbClr val="000000"/>
                </a:solidFill>
                <a:latin typeface="Calibri" panose="020F0502020204030204" pitchFamily="34" charset="0"/>
              </a:rPr>
              <a:t>corticis</a:t>
            </a:r>
            <a:r>
              <a:rPr lang="en-GB" altLang="en-US" sz="2000" i="1" dirty="0">
                <a:solidFill>
                  <a:srgbClr val="000000"/>
                </a:solidFill>
                <a:latin typeface="Calibri" panose="020F0502020204030204" pitchFamily="34" charset="0"/>
              </a:rPr>
              <a:t> </a:t>
            </a:r>
            <a:r>
              <a:rPr lang="en-GB" altLang="en-US" sz="2000" i="1" dirty="0" err="1">
                <a:solidFill>
                  <a:srgbClr val="000000"/>
                </a:solidFill>
                <a:latin typeface="Calibri" panose="020F0502020204030204" pitchFamily="34" charset="0"/>
              </a:rPr>
              <a:t>extractum</a:t>
            </a:r>
            <a:r>
              <a:rPr lang="en-GB" altLang="en-US" sz="2000" i="1" dirty="0">
                <a:solidFill>
                  <a:srgbClr val="000000"/>
                </a:solidFill>
                <a:latin typeface="Calibri" panose="020F0502020204030204" pitchFamily="34" charset="0"/>
              </a:rPr>
              <a:t> </a:t>
            </a:r>
            <a:r>
              <a:rPr lang="en-GB" altLang="en-US" sz="2000" i="1" dirty="0" err="1">
                <a:solidFill>
                  <a:srgbClr val="000000"/>
                </a:solidFill>
                <a:latin typeface="Calibri" panose="020F0502020204030204" pitchFamily="34" charset="0"/>
              </a:rPr>
              <a:t>siccum</a:t>
            </a:r>
            <a:r>
              <a:rPr lang="en-GB" altLang="en-US" sz="2000" i="1" dirty="0">
                <a:solidFill>
                  <a:srgbClr val="000000"/>
                </a:solidFill>
                <a:latin typeface="Calibri" panose="020F0502020204030204" pitchFamily="34" charset="0"/>
              </a:rPr>
              <a:t> </a:t>
            </a:r>
            <a:r>
              <a:rPr lang="en-GB" altLang="en-US" sz="2000" dirty="0" err="1">
                <a:solidFill>
                  <a:srgbClr val="000000"/>
                </a:solidFill>
                <a:latin typeface="Calibri" panose="020F0502020204030204" pitchFamily="34" charset="0"/>
              </a:rPr>
              <a:t>CzPh</a:t>
            </a:r>
            <a:r>
              <a:rPr lang="en-GB" altLang="en-US" sz="2000" dirty="0">
                <a:solidFill>
                  <a:srgbClr val="000000"/>
                </a:solidFill>
                <a:latin typeface="Calibri" panose="020F0502020204030204" pitchFamily="34" charset="0"/>
              </a:rPr>
              <a:t> 2017</a:t>
            </a:r>
            <a:endParaRPr lang="en-GB" altLang="cs-CZ" sz="20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857" y="2887662"/>
            <a:ext cx="2520528" cy="377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4746" y="3034118"/>
            <a:ext cx="4680917" cy="351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695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Salicis</a:t>
            </a:r>
            <a:r>
              <a:rPr lang="en-GB" altLang="en-US" b="1" dirty="0">
                <a:solidFill>
                  <a:srgbClr val="800000"/>
                </a:solidFill>
                <a:latin typeface="Calibri" panose="020F0502020204030204" pitchFamily="34" charset="0"/>
              </a:rPr>
              <a:t> cortex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320675" y="1611791"/>
            <a:ext cx="4569401" cy="4947441"/>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en-GB" altLang="cs-CZ" sz="2400" noProof="0" dirty="0">
                <a:solidFill>
                  <a:srgbClr val="006600"/>
                </a:solidFill>
                <a:latin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bark </a:t>
            </a:r>
            <a:r>
              <a:rPr lang="en-GB" altLang="en-US" sz="2400" dirty="0" err="1">
                <a:solidFill>
                  <a:srgbClr val="000000"/>
                </a:solidFill>
                <a:latin typeface="Calibri" panose="020F0502020204030204" pitchFamily="34" charset="0"/>
                <a:cs typeface="Times New Roman" panose="02020603050405020304" pitchFamily="18" charset="0"/>
              </a:rPr>
              <a:t>tubularly</a:t>
            </a:r>
            <a:r>
              <a:rPr lang="en-GB" altLang="en-US" sz="2400" dirty="0">
                <a:solidFill>
                  <a:srgbClr val="000000"/>
                </a:solidFill>
                <a:latin typeface="Calibri" panose="020F0502020204030204" pitchFamily="34" charset="0"/>
                <a:cs typeface="Times New Roman" panose="02020603050405020304" pitchFamily="18" charset="0"/>
              </a:rPr>
              <a:t> curled, elastic, surface smooth, shiny</a:t>
            </a:r>
            <a:r>
              <a:rPr lang="en-GB" altLang="en-US" sz="2400" dirty="0">
                <a:solidFill>
                  <a:srgbClr val="000000"/>
                </a:solidFill>
                <a:latin typeface="Calibri" panose="020F0502020204030204" pitchFamily="34" charset="0"/>
              </a:rPr>
              <a:t>, without odour, bitter taste </a:t>
            </a:r>
            <a:endParaRPr lang="cs-CZ" altLang="cs-CZ" sz="240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rPr>
              <a:t>phenolic glycosides </a:t>
            </a:r>
            <a:r>
              <a:rPr lang="en-GB" altLang="en-US" sz="2400" dirty="0">
                <a:solidFill>
                  <a:srgbClr val="000000"/>
                </a:solidFill>
                <a:latin typeface="Calibri" panose="020F0502020204030204" pitchFamily="34" charset="0"/>
              </a:rPr>
              <a:t>(</a:t>
            </a:r>
            <a:r>
              <a:rPr lang="en-GB" altLang="en-US" sz="2400" dirty="0" err="1">
                <a:solidFill>
                  <a:srgbClr val="000000"/>
                </a:solidFill>
                <a:latin typeface="Calibri" panose="020F0502020204030204" pitchFamily="34" charset="0"/>
              </a:rPr>
              <a:t>salicin</a:t>
            </a:r>
            <a:r>
              <a:rPr lang="en-GB" altLang="en-US" sz="2400" dirty="0">
                <a:solidFill>
                  <a:srgbClr val="000000"/>
                </a:solidFill>
                <a:latin typeface="Calibri" panose="020F0502020204030204" pitchFamily="34" charset="0"/>
              </a:rPr>
              <a:t> up to 10%, </a:t>
            </a:r>
            <a:r>
              <a:rPr lang="en-GB" altLang="en-US" sz="2400" dirty="0" err="1">
                <a:solidFill>
                  <a:srgbClr val="000000"/>
                </a:solidFill>
                <a:latin typeface="Calibri" panose="020F0502020204030204" pitchFamily="34" charset="0"/>
              </a:rPr>
              <a:t>fragiline</a:t>
            </a:r>
            <a:r>
              <a:rPr lang="en-GB" altLang="en-US" sz="2400" dirty="0">
                <a:solidFill>
                  <a:srgbClr val="000000"/>
                </a:solidFill>
                <a:latin typeface="Calibri" panose="020F0502020204030204" pitchFamily="34" charset="0"/>
              </a:rPr>
              <a:t>, </a:t>
            </a:r>
            <a:r>
              <a:rPr lang="en-GB" altLang="en-US" sz="2400" dirty="0" err="1">
                <a:solidFill>
                  <a:srgbClr val="000000"/>
                </a:solidFill>
                <a:latin typeface="Calibri" panose="020F0502020204030204" pitchFamily="34" charset="0"/>
              </a:rPr>
              <a:t>populine</a:t>
            </a:r>
            <a:r>
              <a:rPr lang="en-GB" altLang="en-US" sz="2400"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cs typeface="Times New Roman" panose="02020603050405020304" pitchFamily="18" charset="0"/>
              </a:rPr>
              <a:t> flavonoids, </a:t>
            </a:r>
            <a:r>
              <a:rPr lang="en-GB" altLang="en-US" sz="2400" dirty="0">
                <a:solidFill>
                  <a:srgbClr val="000000"/>
                </a:solidFill>
                <a:latin typeface="Calibri" panose="020F0502020204030204" pitchFamily="34" charset="0"/>
              </a:rPr>
              <a:t>tannins,</a:t>
            </a:r>
            <a:endParaRPr lang="en-GB" altLang="en-US" sz="2400" dirty="0">
              <a:solidFill>
                <a:srgbClr val="000000"/>
              </a:solidFill>
              <a:latin typeface="Calibri" panose="020F0502020204030204" pitchFamily="34" charset="0"/>
              <a:cs typeface="Times New Roman" panose="02020603050405020304" pitchFamily="18" charset="0"/>
            </a:endParaRPr>
          </a:p>
          <a:p>
            <a:pPr marL="0" indent="0">
              <a:buClr>
                <a:srgbClr val="006600"/>
              </a:buClr>
              <a:buNone/>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antipyretic, analgesic,  antirheumatic, antiphlogistic</a:t>
            </a: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484784"/>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1028" descr="C:\Renata\PRAKTIKA\obr\cv.6makr\salicis1.JPG"/>
          <p:cNvPicPr>
            <a:picLocks noChangeAspect="1" noChangeArrowheads="1"/>
          </p:cNvPicPr>
          <p:nvPr/>
        </p:nvPicPr>
        <p:blipFill>
          <a:blip r:embed="rId4" cstate="print">
            <a:extLst>
              <a:ext uri="{28A0092B-C50C-407E-A947-70E740481C1C}">
                <a14:useLocalDpi xmlns:a14="http://schemas.microsoft.com/office/drawing/2010/main" val="0"/>
              </a:ext>
            </a:extLst>
          </a:blip>
          <a:srcRect t="9538"/>
          <a:stretch>
            <a:fillRect/>
          </a:stretch>
        </p:blipFill>
        <p:spPr bwMode="auto">
          <a:xfrm>
            <a:off x="5360613" y="1704629"/>
            <a:ext cx="3544960" cy="240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ok 2" descr="Obrázok, na ktorom je znak, obloha&#10;&#10;Automaticky generovaný popis">
            <a:extLst>
              <a:ext uri="{FF2B5EF4-FFF2-40B4-BE49-F238E27FC236}">
                <a16:creationId xmlns:a16="http://schemas.microsoft.com/office/drawing/2014/main" id="{7D580B9F-20E8-4764-957D-9F4B468E63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0152" y="4599512"/>
            <a:ext cx="2125216" cy="1293393"/>
          </a:xfrm>
          <a:prstGeom prst="rect">
            <a:avLst/>
          </a:prstGeom>
        </p:spPr>
      </p:pic>
      <p:sp>
        <p:nvSpPr>
          <p:cNvPr id="4" name="Obdĺžnik 3">
            <a:extLst>
              <a:ext uri="{FF2B5EF4-FFF2-40B4-BE49-F238E27FC236}">
                <a16:creationId xmlns:a16="http://schemas.microsoft.com/office/drawing/2014/main" id="{633E8D4A-3187-47EE-93FC-75CD0DDE5AC3}"/>
              </a:ext>
            </a:extLst>
          </p:cNvPr>
          <p:cNvSpPr/>
          <p:nvPr/>
        </p:nvSpPr>
        <p:spPr>
          <a:xfrm>
            <a:off x="6732240" y="6220678"/>
            <a:ext cx="696024" cy="338554"/>
          </a:xfrm>
          <a:prstGeom prst="rect">
            <a:avLst/>
          </a:prstGeom>
        </p:spPr>
        <p:txBody>
          <a:bodyPr wrap="none">
            <a:spAutoFit/>
          </a:bodyPr>
          <a:lstStyle/>
          <a:p>
            <a:r>
              <a:rPr lang="en-GB" altLang="en-US" sz="1600" dirty="0" err="1">
                <a:solidFill>
                  <a:srgbClr val="000000"/>
                </a:solidFill>
                <a:latin typeface="Calibri" panose="020F0502020204030204" pitchFamily="34" charset="0"/>
              </a:rPr>
              <a:t>salicin</a:t>
            </a:r>
            <a:endParaRPr lang="en-GB" sz="1600" dirty="0"/>
          </a:p>
        </p:txBody>
      </p:sp>
    </p:spTree>
    <p:extLst>
      <p:ext uri="{BB962C8B-B14F-4D97-AF65-F5344CB8AC3E}">
        <p14:creationId xmlns:p14="http://schemas.microsoft.com/office/powerpoint/2010/main" val="4194016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Quassiae</a:t>
            </a:r>
            <a:r>
              <a:rPr lang="en-GB" altLang="en-US" b="1" dirty="0">
                <a:solidFill>
                  <a:srgbClr val="800000"/>
                </a:solidFill>
                <a:latin typeface="Calibri" panose="020F0502020204030204" pitchFamily="34" charset="0"/>
              </a:rPr>
              <a:t> lignum</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68275" y="1624013"/>
            <a:ext cx="8307388" cy="1008064"/>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en-GB"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err="1">
                <a:solidFill>
                  <a:srgbClr val="800000"/>
                </a:solidFill>
                <a:latin typeface="Calibri" panose="020F0502020204030204" pitchFamily="34" charset="0"/>
              </a:rPr>
              <a:t>Quassia</a:t>
            </a:r>
            <a:r>
              <a:rPr lang="en-GB" altLang="en-US" sz="2400" b="1" i="1" dirty="0">
                <a:solidFill>
                  <a:srgbClr val="800000"/>
                </a:solidFill>
                <a:latin typeface="Calibri" panose="020F0502020204030204" pitchFamily="34" charset="0"/>
              </a:rPr>
              <a:t> </a:t>
            </a:r>
            <a:r>
              <a:rPr lang="en-GB" altLang="en-US" sz="2400" b="1" i="1" dirty="0" err="1">
                <a:solidFill>
                  <a:srgbClr val="800000"/>
                </a:solidFill>
                <a:latin typeface="Calibri" panose="020F0502020204030204" pitchFamily="34" charset="0"/>
              </a:rPr>
              <a:t>amara</a:t>
            </a:r>
            <a:r>
              <a:rPr lang="en-GB" altLang="en-US" sz="2400" b="1" dirty="0">
                <a:solidFill>
                  <a:srgbClr val="800000"/>
                </a:solidFill>
                <a:latin typeface="Calibri" panose="020F0502020204030204" pitchFamily="34" charset="0"/>
              </a:rPr>
              <a:t>, Simaroubaceae – </a:t>
            </a:r>
            <a:r>
              <a:rPr lang="en-GB" altLang="en-US" sz="2400" b="1" dirty="0" err="1">
                <a:solidFill>
                  <a:srgbClr val="800000"/>
                </a:solidFill>
                <a:latin typeface="Calibri" panose="020F0502020204030204" pitchFamily="34" charset="0"/>
              </a:rPr>
              <a:t>Quassiae</a:t>
            </a:r>
            <a:r>
              <a:rPr lang="en-GB" altLang="en-US" sz="2400" b="1" dirty="0">
                <a:solidFill>
                  <a:srgbClr val="800000"/>
                </a:solidFill>
                <a:latin typeface="Calibri" panose="020F0502020204030204" pitchFamily="34" charset="0"/>
              </a:rPr>
              <a:t> </a:t>
            </a:r>
            <a:r>
              <a:rPr lang="en-GB" altLang="en-US" sz="2400" b="1" dirty="0" err="1">
                <a:solidFill>
                  <a:srgbClr val="800000"/>
                </a:solidFill>
                <a:latin typeface="Calibri" panose="020F0502020204030204" pitchFamily="34" charset="0"/>
              </a:rPr>
              <a:t>amarae</a:t>
            </a:r>
            <a:r>
              <a:rPr lang="en-GB" altLang="en-US" sz="2400" b="1" dirty="0">
                <a:solidFill>
                  <a:srgbClr val="800000"/>
                </a:solidFill>
                <a:latin typeface="Calibri" panose="020F0502020204030204" pitchFamily="34" charset="0"/>
              </a:rPr>
              <a:t> lignum </a:t>
            </a:r>
            <a:r>
              <a:rPr lang="en-GB" altLang="en-US" sz="2400" b="1"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rPr>
              <a:t>Surinam </a:t>
            </a:r>
            <a:r>
              <a:rPr lang="en-GB" altLang="en-US" sz="2400" dirty="0" err="1">
                <a:solidFill>
                  <a:srgbClr val="000000"/>
                </a:solidFill>
                <a:latin typeface="Calibri" panose="020F0502020204030204" pitchFamily="34" charset="0"/>
              </a:rPr>
              <a:t>quassia</a:t>
            </a:r>
            <a:r>
              <a:rPr lang="en-GB" altLang="en-US" sz="2400" dirty="0">
                <a:solidFill>
                  <a:srgbClr val="000000"/>
                </a:solidFill>
                <a:latin typeface="Calibri" panose="020F0502020204030204" pitchFamily="34" charset="0"/>
              </a:rPr>
              <a:t>)</a:t>
            </a:r>
            <a:r>
              <a:rPr lang="en-GB" altLang="en-US" sz="2400" b="1" dirty="0">
                <a:solidFill>
                  <a:srgbClr val="800000"/>
                </a:solidFill>
                <a:latin typeface="Calibri" panose="020F0502020204030204" pitchFamily="34" charset="0"/>
              </a:rPr>
              <a:t> </a:t>
            </a:r>
          </a:p>
          <a:p>
            <a:pPr algn="just">
              <a:lnSpc>
                <a:spcPct val="90000"/>
              </a:lnSpc>
              <a:buClr>
                <a:srgbClr val="006600"/>
              </a:buClr>
              <a:buFont typeface="Wingdings" panose="05000000000000000000" pitchFamily="2" charset="2"/>
              <a:buChar char="§"/>
              <a:defRPr/>
            </a:pPr>
            <a:r>
              <a:rPr lang="en-GB" altLang="en-US" sz="2400" b="1" i="1" dirty="0" err="1">
                <a:solidFill>
                  <a:srgbClr val="800000"/>
                </a:solidFill>
                <a:latin typeface="Calibri" panose="020F0502020204030204" pitchFamily="34" charset="0"/>
              </a:rPr>
              <a:t>Picrasma</a:t>
            </a:r>
            <a:r>
              <a:rPr lang="en-GB" altLang="en-US" sz="2400" b="1" i="1" dirty="0">
                <a:solidFill>
                  <a:srgbClr val="800000"/>
                </a:solidFill>
                <a:latin typeface="Calibri" panose="020F0502020204030204" pitchFamily="34" charset="0"/>
              </a:rPr>
              <a:t> </a:t>
            </a:r>
            <a:r>
              <a:rPr lang="en-GB" altLang="en-US" sz="2400" b="1" i="1" dirty="0" err="1">
                <a:solidFill>
                  <a:srgbClr val="800000"/>
                </a:solidFill>
                <a:latin typeface="Calibri" panose="020F0502020204030204" pitchFamily="34" charset="0"/>
              </a:rPr>
              <a:t>excelsa</a:t>
            </a:r>
            <a:r>
              <a:rPr lang="en-GB" altLang="en-US" sz="2400" b="1" dirty="0">
                <a:solidFill>
                  <a:srgbClr val="800000"/>
                </a:solidFill>
                <a:latin typeface="Calibri" panose="020F0502020204030204" pitchFamily="34" charset="0"/>
              </a:rPr>
              <a:t>, Simaroubaceae – </a:t>
            </a:r>
            <a:r>
              <a:rPr lang="en-GB" altLang="en-US" sz="2400" b="1" dirty="0" err="1">
                <a:solidFill>
                  <a:srgbClr val="800000"/>
                </a:solidFill>
                <a:latin typeface="Calibri" panose="020F0502020204030204" pitchFamily="34" charset="0"/>
              </a:rPr>
              <a:t>Quassiae</a:t>
            </a:r>
            <a:r>
              <a:rPr lang="en-GB" altLang="en-US" sz="2400" b="1" dirty="0">
                <a:solidFill>
                  <a:srgbClr val="800000"/>
                </a:solidFill>
                <a:latin typeface="Calibri" panose="020F0502020204030204" pitchFamily="34" charset="0"/>
              </a:rPr>
              <a:t> </a:t>
            </a:r>
            <a:r>
              <a:rPr lang="en-GB" altLang="en-US" sz="2400" b="1" dirty="0" err="1">
                <a:solidFill>
                  <a:srgbClr val="800000"/>
                </a:solidFill>
                <a:latin typeface="Calibri" panose="020F0502020204030204" pitchFamily="34" charset="0"/>
              </a:rPr>
              <a:t>jamaycensae</a:t>
            </a:r>
            <a:r>
              <a:rPr lang="en-GB" altLang="en-US" sz="2400" b="1" dirty="0">
                <a:solidFill>
                  <a:srgbClr val="800000"/>
                </a:solidFill>
                <a:latin typeface="Calibri" panose="020F0502020204030204" pitchFamily="34" charset="0"/>
              </a:rPr>
              <a:t> lignum</a:t>
            </a:r>
            <a:r>
              <a:rPr lang="en-GB" altLang="en-US" sz="2400" b="1" noProof="0" dirty="0">
                <a:solidFill>
                  <a:srgbClr val="800000"/>
                </a:solidFill>
                <a:latin typeface="Calibri" panose="020F0502020204030204" pitchFamily="34" charset="0"/>
              </a:rPr>
              <a:t> </a:t>
            </a:r>
            <a:r>
              <a:rPr lang="en-GB" altLang="en-US" sz="2400" noProof="0"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rPr>
              <a:t>Jamaican </a:t>
            </a:r>
            <a:r>
              <a:rPr lang="en-GB" altLang="en-US" sz="2400" dirty="0" err="1">
                <a:solidFill>
                  <a:srgbClr val="000000"/>
                </a:solidFill>
                <a:latin typeface="Calibri" panose="020F0502020204030204" pitchFamily="34" charset="0"/>
              </a:rPr>
              <a:t>quassia</a:t>
            </a:r>
            <a:r>
              <a:rPr lang="en-GB" altLang="en-US" sz="2400" noProof="0" dirty="0">
                <a:solidFill>
                  <a:srgbClr val="000000"/>
                </a:solidFill>
                <a:latin typeface="Calibri" panose="020F0502020204030204" pitchFamily="34" charset="0"/>
              </a:rPr>
              <a:t>)</a:t>
            </a: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14" descr="Quassia_amar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3269729"/>
            <a:ext cx="3371159" cy="344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ok 2" descr="Obrázok, na ktorom je stôl, jedlo, textílie, kvet&#10;&#10;Automaticky generovaný popis">
            <a:extLst>
              <a:ext uri="{FF2B5EF4-FFF2-40B4-BE49-F238E27FC236}">
                <a16:creationId xmlns:a16="http://schemas.microsoft.com/office/drawing/2014/main" id="{FA894127-C152-47FE-B905-00FE8CDB1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2080" y="2912108"/>
            <a:ext cx="2729836" cy="3861048"/>
          </a:xfrm>
          <a:prstGeom prst="rect">
            <a:avLst/>
          </a:prstGeom>
        </p:spPr>
      </p:pic>
    </p:spTree>
    <p:extLst>
      <p:ext uri="{BB962C8B-B14F-4D97-AF65-F5344CB8AC3E}">
        <p14:creationId xmlns:p14="http://schemas.microsoft.com/office/powerpoint/2010/main" val="3049640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Quassiae</a:t>
            </a:r>
            <a:r>
              <a:rPr lang="en-GB" altLang="en-US" b="1" dirty="0">
                <a:solidFill>
                  <a:srgbClr val="800000"/>
                </a:solidFill>
                <a:latin typeface="Calibri" panose="020F0502020204030204" pitchFamily="34" charset="0"/>
              </a:rPr>
              <a:t> lignum</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68275" y="1532732"/>
            <a:ext cx="8588375" cy="5106509"/>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en-GB" altLang="cs-CZ" sz="2400" noProof="0" dirty="0">
                <a:solidFill>
                  <a:srgbClr val="006600"/>
                </a:solidFill>
                <a:latin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whitish or yellowish wood, light and soft, easy to cut, no annual rings, without odour, bitter taste</a:t>
            </a:r>
          </a:p>
          <a:p>
            <a:pPr algn="just">
              <a:lnSpc>
                <a:spcPct val="90000"/>
              </a:lnSpc>
              <a:buClr>
                <a:srgbClr val="006600"/>
              </a:buClr>
              <a:buFont typeface="Wingdings" panose="05000000000000000000" pitchFamily="2" charset="2"/>
              <a:buChar char="§"/>
              <a:defRPr/>
            </a:pPr>
            <a:endParaRPr lang="en-US" altLang="cs-CZ" sz="240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US" altLang="cs-CZ" sz="240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US" altLang="cs-CZ" sz="240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240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US" altLang="cs-CZ" sz="11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US" altLang="cs-CZ" sz="11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en-US"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11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en-GB"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err="1">
                <a:solidFill>
                  <a:srgbClr val="000000"/>
                </a:solidFill>
                <a:latin typeface="Calibri" panose="020F0502020204030204" pitchFamily="34" charset="0"/>
              </a:rPr>
              <a:t>quassinoids</a:t>
            </a:r>
            <a:r>
              <a:rPr lang="en-GB" altLang="en-US" sz="2400" dirty="0">
                <a:solidFill>
                  <a:srgbClr val="000000"/>
                </a:solidFill>
                <a:latin typeface="Calibri" panose="020F0502020204030204" pitchFamily="34" charset="0"/>
              </a:rPr>
              <a:t> (non-</a:t>
            </a:r>
            <a:r>
              <a:rPr lang="en-GB" altLang="en-US" sz="2400" dirty="0" err="1">
                <a:solidFill>
                  <a:srgbClr val="000000"/>
                </a:solidFill>
                <a:latin typeface="Calibri" panose="020F0502020204030204" pitchFamily="34" charset="0"/>
              </a:rPr>
              <a:t>glycosidic</a:t>
            </a:r>
            <a:r>
              <a:rPr lang="en-GB" altLang="en-US" sz="2400" dirty="0">
                <a:solidFill>
                  <a:srgbClr val="000000"/>
                </a:solidFill>
                <a:latin typeface="Calibri" panose="020F0502020204030204" pitchFamily="34" charset="0"/>
              </a:rPr>
              <a:t> bitter C20 or C25 compounds)</a:t>
            </a:r>
          </a:p>
          <a:p>
            <a:pPr marL="0" indent="0">
              <a:buClr>
                <a:srgbClr val="006600"/>
              </a:buClr>
              <a:buNone/>
              <a:defRPr/>
            </a:pPr>
            <a:endParaRPr lang="en-GB" altLang="cs-CZ" sz="12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bitter aperitif, tonic, insecticides, antimalarial </a:t>
            </a: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4" descr="C:\Renata\PRAKTIKA\obr\cv.6makr\quassia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2348880"/>
            <a:ext cx="3650567" cy="273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632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Bucco</a:t>
            </a:r>
            <a:r>
              <a:rPr lang="en-GB" altLang="en-US" b="1" dirty="0">
                <a:solidFill>
                  <a:srgbClr val="800000"/>
                </a:solidFill>
                <a:latin typeface="Calibri" panose="020F0502020204030204" pitchFamily="34" charset="0"/>
              </a:rPr>
              <a:t> folium </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68275" y="1624013"/>
            <a:ext cx="8307388" cy="1008064"/>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en-GB"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err="1">
                <a:solidFill>
                  <a:srgbClr val="800000"/>
                </a:solidFill>
                <a:latin typeface="Calibri" panose="020F0502020204030204" pitchFamily="34" charset="0"/>
                <a:cs typeface="Times New Roman" panose="02020603050405020304" pitchFamily="18" charset="0"/>
              </a:rPr>
              <a:t>Barosma</a:t>
            </a:r>
            <a:r>
              <a:rPr lang="en-GB" altLang="en-US" sz="2400" b="1" i="1" dirty="0">
                <a:solidFill>
                  <a:srgbClr val="800000"/>
                </a:solidFill>
                <a:latin typeface="Calibri" panose="020F0502020204030204" pitchFamily="34" charset="0"/>
                <a:cs typeface="Times New Roman" panose="02020603050405020304" pitchFamily="18" charset="0"/>
              </a:rPr>
              <a:t> </a:t>
            </a:r>
            <a:r>
              <a:rPr lang="en-GB" altLang="en-US" sz="2400" b="1" dirty="0">
                <a:solidFill>
                  <a:srgbClr val="800000"/>
                </a:solidFill>
                <a:latin typeface="Calibri" panose="020F0502020204030204" pitchFamily="34" charset="0"/>
                <a:cs typeface="Times New Roman" panose="02020603050405020304" pitchFamily="18" charset="0"/>
              </a:rPr>
              <a:t>spp.</a:t>
            </a:r>
            <a:r>
              <a:rPr lang="en-GB" altLang="en-US" sz="2400" b="1" dirty="0">
                <a:solidFill>
                  <a:srgbClr val="800000"/>
                </a:solidFill>
                <a:latin typeface="Calibri" panose="020F0502020204030204" pitchFamily="34" charset="0"/>
              </a:rPr>
              <a:t>,</a:t>
            </a:r>
            <a:r>
              <a:rPr lang="en-GB" altLang="en-US" sz="2400" b="1" dirty="0">
                <a:solidFill>
                  <a:srgbClr val="800000"/>
                </a:solidFill>
                <a:latin typeface="Calibri" panose="020F0502020204030204" pitchFamily="34" charset="0"/>
                <a:cs typeface="Times New Roman" panose="02020603050405020304" pitchFamily="18" charset="0"/>
              </a:rPr>
              <a:t> </a:t>
            </a:r>
            <a:r>
              <a:rPr lang="en-GB" altLang="en-US" sz="2400" b="1" dirty="0" err="1">
                <a:solidFill>
                  <a:srgbClr val="800000"/>
                </a:solidFill>
                <a:latin typeface="Calibri" panose="020F0502020204030204" pitchFamily="34" charset="0"/>
                <a:cs typeface="Times New Roman" panose="02020603050405020304" pitchFamily="18" charset="0"/>
              </a:rPr>
              <a:t>Rutaceae</a:t>
            </a:r>
            <a:r>
              <a:rPr lang="en-GB" altLang="sk-SK" sz="2400" b="1" dirty="0">
                <a:solidFill>
                  <a:srgbClr val="800000"/>
                </a:solidFill>
                <a:latin typeface="Calibri" panose="020F0502020204030204" pitchFamily="34" charset="0"/>
              </a:rPr>
              <a:t>,</a:t>
            </a:r>
            <a:r>
              <a:rPr lang="en-GB" altLang="en-US" sz="2400" b="1" noProof="0" dirty="0">
                <a:solidFill>
                  <a:srgbClr val="800000"/>
                </a:solidFill>
                <a:latin typeface="Calibri" panose="020F0502020204030204" pitchFamily="34" charset="0"/>
              </a:rPr>
              <a:t> </a:t>
            </a:r>
            <a:r>
              <a:rPr lang="en-GB" altLang="en-US" sz="2400" noProof="0" dirty="0">
                <a:solidFill>
                  <a:srgbClr val="000000"/>
                </a:solidFill>
                <a:latin typeface="Calibri" panose="020F0502020204030204" pitchFamily="34" charset="0"/>
              </a:rPr>
              <a:t>(</a:t>
            </a:r>
            <a:r>
              <a:rPr lang="en-GB" altLang="en-US" sz="2400" dirty="0" err="1">
                <a:solidFill>
                  <a:srgbClr val="000000"/>
                </a:solidFill>
                <a:latin typeface="Calibri" panose="020F0502020204030204" pitchFamily="34" charset="0"/>
                <a:cs typeface="Times New Roman" panose="02020603050405020304" pitchFamily="18" charset="0"/>
              </a:rPr>
              <a:t>Buchu</a:t>
            </a:r>
            <a:r>
              <a:rPr lang="en-GB" altLang="en-US" sz="2400" noProof="0" dirty="0">
                <a:solidFill>
                  <a:srgbClr val="000000"/>
                </a:solidFill>
                <a:latin typeface="Calibri" panose="020F0502020204030204" pitchFamily="34" charset="0"/>
              </a:rPr>
              <a:t>)</a:t>
            </a: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8" name="Picture 9" descr="C:\Renata\PRAKTIKA\obr\barosm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2163863"/>
            <a:ext cx="2990800" cy="444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59FAC03C-C6BA-4690-AB3B-1A458B0084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2750468"/>
            <a:ext cx="4262437" cy="3198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793776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Bucco</a:t>
            </a:r>
            <a:r>
              <a:rPr lang="en-GB" altLang="en-US" b="1" dirty="0">
                <a:solidFill>
                  <a:srgbClr val="800000"/>
                </a:solidFill>
                <a:latin typeface="Calibri" panose="020F0502020204030204" pitchFamily="34" charset="0"/>
              </a:rPr>
              <a:t> folium </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247649" y="1419202"/>
            <a:ext cx="8661399" cy="1500380"/>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en-GB" altLang="cs-CZ" sz="2400" noProof="0" dirty="0">
                <a:solidFill>
                  <a:srgbClr val="006600"/>
                </a:solidFill>
                <a:latin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leather-like</a:t>
            </a:r>
            <a:r>
              <a:rPr lang="en-GB" altLang="en-US" sz="2400" dirty="0">
                <a:solidFill>
                  <a:srgbClr val="000000"/>
                </a:solidFill>
                <a:latin typeface="Calibri" panose="020F0502020204030204" pitchFamily="34" charset="0"/>
                <a:cs typeface="Times New Roman" panose="02020603050405020304" pitchFamily="18" charset="0"/>
              </a:rPr>
              <a:t>, tough leaves, yellow-green colour, yellow-green colour, serrated, </a:t>
            </a:r>
            <a:r>
              <a:rPr lang="en-GB" altLang="en-US" sz="2400" dirty="0" err="1">
                <a:solidFill>
                  <a:srgbClr val="000000"/>
                </a:solidFill>
                <a:latin typeface="Calibri" panose="020F0502020204030204" pitchFamily="34" charset="0"/>
                <a:cs typeface="Times New Roman" panose="02020603050405020304" pitchFamily="18" charset="0"/>
              </a:rPr>
              <a:t>glandulary</a:t>
            </a:r>
            <a:r>
              <a:rPr lang="en-GB" altLang="en-US" sz="2400" dirty="0">
                <a:solidFill>
                  <a:srgbClr val="000000"/>
                </a:solidFill>
                <a:latin typeface="Calibri" panose="020F0502020204030204" pitchFamily="34" charset="0"/>
                <a:cs typeface="Times New Roman" panose="02020603050405020304" pitchFamily="18" charset="0"/>
              </a:rPr>
              <a:t> pointed</a:t>
            </a:r>
            <a:r>
              <a:rPr lang="en-GB" altLang="en-US" sz="2400" dirty="0">
                <a:solidFill>
                  <a:srgbClr val="000000"/>
                </a:solidFill>
                <a:latin typeface="Calibri" panose="020F0502020204030204" pitchFamily="34" charset="0"/>
              </a:rPr>
              <a:t>, aromatic odour and taste </a:t>
            </a:r>
            <a:endParaRPr lang="cs-CZ" altLang="en-US" sz="2400" dirty="0">
              <a:solidFill>
                <a:srgbClr val="000000"/>
              </a:solidFill>
              <a:latin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10" name="Picture 10">
            <a:extLst>
              <a:ext uri="{FF2B5EF4-FFF2-40B4-BE49-F238E27FC236}">
                <a16:creationId xmlns:a16="http://schemas.microsoft.com/office/drawing/2014/main" id="{DF5D4787-49AA-4336-A2F1-C55E0FAAF8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759" y="2682852"/>
            <a:ext cx="4364391" cy="2255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ĺžnik 1">
            <a:extLst>
              <a:ext uri="{FF2B5EF4-FFF2-40B4-BE49-F238E27FC236}">
                <a16:creationId xmlns:a16="http://schemas.microsoft.com/office/drawing/2014/main" id="{79DC71E8-8C13-4C22-8691-7FFC3F984728}"/>
              </a:ext>
            </a:extLst>
          </p:cNvPr>
          <p:cNvSpPr/>
          <p:nvPr/>
        </p:nvSpPr>
        <p:spPr>
          <a:xfrm>
            <a:off x="2724052" y="4975068"/>
            <a:ext cx="2016224" cy="1089529"/>
          </a:xfrm>
          <a:prstGeom prst="rect">
            <a:avLst/>
          </a:prstGeom>
        </p:spPr>
        <p:txBody>
          <a:bodyPr wrap="square">
            <a:spAutoFit/>
          </a:bodyPr>
          <a:lstStyle/>
          <a:p>
            <a:pPr marL="0" indent="0" algn="just">
              <a:lnSpc>
                <a:spcPct val="90000"/>
              </a:lnSpc>
              <a:buClr>
                <a:srgbClr val="006600"/>
              </a:buClr>
              <a:buNone/>
              <a:defRPr/>
            </a:pPr>
            <a:r>
              <a:rPr lang="en-GB" altLang="en-US" sz="1800" b="1" i="1" dirty="0">
                <a:solidFill>
                  <a:srgbClr val="800000"/>
                </a:solidFill>
                <a:latin typeface="Calibri" panose="020F0502020204030204" pitchFamily="34" charset="0"/>
                <a:cs typeface="Times New Roman" panose="02020603050405020304" pitchFamily="18" charset="0"/>
              </a:rPr>
              <a:t>Folium </a:t>
            </a:r>
            <a:r>
              <a:rPr lang="en-GB" altLang="en-US" sz="1800" b="1" i="1" dirty="0" err="1">
                <a:solidFill>
                  <a:srgbClr val="800000"/>
                </a:solidFill>
                <a:latin typeface="Calibri" panose="020F0502020204030204" pitchFamily="34" charset="0"/>
                <a:cs typeface="Times New Roman" panose="02020603050405020304" pitchFamily="18" charset="0"/>
              </a:rPr>
              <a:t>bucco</a:t>
            </a:r>
            <a:r>
              <a:rPr lang="en-GB" altLang="en-US" sz="1800" b="1" i="1" dirty="0">
                <a:solidFill>
                  <a:srgbClr val="800000"/>
                </a:solidFill>
                <a:latin typeface="Calibri" panose="020F0502020204030204" pitchFamily="34" charset="0"/>
                <a:cs typeface="Times New Roman" panose="02020603050405020304" pitchFamily="18" charset="0"/>
              </a:rPr>
              <a:t> longa</a:t>
            </a:r>
            <a:r>
              <a:rPr lang="en-GB" altLang="en-US" sz="1800" b="1" dirty="0">
                <a:solidFill>
                  <a:srgbClr val="800000"/>
                </a:solidFill>
                <a:latin typeface="Calibri" panose="020F0502020204030204" pitchFamily="34" charset="0"/>
                <a:cs typeface="Times New Roman" panose="02020603050405020304" pitchFamily="18" charset="0"/>
              </a:rPr>
              <a:t> </a:t>
            </a:r>
            <a:endParaRPr lang="cs-CZ" altLang="en-US" sz="1800" b="1" dirty="0">
              <a:solidFill>
                <a:srgbClr val="800000"/>
              </a:solidFill>
              <a:latin typeface="Calibri" panose="020F0502020204030204" pitchFamily="34" charset="0"/>
              <a:cs typeface="Times New Roman" panose="02020603050405020304" pitchFamily="18" charset="0"/>
            </a:endParaRPr>
          </a:p>
          <a:p>
            <a:pPr marL="0" indent="0" algn="just">
              <a:lnSpc>
                <a:spcPct val="90000"/>
              </a:lnSpc>
              <a:buClr>
                <a:srgbClr val="006600"/>
              </a:buClr>
              <a:buNone/>
              <a:defRPr/>
            </a:pPr>
            <a:r>
              <a:rPr lang="en-GB" altLang="en-US" sz="1800" dirty="0">
                <a:solidFill>
                  <a:srgbClr val="000000"/>
                </a:solidFill>
                <a:latin typeface="Calibri" panose="020F0502020204030204" pitchFamily="34" charset="0"/>
                <a:cs typeface="Times New Roman" panose="02020603050405020304" pitchFamily="18" charset="0"/>
              </a:rPr>
              <a:t> </a:t>
            </a:r>
            <a:r>
              <a:rPr lang="en-GB" altLang="en-US" sz="1800" i="1" dirty="0">
                <a:solidFill>
                  <a:srgbClr val="000000"/>
                </a:solidFill>
                <a:latin typeface="Calibri" panose="020F0502020204030204" pitchFamily="34" charset="0"/>
                <a:cs typeface="Times New Roman" panose="02020603050405020304" pitchFamily="18" charset="0"/>
              </a:rPr>
              <a:t>B. </a:t>
            </a:r>
            <a:r>
              <a:rPr lang="en-GB" altLang="en-US" sz="1800" i="1" dirty="0" err="1">
                <a:solidFill>
                  <a:srgbClr val="000000"/>
                </a:solidFill>
                <a:latin typeface="Calibri" panose="020F0502020204030204" pitchFamily="34" charset="0"/>
                <a:cs typeface="Times New Roman" panose="02020603050405020304" pitchFamily="18" charset="0"/>
              </a:rPr>
              <a:t>serratifolia</a:t>
            </a:r>
            <a:r>
              <a:rPr lang="en-GB" altLang="en-US" sz="1800" dirty="0">
                <a:solidFill>
                  <a:srgbClr val="000000"/>
                </a:solidFill>
                <a:latin typeface="Calibri" panose="020F0502020204030204" pitchFamily="34" charset="0"/>
                <a:cs typeface="Times New Roman" panose="02020603050405020304" pitchFamily="18" charset="0"/>
              </a:rPr>
              <a:t> – </a:t>
            </a:r>
            <a:r>
              <a:rPr lang="en-GB" altLang="en-US" sz="1800" dirty="0" err="1">
                <a:solidFill>
                  <a:srgbClr val="000000"/>
                </a:solidFill>
                <a:latin typeface="Calibri" panose="020F0502020204030204" pitchFamily="34" charset="0"/>
                <a:cs typeface="Times New Roman" panose="02020603050405020304" pitchFamily="18" charset="0"/>
              </a:rPr>
              <a:t>elipsoid</a:t>
            </a:r>
            <a:r>
              <a:rPr lang="en-GB" altLang="en-US" sz="1800" dirty="0">
                <a:solidFill>
                  <a:srgbClr val="000000"/>
                </a:solidFill>
                <a:latin typeface="Calibri" panose="020F0502020204030204" pitchFamily="34" charset="0"/>
                <a:cs typeface="Times New Roman" panose="02020603050405020304" pitchFamily="18" charset="0"/>
              </a:rPr>
              <a:t> longer  leaves</a:t>
            </a:r>
            <a:endParaRPr lang="en-GB" altLang="en-US" sz="1800" dirty="0">
              <a:solidFill>
                <a:srgbClr val="000000"/>
              </a:solidFill>
              <a:latin typeface="Calibri" panose="020F0502020204030204" pitchFamily="34" charset="0"/>
            </a:endParaRPr>
          </a:p>
        </p:txBody>
      </p:sp>
      <p:sp>
        <p:nvSpPr>
          <p:cNvPr id="3" name="Obdĺžnik 2">
            <a:extLst>
              <a:ext uri="{FF2B5EF4-FFF2-40B4-BE49-F238E27FC236}">
                <a16:creationId xmlns:a16="http://schemas.microsoft.com/office/drawing/2014/main" id="{A2B49E48-AD55-40E3-A105-56A81C67A767}"/>
              </a:ext>
            </a:extLst>
          </p:cNvPr>
          <p:cNvSpPr/>
          <p:nvPr/>
        </p:nvSpPr>
        <p:spPr>
          <a:xfrm>
            <a:off x="247649" y="4958100"/>
            <a:ext cx="2016224" cy="757130"/>
          </a:xfrm>
          <a:prstGeom prst="rect">
            <a:avLst/>
          </a:prstGeom>
        </p:spPr>
        <p:txBody>
          <a:bodyPr wrap="square">
            <a:spAutoFit/>
          </a:bodyPr>
          <a:lstStyle/>
          <a:p>
            <a:pPr marL="0" indent="0" algn="just">
              <a:lnSpc>
                <a:spcPct val="90000"/>
              </a:lnSpc>
              <a:buClr>
                <a:srgbClr val="006600"/>
              </a:buClr>
              <a:buNone/>
              <a:defRPr/>
            </a:pPr>
            <a:r>
              <a:rPr lang="en-GB" altLang="en-US" sz="1600" b="1" i="1" dirty="0">
                <a:solidFill>
                  <a:srgbClr val="800000"/>
                </a:solidFill>
                <a:latin typeface="Calibri" panose="020F0502020204030204" pitchFamily="34" charset="0"/>
                <a:cs typeface="Times New Roman" panose="02020603050405020304" pitchFamily="18" charset="0"/>
              </a:rPr>
              <a:t>Folium </a:t>
            </a:r>
            <a:r>
              <a:rPr lang="en-GB" altLang="en-US" sz="1600" b="1" i="1" dirty="0" err="1">
                <a:solidFill>
                  <a:srgbClr val="800000"/>
                </a:solidFill>
                <a:latin typeface="Calibri" panose="020F0502020204030204" pitchFamily="34" charset="0"/>
                <a:cs typeface="Times New Roman" panose="02020603050405020304" pitchFamily="18" charset="0"/>
              </a:rPr>
              <a:t>bucco</a:t>
            </a:r>
            <a:r>
              <a:rPr lang="en-GB" altLang="en-US" sz="1600" b="1" i="1" dirty="0">
                <a:solidFill>
                  <a:srgbClr val="800000"/>
                </a:solidFill>
                <a:latin typeface="Calibri" panose="020F0502020204030204" pitchFamily="34" charset="0"/>
                <a:cs typeface="Times New Roman" panose="02020603050405020304" pitchFamily="18" charset="0"/>
              </a:rPr>
              <a:t> rotunda</a:t>
            </a:r>
            <a:r>
              <a:rPr lang="en-GB" altLang="en-US" sz="1600" b="1" dirty="0">
                <a:solidFill>
                  <a:srgbClr val="800000"/>
                </a:solidFill>
                <a:latin typeface="Calibri" panose="020F0502020204030204" pitchFamily="34" charset="0"/>
                <a:cs typeface="Times New Roman" panose="02020603050405020304" pitchFamily="18" charset="0"/>
              </a:rPr>
              <a:t> </a:t>
            </a:r>
            <a:endParaRPr lang="cs-CZ" altLang="en-US" sz="1600" b="1" dirty="0">
              <a:solidFill>
                <a:srgbClr val="800000"/>
              </a:solidFill>
              <a:latin typeface="Calibri" panose="020F0502020204030204" pitchFamily="34" charset="0"/>
              <a:cs typeface="Times New Roman" panose="02020603050405020304" pitchFamily="18" charset="0"/>
            </a:endParaRPr>
          </a:p>
          <a:p>
            <a:pPr marL="0" indent="0" algn="just">
              <a:lnSpc>
                <a:spcPct val="90000"/>
              </a:lnSpc>
              <a:buClr>
                <a:srgbClr val="006600"/>
              </a:buClr>
              <a:buNone/>
              <a:defRPr/>
            </a:pPr>
            <a:r>
              <a:rPr lang="en-GB" altLang="en-US" sz="1600" dirty="0">
                <a:solidFill>
                  <a:srgbClr val="000000"/>
                </a:solidFill>
                <a:latin typeface="Calibri" panose="020F0502020204030204" pitchFamily="34" charset="0"/>
                <a:cs typeface="Times New Roman" panose="02020603050405020304" pitchFamily="18" charset="0"/>
              </a:rPr>
              <a:t> </a:t>
            </a:r>
            <a:r>
              <a:rPr lang="en-GB" altLang="en-US" sz="1600" i="1" dirty="0">
                <a:solidFill>
                  <a:srgbClr val="000000"/>
                </a:solidFill>
                <a:latin typeface="Calibri" panose="020F0502020204030204" pitchFamily="34" charset="0"/>
                <a:cs typeface="Times New Roman" panose="02020603050405020304" pitchFamily="18" charset="0"/>
              </a:rPr>
              <a:t>B</a:t>
            </a:r>
            <a:r>
              <a:rPr lang="en-GB" altLang="en-US" sz="1600" i="1" dirty="0">
                <a:solidFill>
                  <a:srgbClr val="000000"/>
                </a:solidFill>
                <a:latin typeface="Calibri" panose="020F0502020204030204" pitchFamily="34" charset="0"/>
              </a:rPr>
              <a:t>. </a:t>
            </a:r>
            <a:r>
              <a:rPr lang="en-GB" altLang="en-US" sz="1600" i="1" dirty="0" err="1">
                <a:solidFill>
                  <a:srgbClr val="000000"/>
                </a:solidFill>
                <a:latin typeface="Calibri" panose="020F0502020204030204" pitchFamily="34" charset="0"/>
                <a:cs typeface="Times New Roman" panose="02020603050405020304" pitchFamily="18" charset="0"/>
              </a:rPr>
              <a:t>betulina</a:t>
            </a:r>
            <a:r>
              <a:rPr lang="en-GB" altLang="en-US" sz="1600" dirty="0">
                <a:solidFill>
                  <a:srgbClr val="000000"/>
                </a:solidFill>
                <a:latin typeface="Calibri" panose="020F0502020204030204" pitchFamily="34" charset="0"/>
                <a:cs typeface="Times New Roman" panose="02020603050405020304" pitchFamily="18" charset="0"/>
              </a:rPr>
              <a:t> – oval leaves</a:t>
            </a:r>
            <a:endParaRPr lang="cs-CZ" altLang="en-US" sz="1600" dirty="0">
              <a:solidFill>
                <a:srgbClr val="000000"/>
              </a:solidFill>
              <a:latin typeface="Calibri" panose="020F0502020204030204" pitchFamily="34" charset="0"/>
              <a:cs typeface="Times New Roman" panose="02020603050405020304" pitchFamily="18" charset="0"/>
            </a:endParaRPr>
          </a:p>
        </p:txBody>
      </p:sp>
      <p:sp>
        <p:nvSpPr>
          <p:cNvPr id="12" name="TextovéPole 3">
            <a:extLst>
              <a:ext uri="{FF2B5EF4-FFF2-40B4-BE49-F238E27FC236}">
                <a16:creationId xmlns:a16="http://schemas.microsoft.com/office/drawing/2014/main" id="{11CE4C18-D7C8-4B41-B1D0-45DC45852C4E}"/>
              </a:ext>
            </a:extLst>
          </p:cNvPr>
          <p:cNvSpPr txBox="1">
            <a:spLocks noChangeArrowheads="1"/>
          </p:cNvSpPr>
          <p:nvPr/>
        </p:nvSpPr>
        <p:spPr bwMode="auto">
          <a:xfrm>
            <a:off x="131763" y="6402388"/>
            <a:ext cx="6711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eaLnBrk="0" hangingPunct="0">
              <a:spcBef>
                <a:spcPct val="20000"/>
              </a:spcBef>
              <a:buClr>
                <a:schemeClr val="accent1"/>
              </a:buClr>
              <a:buChar char="•"/>
              <a:defRPr sz="2800">
                <a:solidFill>
                  <a:schemeClr val="tx1"/>
                </a:solidFill>
                <a:latin typeface="Times New Roman" panose="02020603050405020304" pitchFamily="18" charset="0"/>
              </a:defRPr>
            </a:lvl2pPr>
            <a:lvl3pPr marL="1143000" indent="-228600" eaLnBrk="0" hangingPunct="0">
              <a:spcBef>
                <a:spcPct val="20000"/>
              </a:spcBef>
              <a:buClr>
                <a:schemeClr val="folHlink"/>
              </a:buClr>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i="1" dirty="0">
                <a:solidFill>
                  <a:srgbClr val="CC6600"/>
                </a:solidFill>
              </a:rPr>
              <a:t>A. </a:t>
            </a:r>
            <a:r>
              <a:rPr lang="en-US" altLang="cs-CZ" sz="1600" i="1" dirty="0" err="1">
                <a:solidFill>
                  <a:srgbClr val="CC6600"/>
                </a:solidFill>
              </a:rPr>
              <a:t>Moolla</a:t>
            </a:r>
            <a:r>
              <a:rPr lang="en-US" altLang="cs-CZ" sz="1600" i="1" dirty="0">
                <a:solidFill>
                  <a:srgbClr val="CC6600"/>
                </a:solidFill>
              </a:rPr>
              <a:t>, A.M. Viljoen / Journal of Ethnopharmacology 119 (2008) 413–419</a:t>
            </a:r>
            <a:endParaRPr lang="cs-CZ" altLang="cs-CZ" sz="1600" dirty="0">
              <a:solidFill>
                <a:srgbClr val="CC6600"/>
              </a:solidFill>
            </a:endParaRPr>
          </a:p>
        </p:txBody>
      </p:sp>
      <p:pic>
        <p:nvPicPr>
          <p:cNvPr id="13" name="Picture 8">
            <a:extLst>
              <a:ext uri="{FF2B5EF4-FFF2-40B4-BE49-F238E27FC236}">
                <a16:creationId xmlns:a16="http://schemas.microsoft.com/office/drawing/2014/main" id="{9798FBD3-136D-40EA-A208-AD098CADFA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1837" y="2497618"/>
            <a:ext cx="3600450" cy="350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1297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Bucco</a:t>
            </a:r>
            <a:r>
              <a:rPr lang="en-GB" altLang="en-US" b="1" dirty="0">
                <a:solidFill>
                  <a:srgbClr val="800000"/>
                </a:solidFill>
                <a:latin typeface="Calibri" panose="020F0502020204030204" pitchFamily="34" charset="0"/>
              </a:rPr>
              <a:t> folium </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320675" y="1611791"/>
            <a:ext cx="8550846" cy="4947441"/>
          </a:xfrm>
        </p:spPr>
        <p:txBody>
          <a:bodyPr/>
          <a:lstStyle/>
          <a:p>
            <a:pPr algn="just">
              <a:lnSpc>
                <a:spcPct val="90000"/>
              </a:lnSpc>
              <a:buClr>
                <a:srgbClr val="006600"/>
              </a:buClr>
              <a:buFont typeface="Wingdings" panose="05000000000000000000" pitchFamily="2" charset="2"/>
              <a:buChar char="§"/>
              <a:defRPr/>
            </a:pPr>
            <a:endPar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rPr>
              <a:t>essential oil </a:t>
            </a:r>
            <a:r>
              <a:rPr lang="en-GB" altLang="en-US" sz="2400" dirty="0">
                <a:solidFill>
                  <a:srgbClr val="000000"/>
                </a:solidFill>
                <a:latin typeface="Calibri" panose="020F0502020204030204" pitchFamily="34" charset="0"/>
              </a:rPr>
              <a:t>(</a:t>
            </a:r>
            <a:r>
              <a:rPr lang="en-GB" altLang="en-US" sz="2400" dirty="0" err="1">
                <a:solidFill>
                  <a:srgbClr val="000000"/>
                </a:solidFill>
                <a:latin typeface="Calibri" panose="020F0502020204030204" pitchFamily="34" charset="0"/>
              </a:rPr>
              <a:t>diosfenol</a:t>
            </a:r>
            <a:r>
              <a:rPr lang="en-GB" altLang="en-US" sz="2400"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cs typeface="Times New Roman" panose="02020603050405020304" pitchFamily="18" charset="0"/>
              </a:rPr>
              <a:t>, </a:t>
            </a:r>
            <a:r>
              <a:rPr lang="en-GB" altLang="en-US" sz="2400" b="1" dirty="0">
                <a:solidFill>
                  <a:srgbClr val="000000"/>
                </a:solidFill>
                <a:latin typeface="Calibri" panose="020F0502020204030204" pitchFamily="34" charset="0"/>
                <a:cs typeface="Times New Roman" panose="02020603050405020304" pitchFamily="18" charset="0"/>
              </a:rPr>
              <a:t>flavonoids</a:t>
            </a:r>
            <a:r>
              <a:rPr lang="en-GB" altLang="en-US" sz="2400" dirty="0">
                <a:solidFill>
                  <a:srgbClr val="000000"/>
                </a:solidFill>
                <a:latin typeface="Calibri" panose="020F0502020204030204" pitchFamily="34" charset="0"/>
              </a:rPr>
              <a:t> (</a:t>
            </a:r>
            <a:r>
              <a:rPr lang="en-GB" altLang="en-US" sz="2400" dirty="0" err="1">
                <a:solidFill>
                  <a:srgbClr val="000000"/>
                </a:solidFill>
                <a:latin typeface="Calibri" panose="020F0502020204030204" pitchFamily="34" charset="0"/>
              </a:rPr>
              <a:t>diosmin</a:t>
            </a:r>
            <a:r>
              <a:rPr lang="en-GB" altLang="en-US" sz="2400" dirty="0">
                <a:solidFill>
                  <a:srgbClr val="000000"/>
                </a:solidFill>
                <a:latin typeface="Calibri" panose="020F0502020204030204" pitchFamily="34" charset="0"/>
              </a:rPr>
              <a:t>)</a:t>
            </a:r>
          </a:p>
          <a:p>
            <a:pPr algn="just">
              <a:lnSpc>
                <a:spcPct val="90000"/>
              </a:lnSpc>
              <a:buClr>
                <a:srgbClr val="006600"/>
              </a:buClr>
              <a:buFont typeface="Wingdings" panose="05000000000000000000" pitchFamily="2" charset="2"/>
              <a:buChar char="§"/>
              <a:defRPr/>
            </a:pPr>
            <a:endPar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marL="0" indent="0">
              <a:buClr>
                <a:srgbClr val="006600"/>
              </a:buClr>
              <a:buNone/>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buClr>
                <a:srgbClr val="006600"/>
              </a:buClr>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buClr>
                <a:srgbClr val="006600"/>
              </a:buClr>
              <a:buNone/>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buClr>
                <a:srgbClr val="006600"/>
              </a:buClr>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marL="0" indent="0">
              <a:buClr>
                <a:srgbClr val="006600"/>
              </a:buClr>
              <a:buNone/>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urinary </a:t>
            </a:r>
            <a:r>
              <a:rPr lang="en-GB" altLang="en-US" sz="2400" dirty="0" err="1">
                <a:solidFill>
                  <a:srgbClr val="000000"/>
                </a:solidFill>
                <a:latin typeface="Calibri" panose="020F0502020204030204" pitchFamily="34" charset="0"/>
                <a:cs typeface="Times New Roman" panose="02020603050405020304" pitchFamily="18" charset="0"/>
              </a:rPr>
              <a:t>desinficient</a:t>
            </a:r>
            <a:r>
              <a:rPr lang="en-GB" altLang="en-US" sz="2400" dirty="0">
                <a:solidFill>
                  <a:srgbClr val="000000"/>
                </a:solidFill>
                <a:latin typeface="Calibri" panose="020F0502020204030204" pitchFamily="34" charset="0"/>
                <a:cs typeface="Times New Roman" panose="02020603050405020304" pitchFamily="18" charset="0"/>
              </a:rPr>
              <a:t>, diuretic</a:t>
            </a:r>
          </a:p>
          <a:p>
            <a:pPr>
              <a:buClr>
                <a:srgbClr val="006600"/>
              </a:buClr>
              <a:buFont typeface="Wingdings" panose="05000000000000000000" pitchFamily="2" charset="2"/>
              <a:buChar char="§"/>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8" name="Picture 9">
            <a:extLst>
              <a:ext uri="{FF2B5EF4-FFF2-40B4-BE49-F238E27FC236}">
                <a16:creationId xmlns:a16="http://schemas.microsoft.com/office/drawing/2014/main" id="{CF8F404A-BF43-4397-AD90-DEBE3DEF3D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966" t="26836" r="12624" b="26947"/>
          <a:stretch>
            <a:fillRect/>
          </a:stretch>
        </p:blipFill>
        <p:spPr bwMode="auto">
          <a:xfrm>
            <a:off x="3140646" y="2902557"/>
            <a:ext cx="2289175" cy="164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9" name="TextovéPole 2">
            <a:extLst>
              <a:ext uri="{FF2B5EF4-FFF2-40B4-BE49-F238E27FC236}">
                <a16:creationId xmlns:a16="http://schemas.microsoft.com/office/drawing/2014/main" id="{D9CE34E1-6170-42FF-8EBC-9D7A50A284BF}"/>
              </a:ext>
            </a:extLst>
          </p:cNvPr>
          <p:cNvSpPr txBox="1">
            <a:spLocks noChangeArrowheads="1"/>
          </p:cNvSpPr>
          <p:nvPr/>
        </p:nvSpPr>
        <p:spPr bwMode="auto">
          <a:xfrm>
            <a:off x="3779912" y="4901592"/>
            <a:ext cx="1401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eaLnBrk="0" hangingPunct="0">
              <a:spcBef>
                <a:spcPct val="20000"/>
              </a:spcBef>
              <a:buClr>
                <a:schemeClr val="accent1"/>
              </a:buClr>
              <a:buChar char="•"/>
              <a:defRPr sz="2800">
                <a:solidFill>
                  <a:schemeClr val="tx1"/>
                </a:solidFill>
                <a:latin typeface="Times New Roman" panose="02020603050405020304" pitchFamily="18" charset="0"/>
              </a:defRPr>
            </a:lvl2pPr>
            <a:lvl3pPr marL="1143000" indent="-228600" eaLnBrk="0" hangingPunct="0">
              <a:spcBef>
                <a:spcPct val="20000"/>
              </a:spcBef>
              <a:buClr>
                <a:schemeClr val="folHlink"/>
              </a:buClr>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dirty="0" err="1">
                <a:solidFill>
                  <a:srgbClr val="000008"/>
                </a:solidFill>
                <a:latin typeface="Calibri" panose="020F0502020204030204" pitchFamily="34" charset="0"/>
              </a:rPr>
              <a:t>diosfenol</a:t>
            </a:r>
            <a:endParaRPr lang="cs-CZ" altLang="cs-CZ" sz="1600" dirty="0">
              <a:solidFill>
                <a:srgbClr val="000008"/>
              </a:solidFill>
              <a:latin typeface="Calibri" panose="020F0502020204030204" pitchFamily="34" charset="0"/>
            </a:endParaRPr>
          </a:p>
        </p:txBody>
      </p:sp>
    </p:spTree>
    <p:extLst>
      <p:ext uri="{BB962C8B-B14F-4D97-AF65-F5344CB8AC3E}">
        <p14:creationId xmlns:p14="http://schemas.microsoft.com/office/powerpoint/2010/main" val="2785547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J</a:t>
            </a:r>
            <a:r>
              <a:rPr lang="en-GB" altLang="en-US" b="1" dirty="0" err="1">
                <a:solidFill>
                  <a:srgbClr val="800000"/>
                </a:solidFill>
                <a:latin typeface="Calibri" panose="020F0502020204030204" pitchFamily="34" charset="0"/>
                <a:cs typeface="Times New Roman" panose="02020603050405020304" pitchFamily="18" charset="0"/>
              </a:rPr>
              <a:t>uglandis</a:t>
            </a:r>
            <a:r>
              <a:rPr lang="en-GB" altLang="en-US" b="1" dirty="0">
                <a:solidFill>
                  <a:srgbClr val="800000"/>
                </a:solidFill>
                <a:latin typeface="Calibri" panose="020F0502020204030204" pitchFamily="34" charset="0"/>
              </a:rPr>
              <a:t> folium </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68275" y="1624013"/>
            <a:ext cx="8307388" cy="1008064"/>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en-GB"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err="1">
                <a:solidFill>
                  <a:srgbClr val="800000"/>
                </a:solidFill>
                <a:latin typeface="Calibri" panose="020F0502020204030204" pitchFamily="34" charset="0"/>
              </a:rPr>
              <a:t>Juglans</a:t>
            </a:r>
            <a:r>
              <a:rPr lang="en-GB" altLang="en-US" sz="2400" b="1" i="1" dirty="0">
                <a:solidFill>
                  <a:srgbClr val="800000"/>
                </a:solidFill>
                <a:latin typeface="Calibri" panose="020F0502020204030204" pitchFamily="34" charset="0"/>
              </a:rPr>
              <a:t> </a:t>
            </a:r>
            <a:r>
              <a:rPr lang="en-GB" altLang="en-US" sz="2400" b="1" i="1" dirty="0" err="1">
                <a:solidFill>
                  <a:srgbClr val="800000"/>
                </a:solidFill>
                <a:latin typeface="Calibri" panose="020F0502020204030204" pitchFamily="34" charset="0"/>
              </a:rPr>
              <a:t>regia</a:t>
            </a:r>
            <a:r>
              <a:rPr lang="en-GB" altLang="en-US" sz="2400" b="1" i="1" dirty="0">
                <a:solidFill>
                  <a:srgbClr val="800000"/>
                </a:solidFill>
                <a:latin typeface="Calibri" panose="020F0502020204030204" pitchFamily="34" charset="0"/>
              </a:rPr>
              <a:t>, </a:t>
            </a:r>
            <a:r>
              <a:rPr lang="en-GB" altLang="en-US" sz="2400" b="1" dirty="0" err="1">
                <a:solidFill>
                  <a:srgbClr val="800000"/>
                </a:solidFill>
                <a:latin typeface="Calibri" panose="020F0502020204030204" pitchFamily="34" charset="0"/>
              </a:rPr>
              <a:t>Juglandaceae</a:t>
            </a:r>
            <a:r>
              <a:rPr lang="en-GB" altLang="en-US" sz="2400" b="1" dirty="0">
                <a:solidFill>
                  <a:srgbClr val="800000"/>
                </a:solidFill>
                <a:latin typeface="Calibri" panose="020F0502020204030204" pitchFamily="34" charset="0"/>
              </a:rPr>
              <a:t>,</a:t>
            </a:r>
            <a:r>
              <a:rPr lang="en-GB" altLang="en-US" sz="2400" b="1" noProof="0" dirty="0">
                <a:solidFill>
                  <a:srgbClr val="800000"/>
                </a:solidFill>
                <a:latin typeface="Calibri" panose="020F0502020204030204" pitchFamily="34" charset="0"/>
              </a:rPr>
              <a:t> </a:t>
            </a:r>
            <a:r>
              <a:rPr lang="en-GB" altLang="en-US" sz="2400" noProof="0"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rPr>
              <a:t>Walnut tree</a:t>
            </a:r>
            <a:r>
              <a:rPr lang="en-GB" altLang="en-US" sz="2400" noProof="0" dirty="0">
                <a:solidFill>
                  <a:srgbClr val="000000"/>
                </a:solidFill>
                <a:latin typeface="Calibri" panose="020F0502020204030204" pitchFamily="34" charset="0"/>
              </a:rPr>
              <a:t>)</a:t>
            </a: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8" descr=" Image of Illustration of Juglans reg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2276872"/>
            <a:ext cx="2943227" cy="419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a:extLst>
              <a:ext uri="{FF2B5EF4-FFF2-40B4-BE49-F238E27FC236}">
                <a16:creationId xmlns:a16="http://schemas.microsoft.com/office/drawing/2014/main" id="{F0CD6EA4-F659-42A0-AC75-7A6AF8DC1A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2870201"/>
            <a:ext cx="3695700"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1236580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J</a:t>
            </a:r>
            <a:r>
              <a:rPr lang="en-GB" altLang="en-US" b="1" dirty="0" err="1">
                <a:solidFill>
                  <a:srgbClr val="800000"/>
                </a:solidFill>
                <a:latin typeface="Calibri" panose="020F0502020204030204" pitchFamily="34" charset="0"/>
                <a:cs typeface="Times New Roman" panose="02020603050405020304" pitchFamily="18" charset="0"/>
              </a:rPr>
              <a:t>uglandis</a:t>
            </a:r>
            <a:r>
              <a:rPr lang="en-GB" altLang="en-US" b="1" dirty="0">
                <a:solidFill>
                  <a:srgbClr val="800000"/>
                </a:solidFill>
                <a:latin typeface="Calibri" panose="020F0502020204030204" pitchFamily="34" charset="0"/>
              </a:rPr>
              <a:t> folium </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320675" y="1611791"/>
            <a:ext cx="4539357" cy="4947441"/>
          </a:xfrm>
        </p:spPr>
        <p:txBody>
          <a:bodyPr/>
          <a:lstStyle/>
          <a:p>
            <a:pPr>
              <a:buClr>
                <a:srgbClr val="006600"/>
              </a:buClr>
              <a:buFont typeface="Wingdings" panose="05000000000000000000"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en-GB" altLang="cs-CZ" sz="2400" noProof="0" dirty="0">
                <a:solidFill>
                  <a:srgbClr val="006600"/>
                </a:solidFill>
                <a:latin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leather-like</a:t>
            </a:r>
            <a:r>
              <a:rPr lang="en-GB" altLang="en-US" sz="2400" dirty="0">
                <a:solidFill>
                  <a:srgbClr val="000000"/>
                </a:solidFill>
                <a:latin typeface="Calibri" panose="020F0502020204030204" pitchFamily="34" charset="0"/>
                <a:cs typeface="Times New Roman" panose="02020603050405020304" pitchFamily="18" charset="0"/>
              </a:rPr>
              <a:t>, dark green, shiny, without stalk, </a:t>
            </a:r>
            <a:r>
              <a:rPr lang="en-GB" altLang="en-US" sz="2400" i="1" dirty="0" err="1">
                <a:solidFill>
                  <a:srgbClr val="000000"/>
                </a:solidFill>
                <a:latin typeface="Calibri" panose="020F0502020204030204" pitchFamily="34" charset="0"/>
                <a:cs typeface="Times New Roman" panose="02020603050405020304" pitchFamily="18" charset="0"/>
              </a:rPr>
              <a:t>integerrimus</a:t>
            </a:r>
            <a:r>
              <a:rPr lang="en-GB" altLang="en-US" sz="2400" dirty="0">
                <a:solidFill>
                  <a:srgbClr val="000000"/>
                </a:solidFill>
                <a:latin typeface="Calibri" panose="020F0502020204030204" pitchFamily="34" charset="0"/>
                <a:cs typeface="Times New Roman" panose="02020603050405020304" pitchFamily="18" charset="0"/>
              </a:rPr>
              <a:t>, pleasant odour, bitter and astringent taste</a:t>
            </a:r>
            <a:r>
              <a:rPr lang="en-GB" altLang="en-US" sz="2400" dirty="0">
                <a:solidFill>
                  <a:srgbClr val="000000"/>
                </a:solidFill>
                <a:latin typeface="Calibri" panose="020F0502020204030204" pitchFamily="34" charset="0"/>
              </a:rPr>
              <a:t> </a:t>
            </a:r>
          </a:p>
          <a:p>
            <a:pPr algn="just">
              <a:lnSpc>
                <a:spcPct val="90000"/>
              </a:lnSpc>
              <a:buClr>
                <a:srgbClr val="006600"/>
              </a:buClr>
              <a:buFont typeface="Wingdings" panose="05000000000000000000" pitchFamily="2" charset="2"/>
              <a:buChar char="§"/>
              <a:defRPr/>
            </a:pPr>
            <a:endPar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p>
          <a:p>
            <a:pPr marL="0" indent="0" algn="just">
              <a:lnSpc>
                <a:spcPct val="90000"/>
              </a:lnSpc>
              <a:buClr>
                <a:srgbClr val="006600"/>
              </a:buClr>
              <a:buNone/>
              <a:defRPr/>
            </a:pPr>
            <a:r>
              <a:rPr lang="en-GB" altLang="en-US" sz="2400" dirty="0">
                <a:solidFill>
                  <a:srgbClr val="000000"/>
                </a:solidFill>
                <a:latin typeface="Calibri" panose="020F0502020204030204" pitchFamily="34" charset="0"/>
                <a:cs typeface="Times New Roman" panose="02020603050405020304" pitchFamily="18" charset="0"/>
              </a:rPr>
              <a:t>    </a:t>
            </a:r>
            <a:r>
              <a:rPr lang="en-GB" altLang="en-US" sz="2400" b="1" dirty="0" err="1">
                <a:solidFill>
                  <a:srgbClr val="000000"/>
                </a:solidFill>
                <a:latin typeface="Calibri" panose="020F0502020204030204" pitchFamily="34" charset="0"/>
                <a:cs typeface="Times New Roman" panose="02020603050405020304" pitchFamily="18" charset="0"/>
              </a:rPr>
              <a:t>gallo</a:t>
            </a:r>
            <a:r>
              <a:rPr lang="en-GB" altLang="en-US" sz="2400" b="1" dirty="0">
                <a:solidFill>
                  <a:srgbClr val="000000"/>
                </a:solidFill>
                <a:latin typeface="Calibri" panose="020F0502020204030204" pitchFamily="34" charset="0"/>
                <a:cs typeface="Times New Roman" panose="02020603050405020304" pitchFamily="18" charset="0"/>
              </a:rPr>
              <a:t>-tannins</a:t>
            </a:r>
            <a:r>
              <a:rPr lang="en-GB" altLang="en-US" sz="2400" dirty="0">
                <a:solidFill>
                  <a:srgbClr val="000000"/>
                </a:solidFill>
                <a:latin typeface="Calibri" panose="020F0502020204030204" pitchFamily="34" charset="0"/>
                <a:cs typeface="Times New Roman" panose="02020603050405020304" pitchFamily="18" charset="0"/>
              </a:rPr>
              <a:t>,, </a:t>
            </a:r>
            <a:r>
              <a:rPr lang="en-GB" altLang="en-US" sz="2400" dirty="0" err="1">
                <a:solidFill>
                  <a:srgbClr val="000000"/>
                </a:solidFill>
                <a:latin typeface="Calibri" panose="020F0502020204030204" pitchFamily="34" charset="0"/>
                <a:cs typeface="Times New Roman" panose="02020603050405020304" pitchFamily="18" charset="0"/>
              </a:rPr>
              <a:t>naphtoquinones</a:t>
            </a:r>
            <a:r>
              <a:rPr lang="en-GB" altLang="en-US" sz="2400" dirty="0">
                <a:solidFill>
                  <a:srgbClr val="000000"/>
                </a:solidFill>
                <a:latin typeface="Calibri" panose="020F0502020204030204" pitchFamily="34" charset="0"/>
                <a:cs typeface="Times New Roman" panose="02020603050405020304" pitchFamily="18" charset="0"/>
              </a:rPr>
              <a:t>     (juglone), volatiles</a:t>
            </a:r>
            <a:endParaRPr lang="en-GB" altLang="en-US" sz="2400" dirty="0">
              <a:solidFill>
                <a:srgbClr val="000000"/>
              </a:solidFill>
              <a:latin typeface="Calibri" panose="020F0502020204030204" pitchFamily="34" charset="0"/>
            </a:endParaRPr>
          </a:p>
          <a:p>
            <a:pPr>
              <a:buClr>
                <a:srgbClr val="006600"/>
              </a:buClr>
              <a:buFont typeface="Wingdings" panose="05000000000000000000" pitchFamily="2" charset="2"/>
              <a:buChar char="§"/>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en-GB"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astringent, haemostatic, externally to treat frostbite</a:t>
            </a:r>
            <a:endParaRPr lang="en-GB" altLang="en-US" sz="2400" dirty="0">
              <a:solidFill>
                <a:srgbClr val="000000"/>
              </a:solidFill>
              <a:latin typeface="Calibri" panose="020F0502020204030204" pitchFamily="34" charset="0"/>
            </a:endParaRPr>
          </a:p>
          <a:p>
            <a:pPr>
              <a:buClr>
                <a:srgbClr val="006600"/>
              </a:buClr>
              <a:buFont typeface="Wingdings" panose="05000000000000000000" pitchFamily="2" charset="2"/>
              <a:buChar char="§"/>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1028" descr="C:\Renata\PRAKTIKA\obr\cv.6makr\juglandi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649098"/>
            <a:ext cx="3393908" cy="254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DC1A4923-80B6-4A62-ADE5-593A56CB82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746" y="4456992"/>
            <a:ext cx="1044575"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ĺžnik 1">
            <a:extLst>
              <a:ext uri="{FF2B5EF4-FFF2-40B4-BE49-F238E27FC236}">
                <a16:creationId xmlns:a16="http://schemas.microsoft.com/office/drawing/2014/main" id="{A7B8599B-C81F-4E67-9779-90A79DEC853E}"/>
              </a:ext>
            </a:extLst>
          </p:cNvPr>
          <p:cNvSpPr/>
          <p:nvPr/>
        </p:nvSpPr>
        <p:spPr>
          <a:xfrm>
            <a:off x="6587320" y="5877272"/>
            <a:ext cx="803425" cy="338554"/>
          </a:xfrm>
          <a:prstGeom prst="rect">
            <a:avLst/>
          </a:prstGeom>
        </p:spPr>
        <p:txBody>
          <a:bodyPr wrap="none">
            <a:spAutoFit/>
          </a:bodyPr>
          <a:lstStyle/>
          <a:p>
            <a:r>
              <a:rPr lang="en-GB" altLang="en-US" sz="1600" dirty="0">
                <a:solidFill>
                  <a:srgbClr val="000000"/>
                </a:solidFill>
                <a:latin typeface="Calibri" panose="020F0502020204030204" pitchFamily="34" charset="0"/>
                <a:cs typeface="Times New Roman" panose="02020603050405020304" pitchFamily="18" charset="0"/>
              </a:rPr>
              <a:t>juglone</a:t>
            </a:r>
            <a:endParaRPr lang="en-GB" sz="1600" dirty="0"/>
          </a:p>
        </p:txBody>
      </p:sp>
    </p:spTree>
    <p:extLst>
      <p:ext uri="{BB962C8B-B14F-4D97-AF65-F5344CB8AC3E}">
        <p14:creationId xmlns:p14="http://schemas.microsoft.com/office/powerpoint/2010/main" val="2098408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C77E26B-373E-452A-A246-5B448A9AB7F9}"/>
              </a:ext>
            </a:extLst>
          </p:cNvPr>
          <p:cNvSpPr>
            <a:spLocks noGrp="1" noChangeArrowheads="1"/>
          </p:cNvSpPr>
          <p:nvPr>
            <p:ph type="title"/>
          </p:nvPr>
        </p:nvSpPr>
        <p:spPr>
          <a:xfrm>
            <a:off x="2051050" y="231775"/>
            <a:ext cx="6883400" cy="952500"/>
          </a:xfrm>
        </p:spPr>
        <p:txBody>
          <a:bodyPr/>
          <a:lstStyle/>
          <a:p>
            <a:r>
              <a:rPr lang="en-GB" altLang="en-US" b="1" dirty="0">
                <a:solidFill>
                  <a:srgbClr val="800000"/>
                </a:solidFill>
                <a:latin typeface="Calibri" panose="020F0502020204030204" pitchFamily="34" charset="0"/>
              </a:rPr>
              <a:t>Cinchonae cortex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id="{2BDF7644-5D27-45E5-9CED-AE79B3BC0D5A}"/>
              </a:ext>
            </a:extLst>
          </p:cNvPr>
          <p:cNvSpPr>
            <a:spLocks noGrp="1" noChangeArrowheads="1"/>
          </p:cNvSpPr>
          <p:nvPr>
            <p:ph type="body" sz="half" idx="1"/>
          </p:nvPr>
        </p:nvSpPr>
        <p:spPr>
          <a:xfrm>
            <a:off x="168275" y="1504950"/>
            <a:ext cx="8975725" cy="1119188"/>
          </a:xfrm>
        </p:spPr>
        <p:txBody>
          <a:bodyPr/>
          <a:lstStyle/>
          <a:p>
            <a:pPr>
              <a:buClr>
                <a:srgbClr val="006600"/>
              </a:buClr>
              <a:buSzPct val="100000"/>
              <a:buFont typeface="Wingdings" panose="05000000000000000000"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Microscopy</a:t>
            </a:r>
            <a:r>
              <a:rPr lang="en-GB" altLang="cs-CZ" sz="2400" noProof="0" dirty="0">
                <a:solidFill>
                  <a:srgbClr val="006600"/>
                </a:solidFill>
                <a:latin typeface="Calibri" panose="020F0502020204030204" pitchFamily="34" charset="0"/>
                <a:cs typeface="Calibri" panose="020F0502020204030204" pitchFamily="34" charset="0"/>
              </a:rPr>
              <a:t>:</a:t>
            </a:r>
            <a:r>
              <a:rPr lang="cs-CZ" altLang="cs-CZ" sz="2400" noProof="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surface cork, in cortex secretory cells (</a:t>
            </a:r>
            <a:r>
              <a:rPr lang="en-GB" altLang="en-US" sz="2400" dirty="0" err="1">
                <a:solidFill>
                  <a:srgbClr val="000000"/>
                </a:solidFill>
                <a:latin typeface="Calibri" panose="020F0502020204030204" pitchFamily="34" charset="0"/>
                <a:cs typeface="Times New Roman" panose="02020603050405020304" pitchFamily="18" charset="0"/>
              </a:rPr>
              <a:t>cellulae</a:t>
            </a:r>
            <a:r>
              <a:rPr lang="en-GB" altLang="en-US" sz="2400" dirty="0">
                <a:solidFill>
                  <a:srgbClr val="000000"/>
                </a:solidFill>
                <a:latin typeface="Calibri" panose="020F0502020204030204" pitchFamily="34" charset="0"/>
                <a:cs typeface="Times New Roman" panose="02020603050405020304" pitchFamily="18" charset="0"/>
              </a:rPr>
              <a:t> </a:t>
            </a:r>
            <a:r>
              <a:rPr lang="en-GB" altLang="en-US" sz="2400" dirty="0" err="1">
                <a:solidFill>
                  <a:srgbClr val="000000"/>
                </a:solidFill>
                <a:latin typeface="Calibri" panose="020F0502020204030204" pitchFamily="34" charset="0"/>
                <a:cs typeface="Times New Roman" panose="02020603050405020304" pitchFamily="18" charset="0"/>
              </a:rPr>
              <a:t>lactiferae</a:t>
            </a:r>
            <a:r>
              <a:rPr lang="en-GB" altLang="en-US" sz="2400" dirty="0">
                <a:solidFill>
                  <a:srgbClr val="000000"/>
                </a:solidFill>
                <a:latin typeface="Calibri" panose="020F0502020204030204" pitchFamily="34" charset="0"/>
                <a:cs typeface="Times New Roman" panose="02020603050405020304" pitchFamily="18" charset="0"/>
              </a:rPr>
              <a:t>), calcium oxalate sand cells, cells with starch, phloem fibers (with ruptures (</a:t>
            </a:r>
            <a:r>
              <a:rPr lang="en-GB" altLang="en-US" sz="2400" dirty="0" err="1">
                <a:solidFill>
                  <a:srgbClr val="000000"/>
                </a:solidFill>
                <a:latin typeface="Calibri" panose="020F0502020204030204" pitchFamily="34" charset="0"/>
                <a:cs typeface="Times New Roman" panose="02020603050405020304" pitchFamily="18" charset="0"/>
              </a:rPr>
              <a:t>infundibuliform</a:t>
            </a:r>
            <a:r>
              <a:rPr lang="en-GB" altLang="en-US" sz="2400" dirty="0">
                <a:solidFill>
                  <a:srgbClr val="000000"/>
                </a:solidFill>
                <a:latin typeface="Calibri" panose="020F0502020204030204" pitchFamily="34" charset="0"/>
                <a:cs typeface="Times New Roman" panose="02020603050405020304" pitchFamily="18" charset="0"/>
              </a:rPr>
              <a:t> pits)), medullar rays, sieve-tubes</a:t>
            </a:r>
            <a:endParaRPr lang="en-GB" altLang="cs-CZ" sz="2400" noProof="0" dirty="0">
              <a:solidFill>
                <a:srgbClr val="000008"/>
              </a:solidFill>
              <a:latin typeface="Calibri" panose="020F0502020204030204" pitchFamily="34" charset="0"/>
              <a:cs typeface="Calibri" panose="020F0502020204030204" pitchFamily="34" charset="0"/>
            </a:endParaRPr>
          </a:p>
          <a:p>
            <a:pPr>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id="{DB156B1F-4DCF-43B7-B47E-B83E64C880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8" name="Obrázek 1">
            <a:extLst>
              <a:ext uri="{FF2B5EF4-FFF2-40B4-BE49-F238E27FC236}">
                <a16:creationId xmlns:a16="http://schemas.microsoft.com/office/drawing/2014/main" id="{CCB6D95C-CA6D-4EBE-98BA-D758B767CE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713" y="3184525"/>
            <a:ext cx="44926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11">
            <a:extLst>
              <a:ext uri="{FF2B5EF4-FFF2-40B4-BE49-F238E27FC236}">
                <a16:creationId xmlns:a16="http://schemas.microsoft.com/office/drawing/2014/main" id="{3C3B3413-3FB4-4762-AED8-E00458A50E4F}"/>
              </a:ext>
            </a:extLst>
          </p:cNvPr>
          <p:cNvSpPr txBox="1">
            <a:spLocks noChangeArrowheads="1"/>
          </p:cNvSpPr>
          <p:nvPr/>
        </p:nvSpPr>
        <p:spPr bwMode="auto">
          <a:xfrm>
            <a:off x="4427538" y="3927475"/>
            <a:ext cx="1535112" cy="338138"/>
          </a:xfrm>
          <a:prstGeom prst="rect">
            <a:avLst/>
          </a:prstGeom>
          <a:solidFill>
            <a:srgbClr val="F8F8F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eaLnBrk="0" hangingPunct="0">
              <a:spcBef>
                <a:spcPct val="20000"/>
              </a:spcBef>
              <a:buClr>
                <a:schemeClr val="accent1"/>
              </a:buClr>
              <a:buChar char="•"/>
              <a:defRPr sz="2800">
                <a:solidFill>
                  <a:schemeClr val="tx1"/>
                </a:solidFill>
                <a:latin typeface="Times New Roman" panose="02020603050405020304" pitchFamily="18" charset="0"/>
              </a:defRPr>
            </a:lvl2pPr>
            <a:lvl3pPr marL="1143000" indent="-228600" eaLnBrk="0" hangingPunct="0">
              <a:spcBef>
                <a:spcPct val="20000"/>
              </a:spcBef>
              <a:buClr>
                <a:schemeClr val="folHlink"/>
              </a:buClr>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cs-CZ" sz="1600" dirty="0">
                <a:solidFill>
                  <a:srgbClr val="000008"/>
                </a:solidFill>
                <a:latin typeface="Calibri" panose="020F0502020204030204" pitchFamily="34" charset="0"/>
              </a:rPr>
              <a:t>phloem fibers</a:t>
            </a:r>
            <a:endParaRPr lang="cs-CZ" altLang="cs-CZ" sz="1600" dirty="0">
              <a:solidFill>
                <a:srgbClr val="000008"/>
              </a:solidFill>
              <a:latin typeface="Calibri" panose="020F0502020204030204" pitchFamily="34" charset="0"/>
            </a:endParaRPr>
          </a:p>
        </p:txBody>
      </p:sp>
      <p:sp>
        <p:nvSpPr>
          <p:cNvPr id="10" name="TextovéPole 11">
            <a:extLst>
              <a:ext uri="{FF2B5EF4-FFF2-40B4-BE49-F238E27FC236}">
                <a16:creationId xmlns:a16="http://schemas.microsoft.com/office/drawing/2014/main" id="{F2D067CB-6D6A-483F-907F-9D9075CCC0BB}"/>
              </a:ext>
            </a:extLst>
          </p:cNvPr>
          <p:cNvSpPr txBox="1">
            <a:spLocks noChangeArrowheads="1"/>
          </p:cNvSpPr>
          <p:nvPr/>
        </p:nvSpPr>
        <p:spPr bwMode="auto">
          <a:xfrm>
            <a:off x="4412222" y="4709601"/>
            <a:ext cx="1535112" cy="338138"/>
          </a:xfrm>
          <a:prstGeom prst="rect">
            <a:avLst/>
          </a:prstGeom>
          <a:solidFill>
            <a:srgbClr val="F8F8F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eaLnBrk="0" hangingPunct="0">
              <a:spcBef>
                <a:spcPct val="20000"/>
              </a:spcBef>
              <a:buClr>
                <a:schemeClr val="accent1"/>
              </a:buClr>
              <a:buChar char="•"/>
              <a:defRPr sz="2800">
                <a:solidFill>
                  <a:schemeClr val="tx1"/>
                </a:solidFill>
                <a:latin typeface="Times New Roman" panose="02020603050405020304" pitchFamily="18" charset="0"/>
              </a:defRPr>
            </a:lvl2pPr>
            <a:lvl3pPr marL="1143000" indent="-228600" eaLnBrk="0" hangingPunct="0">
              <a:spcBef>
                <a:spcPct val="20000"/>
              </a:spcBef>
              <a:buClr>
                <a:schemeClr val="folHlink"/>
              </a:buClr>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cs-CZ" sz="1600" dirty="0">
                <a:solidFill>
                  <a:srgbClr val="000008"/>
                </a:solidFill>
                <a:latin typeface="Calibri" panose="020F0502020204030204" pitchFamily="34" charset="0"/>
              </a:rPr>
              <a:t>sand cell</a:t>
            </a:r>
            <a:endParaRPr lang="cs-CZ" altLang="cs-CZ" sz="1600" dirty="0">
              <a:solidFill>
                <a:srgbClr val="000008"/>
              </a:solidFill>
              <a:latin typeface="Calibri" panose="020F0502020204030204" pitchFamily="34" charset="0"/>
            </a:endParaRPr>
          </a:p>
        </p:txBody>
      </p:sp>
      <p:sp>
        <p:nvSpPr>
          <p:cNvPr id="11" name="TextovéPole 11">
            <a:extLst>
              <a:ext uri="{FF2B5EF4-FFF2-40B4-BE49-F238E27FC236}">
                <a16:creationId xmlns:a16="http://schemas.microsoft.com/office/drawing/2014/main" id="{742C5632-2561-4068-825E-013B223AD7C4}"/>
              </a:ext>
            </a:extLst>
          </p:cNvPr>
          <p:cNvSpPr txBox="1">
            <a:spLocks noChangeArrowheads="1"/>
          </p:cNvSpPr>
          <p:nvPr/>
        </p:nvSpPr>
        <p:spPr bwMode="auto">
          <a:xfrm>
            <a:off x="4389064" y="5353050"/>
            <a:ext cx="1535112" cy="338138"/>
          </a:xfrm>
          <a:prstGeom prst="rect">
            <a:avLst/>
          </a:prstGeom>
          <a:solidFill>
            <a:srgbClr val="F8F8F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eaLnBrk="0" hangingPunct="0">
              <a:spcBef>
                <a:spcPct val="20000"/>
              </a:spcBef>
              <a:buClr>
                <a:schemeClr val="accent1"/>
              </a:buClr>
              <a:buChar char="•"/>
              <a:defRPr sz="2800">
                <a:solidFill>
                  <a:schemeClr val="tx1"/>
                </a:solidFill>
                <a:latin typeface="Times New Roman" panose="02020603050405020304" pitchFamily="18" charset="0"/>
              </a:defRPr>
            </a:lvl2pPr>
            <a:lvl3pPr marL="1143000" indent="-228600" eaLnBrk="0" hangingPunct="0">
              <a:spcBef>
                <a:spcPct val="20000"/>
              </a:spcBef>
              <a:buClr>
                <a:schemeClr val="folHlink"/>
              </a:buClr>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cs-CZ" sz="1600" dirty="0" err="1">
                <a:solidFill>
                  <a:srgbClr val="000008"/>
                </a:solidFill>
                <a:latin typeface="Calibri" panose="020F0502020204030204" pitchFamily="34" charset="0"/>
              </a:rPr>
              <a:t>lactifer</a:t>
            </a:r>
            <a:endParaRPr lang="cs-CZ" altLang="cs-CZ" sz="1600" dirty="0">
              <a:solidFill>
                <a:srgbClr val="000008"/>
              </a:solidFill>
              <a:latin typeface="Calibri" panose="020F0502020204030204" pitchFamily="34" charset="0"/>
            </a:endParaRPr>
          </a:p>
        </p:txBody>
      </p:sp>
      <p:sp>
        <p:nvSpPr>
          <p:cNvPr id="12" name="TextovéPole 11">
            <a:extLst>
              <a:ext uri="{FF2B5EF4-FFF2-40B4-BE49-F238E27FC236}">
                <a16:creationId xmlns:a16="http://schemas.microsoft.com/office/drawing/2014/main" id="{E5ABD99F-5140-4091-95D5-072C693752D6}"/>
              </a:ext>
            </a:extLst>
          </p:cNvPr>
          <p:cNvSpPr txBox="1">
            <a:spLocks noChangeArrowheads="1"/>
          </p:cNvSpPr>
          <p:nvPr/>
        </p:nvSpPr>
        <p:spPr bwMode="auto">
          <a:xfrm>
            <a:off x="4440567" y="5868736"/>
            <a:ext cx="1535112" cy="338137"/>
          </a:xfrm>
          <a:prstGeom prst="rect">
            <a:avLst/>
          </a:prstGeom>
          <a:solidFill>
            <a:srgbClr val="F8F8F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eaLnBrk="0" hangingPunct="0">
              <a:spcBef>
                <a:spcPct val="20000"/>
              </a:spcBef>
              <a:buClr>
                <a:schemeClr val="accent1"/>
              </a:buClr>
              <a:buChar char="•"/>
              <a:defRPr sz="2800">
                <a:solidFill>
                  <a:schemeClr val="tx1"/>
                </a:solidFill>
                <a:latin typeface="Times New Roman" panose="02020603050405020304" pitchFamily="18" charset="0"/>
              </a:defRPr>
            </a:lvl2pPr>
            <a:lvl3pPr marL="1143000" indent="-228600" eaLnBrk="0" hangingPunct="0">
              <a:spcBef>
                <a:spcPct val="20000"/>
              </a:spcBef>
              <a:buClr>
                <a:schemeClr val="folHlink"/>
              </a:buClr>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cs-CZ" sz="1600" dirty="0" err="1">
                <a:solidFill>
                  <a:srgbClr val="000008"/>
                </a:solidFill>
                <a:latin typeface="Calibri" panose="020F0502020204030204" pitchFamily="34" charset="0"/>
              </a:rPr>
              <a:t>feloderm</a:t>
            </a:r>
            <a:endParaRPr lang="cs-CZ" altLang="cs-CZ" sz="1600" dirty="0">
              <a:solidFill>
                <a:srgbClr val="000008"/>
              </a:solidFill>
              <a:latin typeface="Calibri" panose="020F0502020204030204" pitchFamily="34" charset="0"/>
            </a:endParaRPr>
          </a:p>
        </p:txBody>
      </p:sp>
      <p:sp>
        <p:nvSpPr>
          <p:cNvPr id="13" name="TextovéPole 11">
            <a:extLst>
              <a:ext uri="{FF2B5EF4-FFF2-40B4-BE49-F238E27FC236}">
                <a16:creationId xmlns:a16="http://schemas.microsoft.com/office/drawing/2014/main" id="{2554DEDC-6C23-4368-9772-88AC80C2BC73}"/>
              </a:ext>
            </a:extLst>
          </p:cNvPr>
          <p:cNvSpPr txBox="1">
            <a:spLocks noChangeArrowheads="1"/>
          </p:cNvSpPr>
          <p:nvPr/>
        </p:nvSpPr>
        <p:spPr bwMode="auto">
          <a:xfrm>
            <a:off x="4439406" y="6278834"/>
            <a:ext cx="1535112" cy="338137"/>
          </a:xfrm>
          <a:prstGeom prst="rect">
            <a:avLst/>
          </a:prstGeom>
          <a:solidFill>
            <a:srgbClr val="F8F8F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eaLnBrk="0" hangingPunct="0">
              <a:spcBef>
                <a:spcPct val="20000"/>
              </a:spcBef>
              <a:buClr>
                <a:schemeClr val="accent1"/>
              </a:buClr>
              <a:buChar char="•"/>
              <a:defRPr sz="2800">
                <a:solidFill>
                  <a:schemeClr val="tx1"/>
                </a:solidFill>
                <a:latin typeface="Times New Roman" panose="02020603050405020304" pitchFamily="18" charset="0"/>
              </a:defRPr>
            </a:lvl2pPr>
            <a:lvl3pPr marL="1143000" indent="-228600" eaLnBrk="0" hangingPunct="0">
              <a:spcBef>
                <a:spcPct val="20000"/>
              </a:spcBef>
              <a:buClr>
                <a:schemeClr val="folHlink"/>
              </a:buClr>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cs-CZ" sz="1600" dirty="0">
                <a:solidFill>
                  <a:srgbClr val="000008"/>
                </a:solidFill>
                <a:latin typeface="Calibri" panose="020F0502020204030204" pitchFamily="34" charset="0"/>
              </a:rPr>
              <a:t>cork</a:t>
            </a:r>
            <a:endParaRPr lang="cs-CZ" altLang="cs-CZ" sz="1600" dirty="0">
              <a:solidFill>
                <a:srgbClr val="000008"/>
              </a:solidFill>
              <a:latin typeface="Calibri" panose="020F0502020204030204" pitchFamily="34" charset="0"/>
            </a:endParaRPr>
          </a:p>
        </p:txBody>
      </p:sp>
      <p:pic>
        <p:nvPicPr>
          <p:cNvPr id="14" name="Picture 18">
            <a:extLst>
              <a:ext uri="{FF2B5EF4-FFF2-40B4-BE49-F238E27FC236}">
                <a16:creationId xmlns:a16="http://schemas.microsoft.com/office/drawing/2014/main" id="{F3765AEB-EE27-4A42-84D3-7E1400CCAC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4518" y="3139281"/>
            <a:ext cx="231775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ovéPole 11">
            <a:extLst>
              <a:ext uri="{FF2B5EF4-FFF2-40B4-BE49-F238E27FC236}">
                <a16:creationId xmlns:a16="http://schemas.microsoft.com/office/drawing/2014/main" id="{D0310438-7E4C-4867-B6F3-60D48F6E62A5}"/>
              </a:ext>
            </a:extLst>
          </p:cNvPr>
          <p:cNvSpPr txBox="1">
            <a:spLocks noChangeArrowheads="1"/>
          </p:cNvSpPr>
          <p:nvPr/>
        </p:nvSpPr>
        <p:spPr bwMode="auto">
          <a:xfrm>
            <a:off x="6516216" y="5708939"/>
            <a:ext cx="1535112" cy="338138"/>
          </a:xfrm>
          <a:prstGeom prst="rect">
            <a:avLst/>
          </a:prstGeom>
          <a:solidFill>
            <a:srgbClr val="F8F8F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eaLnBrk="0" hangingPunct="0">
              <a:spcBef>
                <a:spcPct val="20000"/>
              </a:spcBef>
              <a:buClr>
                <a:schemeClr val="accent1"/>
              </a:buClr>
              <a:buChar char="•"/>
              <a:defRPr sz="2800">
                <a:solidFill>
                  <a:schemeClr val="tx1"/>
                </a:solidFill>
                <a:latin typeface="Times New Roman" panose="02020603050405020304" pitchFamily="18" charset="0"/>
              </a:defRPr>
            </a:lvl2pPr>
            <a:lvl3pPr marL="1143000" indent="-228600" eaLnBrk="0" hangingPunct="0">
              <a:spcBef>
                <a:spcPct val="20000"/>
              </a:spcBef>
              <a:buClr>
                <a:schemeClr val="folHlink"/>
              </a:buClr>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US" altLang="cs-CZ" sz="1600" dirty="0">
                <a:solidFill>
                  <a:srgbClr val="000008"/>
                </a:solidFill>
                <a:latin typeface="Calibri" panose="020F0502020204030204" pitchFamily="34" charset="0"/>
              </a:rPr>
              <a:t>phloem fiber</a:t>
            </a:r>
            <a:endParaRPr lang="cs-CZ" altLang="cs-CZ" sz="1600" dirty="0">
              <a:solidFill>
                <a:srgbClr val="000008"/>
              </a:solidFill>
              <a:latin typeface="Calibri" panose="020F0502020204030204" pitchFamily="34" charset="0"/>
            </a:endParaRPr>
          </a:p>
        </p:txBody>
      </p:sp>
      <p:sp>
        <p:nvSpPr>
          <p:cNvPr id="17" name="Line 10">
            <a:extLst>
              <a:ext uri="{FF2B5EF4-FFF2-40B4-BE49-F238E27FC236}">
                <a16:creationId xmlns:a16="http://schemas.microsoft.com/office/drawing/2014/main" id="{CD5E33A0-B388-457A-8909-9CCDC30F6B64}"/>
              </a:ext>
            </a:extLst>
          </p:cNvPr>
          <p:cNvSpPr>
            <a:spLocks noChangeShapeType="1"/>
          </p:cNvSpPr>
          <p:nvPr/>
        </p:nvSpPr>
        <p:spPr bwMode="auto">
          <a:xfrm flipH="1" flipV="1">
            <a:off x="7163649" y="4435431"/>
            <a:ext cx="0" cy="130968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nchor="ctr"/>
          <a:lstStyle/>
          <a:p>
            <a:endParaRPr lang="en-GB" dirty="0"/>
          </a:p>
        </p:txBody>
      </p:sp>
    </p:spTree>
    <p:extLst>
      <p:ext uri="{BB962C8B-B14F-4D97-AF65-F5344CB8AC3E}">
        <p14:creationId xmlns:p14="http://schemas.microsoft.com/office/powerpoint/2010/main" val="3740432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M</a:t>
            </a:r>
            <a:r>
              <a:rPr lang="en-GB" altLang="en-US" b="1" dirty="0" err="1">
                <a:solidFill>
                  <a:srgbClr val="800000"/>
                </a:solidFill>
                <a:latin typeface="Calibri" panose="020F0502020204030204" pitchFamily="34" charset="0"/>
                <a:cs typeface="Times New Roman" panose="02020603050405020304" pitchFamily="18" charset="0"/>
              </a:rPr>
              <a:t>yrtilli</a:t>
            </a:r>
            <a:r>
              <a:rPr lang="en-GB" altLang="en-US" b="1" dirty="0">
                <a:solidFill>
                  <a:srgbClr val="800000"/>
                </a:solidFill>
                <a:latin typeface="Calibri" panose="020F0502020204030204" pitchFamily="34" charset="0"/>
              </a:rPr>
              <a:t> folium</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68274" y="1624013"/>
            <a:ext cx="8436173" cy="1008064"/>
          </a:xfrm>
        </p:spPr>
        <p:txBody>
          <a:bodyPr/>
          <a:lstStyle/>
          <a:p>
            <a:pPr>
              <a:buNone/>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en-GB"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err="1">
                <a:solidFill>
                  <a:srgbClr val="800000"/>
                </a:solidFill>
                <a:latin typeface="Calibri" panose="020F0502020204030204" pitchFamily="34" charset="0"/>
                <a:cs typeface="Times New Roman" panose="02020603050405020304" pitchFamily="18" charset="0"/>
              </a:rPr>
              <a:t>Vaccinium</a:t>
            </a:r>
            <a:r>
              <a:rPr lang="en-GB" altLang="en-US" sz="2400" b="1" i="1" dirty="0">
                <a:solidFill>
                  <a:srgbClr val="800000"/>
                </a:solidFill>
                <a:latin typeface="Calibri" panose="020F0502020204030204" pitchFamily="34" charset="0"/>
                <a:cs typeface="Times New Roman" panose="02020603050405020304" pitchFamily="18" charset="0"/>
              </a:rPr>
              <a:t> </a:t>
            </a:r>
            <a:r>
              <a:rPr lang="en-GB" altLang="en-US" sz="2400" b="1" i="1" dirty="0" err="1">
                <a:solidFill>
                  <a:srgbClr val="800000"/>
                </a:solidFill>
                <a:latin typeface="Calibri" panose="020F0502020204030204" pitchFamily="34" charset="0"/>
                <a:cs typeface="Times New Roman" panose="02020603050405020304" pitchFamily="18" charset="0"/>
              </a:rPr>
              <a:t>myrtillus</a:t>
            </a:r>
            <a:r>
              <a:rPr lang="en-GB" altLang="en-US" sz="2400" b="1" i="1" dirty="0">
                <a:solidFill>
                  <a:srgbClr val="800000"/>
                </a:solidFill>
                <a:latin typeface="Calibri" panose="020F0502020204030204" pitchFamily="34" charset="0"/>
              </a:rPr>
              <a:t>,</a:t>
            </a:r>
            <a:r>
              <a:rPr lang="en-GB" altLang="en-US" sz="2400" b="1" dirty="0">
                <a:solidFill>
                  <a:srgbClr val="800000"/>
                </a:solidFill>
                <a:latin typeface="Calibri" panose="020F0502020204030204" pitchFamily="34" charset="0"/>
                <a:cs typeface="Times New Roman" panose="02020603050405020304" pitchFamily="18" charset="0"/>
              </a:rPr>
              <a:t> </a:t>
            </a:r>
            <a:r>
              <a:rPr lang="en-GB" altLang="en-US" sz="2400" b="1" dirty="0" err="1">
                <a:solidFill>
                  <a:srgbClr val="800000"/>
                </a:solidFill>
                <a:latin typeface="Calibri" panose="020F0502020204030204" pitchFamily="34" charset="0"/>
                <a:cs typeface="Times New Roman" panose="02020603050405020304" pitchFamily="18" charset="0"/>
              </a:rPr>
              <a:t>Ericaceae</a:t>
            </a:r>
            <a:r>
              <a:rPr lang="en-GB" altLang="en-US" sz="2400" b="1" dirty="0">
                <a:solidFill>
                  <a:srgbClr val="800000"/>
                </a:solidFill>
                <a:latin typeface="Calibri" panose="020F0502020204030204" pitchFamily="34" charset="0"/>
                <a:cs typeface="Times New Roman" panose="02020603050405020304" pitchFamily="18" charset="0"/>
              </a:rPr>
              <a:t> (</a:t>
            </a:r>
            <a:r>
              <a:rPr lang="en-GB" altLang="en-US" sz="2400" b="1" dirty="0" err="1">
                <a:solidFill>
                  <a:srgbClr val="800000"/>
                </a:solidFill>
                <a:latin typeface="Calibri" panose="020F0502020204030204" pitchFamily="34" charset="0"/>
                <a:cs typeface="Times New Roman" panose="02020603050405020304" pitchFamily="18" charset="0"/>
              </a:rPr>
              <a:t>Vaccinioideae</a:t>
            </a:r>
            <a:r>
              <a:rPr lang="en-GB" altLang="en-US" sz="2400" b="1" dirty="0">
                <a:solidFill>
                  <a:srgbClr val="800000"/>
                </a:solidFill>
                <a:latin typeface="Calibri" panose="020F0502020204030204" pitchFamily="34" charset="0"/>
                <a:cs typeface="Times New Roman" panose="02020603050405020304" pitchFamily="18" charset="0"/>
              </a:rPr>
              <a:t>)</a:t>
            </a:r>
            <a:r>
              <a:rPr lang="en-GB" altLang="sk-SK" sz="2400" b="1" dirty="0">
                <a:solidFill>
                  <a:srgbClr val="800000"/>
                </a:solidFill>
                <a:latin typeface="Calibri" panose="020F0502020204030204" pitchFamily="34" charset="0"/>
              </a:rPr>
              <a:t>,</a:t>
            </a:r>
            <a:r>
              <a:rPr lang="en-GB" altLang="en-US" sz="2400" b="1" noProof="0" dirty="0">
                <a:solidFill>
                  <a:srgbClr val="800000"/>
                </a:solidFill>
                <a:latin typeface="Calibri" panose="020F0502020204030204" pitchFamily="34" charset="0"/>
              </a:rPr>
              <a:t> </a:t>
            </a:r>
            <a:r>
              <a:rPr lang="en-GB" altLang="en-US" sz="2400" noProof="0"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rPr>
              <a:t>Blueberry</a:t>
            </a:r>
            <a:r>
              <a:rPr lang="en-GB" altLang="en-US" sz="2400" noProof="0" dirty="0">
                <a:solidFill>
                  <a:srgbClr val="000000"/>
                </a:solidFill>
                <a:latin typeface="Calibri" panose="020F0502020204030204" pitchFamily="34" charset="0"/>
              </a:rPr>
              <a:t>)</a:t>
            </a: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9" descr=" Image of Illustration of AIRELLE MYRTILLE"/>
          <p:cNvPicPr>
            <a:picLocks noChangeAspect="1" noChangeArrowheads="1"/>
          </p:cNvPicPr>
          <p:nvPr/>
        </p:nvPicPr>
        <p:blipFill>
          <a:blip r:embed="rId4">
            <a:extLst>
              <a:ext uri="{28A0092B-C50C-407E-A947-70E740481C1C}">
                <a14:useLocalDpi xmlns:a14="http://schemas.microsoft.com/office/drawing/2010/main" val="0"/>
              </a:ext>
            </a:extLst>
          </a:blip>
          <a:srcRect l="7668" t="9525" r="14723" b="14285"/>
          <a:stretch>
            <a:fillRect/>
          </a:stretch>
        </p:blipFill>
        <p:spPr bwMode="auto">
          <a:xfrm>
            <a:off x="5429821" y="2288778"/>
            <a:ext cx="2944341" cy="428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a:extLst>
              <a:ext uri="{FF2B5EF4-FFF2-40B4-BE49-F238E27FC236}">
                <a16:creationId xmlns:a16="http://schemas.microsoft.com/office/drawing/2014/main" id="{EF094695-3688-42F5-8DA3-C821DE0C0A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675" y="2870201"/>
            <a:ext cx="4629150" cy="3084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1185542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M</a:t>
            </a:r>
            <a:r>
              <a:rPr lang="en-GB" altLang="en-US" b="1" dirty="0" err="1">
                <a:solidFill>
                  <a:srgbClr val="800000"/>
                </a:solidFill>
                <a:latin typeface="Calibri" panose="020F0502020204030204" pitchFamily="34" charset="0"/>
                <a:cs typeface="Times New Roman" panose="02020603050405020304" pitchFamily="18" charset="0"/>
              </a:rPr>
              <a:t>yrtilli</a:t>
            </a:r>
            <a:r>
              <a:rPr lang="en-GB" altLang="en-US" b="1" dirty="0">
                <a:solidFill>
                  <a:srgbClr val="800000"/>
                </a:solidFill>
                <a:latin typeface="Calibri" panose="020F0502020204030204" pitchFamily="34" charset="0"/>
              </a:rPr>
              <a:t> folium</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320675" y="1611791"/>
            <a:ext cx="4569401" cy="4947441"/>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en-GB" altLang="cs-CZ" sz="2400" noProof="0" dirty="0">
                <a:solidFill>
                  <a:srgbClr val="006600"/>
                </a:solidFill>
                <a:latin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egg-like leaves with serrated margin,</a:t>
            </a:r>
            <a:r>
              <a:rPr lang="en-GB" altLang="en-US" sz="2400" dirty="0">
                <a:solidFill>
                  <a:srgbClr val="000000"/>
                </a:solidFill>
                <a:latin typeface="Calibri" panose="020F0502020204030204" pitchFamily="34" charset="0"/>
                <a:cs typeface="Times New Roman" panose="02020603050405020304" pitchFamily="18" charset="0"/>
              </a:rPr>
              <a:t> non-shiny, bright green, without odour, astringent taste</a:t>
            </a:r>
            <a:endParaRPr lang="cs-CZ" altLang="cs-CZ" sz="240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US" altLang="cs-CZ" sz="2400" b="1" dirty="0">
                <a:solidFill>
                  <a:srgbClr val="000000"/>
                </a:solidFill>
                <a:latin typeface="Calibri" panose="020F0502020204030204" pitchFamily="34" charset="0"/>
                <a:ea typeface="Calibri" panose="020F0502020204030204" pitchFamily="34" charset="0"/>
                <a:cs typeface="Calibri" panose="020F0502020204030204" pitchFamily="34" charset="0"/>
              </a:rPr>
              <a:t>catechin </a:t>
            </a:r>
            <a:r>
              <a:rPr lang="en-GB" altLang="en-US" sz="2400" b="1" dirty="0">
                <a:solidFill>
                  <a:srgbClr val="000000"/>
                </a:solidFill>
                <a:latin typeface="Calibri" panose="020F0502020204030204" pitchFamily="34" charset="0"/>
              </a:rPr>
              <a:t>tannins</a:t>
            </a:r>
            <a:r>
              <a:rPr lang="en-GB" altLang="en-US" sz="2400" dirty="0">
                <a:solidFill>
                  <a:srgbClr val="000000"/>
                </a:solidFill>
                <a:latin typeface="Calibri" panose="020F0502020204030204" pitchFamily="34" charset="0"/>
                <a:cs typeface="Times New Roman" panose="02020603050405020304" pitchFamily="18" charset="0"/>
              </a:rPr>
              <a:t>, flavonoids, </a:t>
            </a:r>
            <a:r>
              <a:rPr lang="en-GB" altLang="en-US" sz="2400" dirty="0" err="1">
                <a:solidFill>
                  <a:srgbClr val="000000"/>
                </a:solidFill>
                <a:latin typeface="Calibri" panose="020F0502020204030204" pitchFamily="34" charset="0"/>
                <a:cs typeface="Times New Roman" panose="02020603050405020304" pitchFamily="18" charset="0"/>
              </a:rPr>
              <a:t>glucokinins</a:t>
            </a:r>
            <a:r>
              <a:rPr lang="en-GB" altLang="en-US" sz="2400" dirty="0">
                <a:solidFill>
                  <a:srgbClr val="000000"/>
                </a:solidFill>
                <a:latin typeface="Calibri" panose="020F0502020204030204" pitchFamily="34" charset="0"/>
                <a:cs typeface="Times New Roman" panose="02020603050405020304" pitchFamily="18" charset="0"/>
              </a:rPr>
              <a:t>, organic acids, trace amounts of phenolic glycosides</a:t>
            </a:r>
            <a:endPar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marL="0" indent="0">
              <a:buClr>
                <a:srgbClr val="006600"/>
              </a:buClr>
              <a:buNone/>
              <a:defRPr/>
            </a:pPr>
            <a:endParaRPr lang="en-GB" altLang="cs-CZ" sz="2400" b="1"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astringent, antiseptic, antidiabetic, diuretic</a:t>
            </a: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4" descr="C:\Renata\PRAKTIKA\obr\cv.6makr\myrtili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5279" y="1611791"/>
            <a:ext cx="3536242" cy="265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AC334296-FB0F-447C-BD85-08410EA453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4458323"/>
            <a:ext cx="2508250" cy="139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 name="Obdĺžnik 1">
            <a:extLst>
              <a:ext uri="{FF2B5EF4-FFF2-40B4-BE49-F238E27FC236}">
                <a16:creationId xmlns:a16="http://schemas.microsoft.com/office/drawing/2014/main" id="{7B69E0EA-93FB-476D-8E41-F7B78810FE58}"/>
              </a:ext>
            </a:extLst>
          </p:cNvPr>
          <p:cNvSpPr/>
          <p:nvPr/>
        </p:nvSpPr>
        <p:spPr>
          <a:xfrm>
            <a:off x="6662125" y="6048349"/>
            <a:ext cx="882549" cy="338554"/>
          </a:xfrm>
          <a:prstGeom prst="rect">
            <a:avLst/>
          </a:prstGeom>
        </p:spPr>
        <p:txBody>
          <a:bodyPr wrap="none">
            <a:spAutoFit/>
          </a:bodyPr>
          <a:lstStyle/>
          <a:p>
            <a:r>
              <a:rPr lang="en-US" altLang="cs-CZ" sz="1600" dirty="0">
                <a:solidFill>
                  <a:srgbClr val="000000"/>
                </a:solidFill>
                <a:latin typeface="Calibri" panose="020F0502020204030204" pitchFamily="34" charset="0"/>
                <a:ea typeface="Calibri" panose="020F0502020204030204" pitchFamily="34" charset="0"/>
                <a:cs typeface="Calibri" panose="020F0502020204030204" pitchFamily="34" charset="0"/>
              </a:rPr>
              <a:t>catechin</a:t>
            </a:r>
            <a:endParaRPr lang="en-GB" sz="1600" dirty="0"/>
          </a:p>
        </p:txBody>
      </p:sp>
    </p:spTree>
    <p:extLst>
      <p:ext uri="{BB962C8B-B14F-4D97-AF65-F5344CB8AC3E}">
        <p14:creationId xmlns:p14="http://schemas.microsoft.com/office/powerpoint/2010/main" val="3202915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a:solidFill>
                  <a:srgbClr val="800000"/>
                </a:solidFill>
                <a:latin typeface="Calibri" panose="020F0502020204030204" pitchFamily="34" charset="0"/>
              </a:rPr>
              <a:t>L</a:t>
            </a:r>
            <a:r>
              <a:rPr lang="en-GB" altLang="en-US" b="1" dirty="0">
                <a:solidFill>
                  <a:srgbClr val="800000"/>
                </a:solidFill>
                <a:latin typeface="Calibri" panose="020F0502020204030204" pitchFamily="34" charset="0"/>
                <a:cs typeface="Arial" panose="020B0604020202020204" pitchFamily="34" charset="0"/>
              </a:rPr>
              <a:t>auri</a:t>
            </a:r>
            <a:r>
              <a:rPr lang="en-GB" altLang="en-US" b="1" dirty="0">
                <a:solidFill>
                  <a:srgbClr val="800000"/>
                </a:solidFill>
                <a:latin typeface="Calibri" panose="020F0502020204030204" pitchFamily="34" charset="0"/>
              </a:rPr>
              <a:t> folium</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68275" y="1624013"/>
            <a:ext cx="8307388" cy="1008064"/>
          </a:xfrm>
        </p:spPr>
        <p:txBody>
          <a:bodyPr/>
          <a:lstStyle/>
          <a:p>
            <a:pPr>
              <a:buNone/>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en-GB"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err="1">
                <a:solidFill>
                  <a:srgbClr val="800000"/>
                </a:solidFill>
                <a:latin typeface="Calibri" panose="020F0502020204030204" pitchFamily="34" charset="0"/>
                <a:cs typeface="Times New Roman" panose="02020603050405020304" pitchFamily="18" charset="0"/>
              </a:rPr>
              <a:t>Laurus</a:t>
            </a:r>
            <a:r>
              <a:rPr lang="en-GB" altLang="en-US" sz="2400" b="1" i="1" dirty="0">
                <a:solidFill>
                  <a:srgbClr val="800000"/>
                </a:solidFill>
                <a:latin typeface="Calibri" panose="020F0502020204030204" pitchFamily="34" charset="0"/>
                <a:cs typeface="Times New Roman" panose="02020603050405020304" pitchFamily="18" charset="0"/>
              </a:rPr>
              <a:t> </a:t>
            </a:r>
            <a:r>
              <a:rPr lang="en-GB" altLang="en-US" sz="2400" b="1" i="1" dirty="0" err="1">
                <a:solidFill>
                  <a:srgbClr val="800000"/>
                </a:solidFill>
                <a:latin typeface="Calibri" panose="020F0502020204030204" pitchFamily="34" charset="0"/>
                <a:cs typeface="Times New Roman" panose="02020603050405020304" pitchFamily="18" charset="0"/>
              </a:rPr>
              <a:t>nobilis</a:t>
            </a:r>
            <a:r>
              <a:rPr lang="en-GB" altLang="en-US" sz="2400" b="1" i="1" dirty="0">
                <a:solidFill>
                  <a:srgbClr val="800000"/>
                </a:solidFill>
                <a:latin typeface="Calibri" panose="020F0502020204030204" pitchFamily="34" charset="0"/>
              </a:rPr>
              <a:t>,</a:t>
            </a:r>
            <a:r>
              <a:rPr lang="en-GB" altLang="en-US" sz="2400" b="1" dirty="0">
                <a:solidFill>
                  <a:srgbClr val="800000"/>
                </a:solidFill>
                <a:latin typeface="Calibri" panose="020F0502020204030204" pitchFamily="34" charset="0"/>
                <a:cs typeface="Times New Roman" panose="02020603050405020304" pitchFamily="18" charset="0"/>
              </a:rPr>
              <a:t> </a:t>
            </a:r>
            <a:r>
              <a:rPr lang="en-GB" altLang="en-US" sz="2400" b="1" dirty="0" err="1">
                <a:solidFill>
                  <a:srgbClr val="800000"/>
                </a:solidFill>
                <a:latin typeface="Calibri" panose="020F0502020204030204" pitchFamily="34" charset="0"/>
                <a:cs typeface="Times New Roman" panose="02020603050405020304" pitchFamily="18" charset="0"/>
              </a:rPr>
              <a:t>Lauraceae</a:t>
            </a:r>
            <a:r>
              <a:rPr lang="en-GB" altLang="sk-SK" sz="2400" b="1" dirty="0">
                <a:solidFill>
                  <a:srgbClr val="800000"/>
                </a:solidFill>
                <a:latin typeface="Calibri" panose="020F0502020204030204" pitchFamily="34" charset="0"/>
              </a:rPr>
              <a:t>,</a:t>
            </a:r>
            <a:r>
              <a:rPr lang="en-GB" altLang="en-US" sz="2400" b="1" noProof="0" dirty="0">
                <a:solidFill>
                  <a:srgbClr val="800000"/>
                </a:solidFill>
                <a:latin typeface="Calibri" panose="020F0502020204030204" pitchFamily="34" charset="0"/>
              </a:rPr>
              <a:t> </a:t>
            </a:r>
            <a:r>
              <a:rPr lang="en-GB" altLang="en-US" sz="2400" noProof="0"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rPr>
              <a:t>Laurel</a:t>
            </a:r>
            <a:r>
              <a:rPr lang="en-GB" altLang="en-US" sz="2400" noProof="0" dirty="0">
                <a:solidFill>
                  <a:srgbClr val="000000"/>
                </a:solidFill>
                <a:latin typeface="Calibri" panose="020F0502020204030204" pitchFamily="34" charset="0"/>
              </a:rPr>
              <a:t>)</a:t>
            </a: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9" descr=" Image of Illustration of Laurus nobil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2204864"/>
            <a:ext cx="3097734" cy="432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E2C41347-3547-48FA-B3A9-6BA33FA661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2485232"/>
            <a:ext cx="2697776" cy="3596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36328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a:solidFill>
                  <a:srgbClr val="800000"/>
                </a:solidFill>
                <a:latin typeface="Calibri" panose="020F0502020204030204" pitchFamily="34" charset="0"/>
              </a:rPr>
              <a:t>L</a:t>
            </a:r>
            <a:r>
              <a:rPr lang="en-GB" altLang="en-US" b="1" dirty="0">
                <a:solidFill>
                  <a:srgbClr val="800000"/>
                </a:solidFill>
                <a:latin typeface="Calibri" panose="020F0502020204030204" pitchFamily="34" charset="0"/>
                <a:cs typeface="Arial" panose="020B0604020202020204" pitchFamily="34" charset="0"/>
              </a:rPr>
              <a:t>auri</a:t>
            </a:r>
            <a:r>
              <a:rPr lang="en-GB" altLang="en-US" b="1" dirty="0">
                <a:solidFill>
                  <a:srgbClr val="800000"/>
                </a:solidFill>
                <a:latin typeface="Calibri" panose="020F0502020204030204" pitchFamily="34" charset="0"/>
              </a:rPr>
              <a:t> folium</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320675" y="1611791"/>
            <a:ext cx="4251325" cy="4947441"/>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en-GB" altLang="cs-CZ" sz="2400" noProof="0" dirty="0">
                <a:solidFill>
                  <a:srgbClr val="006600"/>
                </a:solidFill>
                <a:latin typeface="Calibri" panose="020F0502020204030204" pitchFamily="34" charset="0"/>
                <a:cs typeface="Calibri" panose="020F0502020204030204" pitchFamily="34" charset="0"/>
              </a:rPr>
              <a:t>:</a:t>
            </a:r>
            <a:r>
              <a:rPr lang="cs-CZ" altLang="cs-CZ" sz="2400" noProof="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elongated,</a:t>
            </a:r>
            <a:r>
              <a:rPr lang="en-GB" altLang="en-US" sz="2400" dirty="0">
                <a:solidFill>
                  <a:srgbClr val="000000"/>
                </a:solidFill>
                <a:latin typeface="Calibri" panose="020F0502020204030204" pitchFamily="34" charset="0"/>
              </a:rPr>
              <a:t> lanceolate</a:t>
            </a:r>
            <a:r>
              <a:rPr lang="en-GB" altLang="en-US" sz="2400" dirty="0">
                <a:solidFill>
                  <a:srgbClr val="000000"/>
                </a:solidFill>
                <a:latin typeface="Calibri" panose="020F0502020204030204" pitchFamily="34" charset="0"/>
                <a:cs typeface="Times New Roman" panose="02020603050405020304" pitchFamily="18" charset="0"/>
              </a:rPr>
              <a:t>, shiny, leather-like leaves,  wavy margin</a:t>
            </a:r>
            <a:r>
              <a:rPr lang="en-GB" altLang="en-US" sz="2400" dirty="0">
                <a:solidFill>
                  <a:srgbClr val="000000"/>
                </a:solidFill>
                <a:latin typeface="Calibri" panose="020F0502020204030204" pitchFamily="34" charset="0"/>
              </a:rPr>
              <a:t>, spicy odour, spicy </a:t>
            </a:r>
            <a:r>
              <a:rPr lang="en-GB" altLang="en-US" sz="2400" dirty="0" err="1">
                <a:solidFill>
                  <a:srgbClr val="000000"/>
                </a:solidFill>
                <a:latin typeface="Calibri" panose="020F0502020204030204" pitchFamily="34" charset="0"/>
              </a:rPr>
              <a:t>bitterish</a:t>
            </a:r>
            <a:r>
              <a:rPr lang="en-GB" altLang="en-US" sz="2400" dirty="0">
                <a:solidFill>
                  <a:srgbClr val="000000"/>
                </a:solidFill>
                <a:latin typeface="Calibri" panose="020F0502020204030204" pitchFamily="34" charset="0"/>
              </a:rPr>
              <a:t> taste </a:t>
            </a:r>
            <a:endParaRPr lang="cs-CZ" altLang="cs-CZ" sz="240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p>
          <a:p>
            <a:pPr marL="0" indent="0" algn="just">
              <a:lnSpc>
                <a:spcPct val="90000"/>
              </a:lnSpc>
              <a:buClr>
                <a:srgbClr val="006600"/>
              </a:buClr>
              <a:buNone/>
              <a:defRPr/>
            </a:pP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rPr>
              <a:t>essential oil </a:t>
            </a:r>
            <a:r>
              <a:rPr lang="en-GB" altLang="en-US" sz="2400" dirty="0">
                <a:solidFill>
                  <a:srgbClr val="000000"/>
                </a:solidFill>
                <a:latin typeface="Calibri" panose="020F0502020204030204" pitchFamily="34" charset="0"/>
              </a:rPr>
              <a:t>(cineol), tannins, </a:t>
            </a:r>
            <a:r>
              <a:rPr lang="en-GB" altLang="en-US" sz="2400" dirty="0" err="1">
                <a:solidFill>
                  <a:srgbClr val="000000"/>
                </a:solidFill>
                <a:latin typeface="Calibri" panose="020F0502020204030204" pitchFamily="34" charset="0"/>
              </a:rPr>
              <a:t>isoquinoline</a:t>
            </a:r>
            <a:r>
              <a:rPr lang="en-GB" altLang="en-US" sz="2400" dirty="0">
                <a:solidFill>
                  <a:srgbClr val="000000"/>
                </a:solidFill>
                <a:latin typeface="Calibri" panose="020F0502020204030204" pitchFamily="34" charset="0"/>
              </a:rPr>
              <a:t> alkaloids </a:t>
            </a:r>
          </a:p>
          <a:p>
            <a:pPr marL="0" indent="0">
              <a:buClr>
                <a:srgbClr val="006600"/>
              </a:buClr>
              <a:buNone/>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err="1">
                <a:solidFill>
                  <a:srgbClr val="000000"/>
                </a:solidFill>
                <a:latin typeface="Calibri" panose="020F0502020204030204" pitchFamily="34" charset="0"/>
              </a:rPr>
              <a:t>digestif</a:t>
            </a:r>
            <a:r>
              <a:rPr lang="en-GB"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aromatic, spice</a:t>
            </a:r>
            <a:endParaRPr lang="en-GB" altLang="en-US" sz="2400" dirty="0">
              <a:solidFill>
                <a:srgbClr val="000000"/>
              </a:solidFill>
              <a:latin typeface="Calibri" panose="020F0502020204030204" pitchFamily="34" charset="0"/>
            </a:endParaRPr>
          </a:p>
          <a:p>
            <a:pPr>
              <a:buClr>
                <a:srgbClr val="006600"/>
              </a:buClr>
              <a:buFont typeface="Wingdings" panose="05000000000000000000" pitchFamily="2" charset="2"/>
              <a:buChar char="§"/>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1028" descr="C:\Renata\PRAKTIKA\obr\cv.6makr\lauri.JPG"/>
          <p:cNvPicPr>
            <a:picLocks noChangeAspect="1" noChangeArrowheads="1"/>
          </p:cNvPicPr>
          <p:nvPr/>
        </p:nvPicPr>
        <p:blipFill>
          <a:blip r:embed="rId4" cstate="print">
            <a:extLst>
              <a:ext uri="{28A0092B-C50C-407E-A947-70E740481C1C}">
                <a14:useLocalDpi xmlns:a14="http://schemas.microsoft.com/office/drawing/2010/main" val="0"/>
              </a:ext>
            </a:extLst>
          </a:blip>
          <a:srcRect t="11447" b="10333"/>
          <a:stretch>
            <a:fillRect/>
          </a:stretch>
        </p:blipFill>
        <p:spPr bwMode="auto">
          <a:xfrm>
            <a:off x="5033454" y="1700808"/>
            <a:ext cx="3843548" cy="225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ok 2" descr="Obrázok, na ktorom je kreslenie&#10;&#10;Automaticky generovaný popis">
            <a:extLst>
              <a:ext uri="{FF2B5EF4-FFF2-40B4-BE49-F238E27FC236}">
                <a16:creationId xmlns:a16="http://schemas.microsoft.com/office/drawing/2014/main" id="{3E2273B2-047E-4536-B662-DD3073913E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216" y="4302059"/>
            <a:ext cx="1146314" cy="1102432"/>
          </a:xfrm>
          <a:prstGeom prst="rect">
            <a:avLst/>
          </a:prstGeom>
        </p:spPr>
      </p:pic>
      <p:sp>
        <p:nvSpPr>
          <p:cNvPr id="4" name="Obdĺžnik 3">
            <a:extLst>
              <a:ext uri="{FF2B5EF4-FFF2-40B4-BE49-F238E27FC236}">
                <a16:creationId xmlns:a16="http://schemas.microsoft.com/office/drawing/2014/main" id="{5CF379A0-36A7-4940-8132-0FC330BFD88C}"/>
              </a:ext>
            </a:extLst>
          </p:cNvPr>
          <p:cNvSpPr/>
          <p:nvPr/>
        </p:nvSpPr>
        <p:spPr>
          <a:xfrm>
            <a:off x="6516216" y="5720318"/>
            <a:ext cx="747320" cy="369332"/>
          </a:xfrm>
          <a:prstGeom prst="rect">
            <a:avLst/>
          </a:prstGeom>
        </p:spPr>
        <p:txBody>
          <a:bodyPr wrap="none">
            <a:spAutoFit/>
          </a:bodyPr>
          <a:lstStyle/>
          <a:p>
            <a:r>
              <a:rPr lang="en-GB" altLang="en-US" sz="1800" dirty="0">
                <a:solidFill>
                  <a:srgbClr val="000000"/>
                </a:solidFill>
                <a:latin typeface="Calibri" panose="020F0502020204030204" pitchFamily="34" charset="0"/>
              </a:rPr>
              <a:t>cineol</a:t>
            </a:r>
            <a:endParaRPr lang="en-GB" sz="1800" dirty="0"/>
          </a:p>
        </p:txBody>
      </p:sp>
    </p:spTree>
    <p:extLst>
      <p:ext uri="{BB962C8B-B14F-4D97-AF65-F5344CB8AC3E}">
        <p14:creationId xmlns:p14="http://schemas.microsoft.com/office/powerpoint/2010/main" val="3528029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V</a:t>
            </a:r>
            <a:r>
              <a:rPr lang="en-GB" altLang="en-US" b="1" dirty="0" err="1">
                <a:solidFill>
                  <a:srgbClr val="800000"/>
                </a:solidFill>
                <a:latin typeface="Calibri" panose="020F0502020204030204" pitchFamily="34" charset="0"/>
                <a:cs typeface="Times New Roman" panose="02020603050405020304" pitchFamily="18" charset="0"/>
              </a:rPr>
              <a:t>itis</a:t>
            </a:r>
            <a:r>
              <a:rPr lang="en-GB" altLang="en-US" b="1" dirty="0">
                <a:solidFill>
                  <a:srgbClr val="800000"/>
                </a:solidFill>
                <a:latin typeface="Calibri" panose="020F0502020204030204" pitchFamily="34" charset="0"/>
                <a:cs typeface="Times New Roman" panose="02020603050405020304" pitchFamily="18" charset="0"/>
              </a:rPr>
              <a:t> </a:t>
            </a:r>
            <a:r>
              <a:rPr lang="en-GB" altLang="en-US" b="1" dirty="0" err="1">
                <a:solidFill>
                  <a:srgbClr val="800000"/>
                </a:solidFill>
                <a:latin typeface="Calibri" panose="020F0502020204030204" pitchFamily="34" charset="0"/>
                <a:cs typeface="Times New Roman" panose="02020603050405020304" pitchFamily="18" charset="0"/>
              </a:rPr>
              <a:t>ideaei</a:t>
            </a:r>
            <a:r>
              <a:rPr lang="en-GB" altLang="en-US" b="1" dirty="0">
                <a:solidFill>
                  <a:srgbClr val="800000"/>
                </a:solidFill>
                <a:latin typeface="Calibri" panose="020F0502020204030204" pitchFamily="34" charset="0"/>
              </a:rPr>
              <a:t> folium </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68275" y="1624013"/>
            <a:ext cx="8307388" cy="1008064"/>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en-GB"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a:solidFill>
                  <a:srgbClr val="800000"/>
                </a:solidFill>
                <a:latin typeface="Calibri" panose="020F0502020204030204" pitchFamily="34" charset="0"/>
                <a:cs typeface="Times New Roman" panose="02020603050405020304" pitchFamily="18" charset="0"/>
              </a:rPr>
              <a:t>Vaccinium </a:t>
            </a:r>
            <a:r>
              <a:rPr lang="en-GB" altLang="en-US" sz="2400" b="1" i="1" dirty="0" err="1">
                <a:solidFill>
                  <a:srgbClr val="800000"/>
                </a:solidFill>
                <a:latin typeface="Calibri" panose="020F0502020204030204" pitchFamily="34" charset="0"/>
                <a:cs typeface="Times New Roman" panose="02020603050405020304" pitchFamily="18" charset="0"/>
              </a:rPr>
              <a:t>vitis</a:t>
            </a:r>
            <a:r>
              <a:rPr lang="en-GB" altLang="en-US" sz="2400" b="1" i="1" dirty="0">
                <a:solidFill>
                  <a:srgbClr val="800000"/>
                </a:solidFill>
                <a:latin typeface="Calibri" panose="020F0502020204030204" pitchFamily="34" charset="0"/>
                <a:cs typeface="Times New Roman" panose="02020603050405020304" pitchFamily="18" charset="0"/>
              </a:rPr>
              <a:t> </a:t>
            </a:r>
            <a:r>
              <a:rPr lang="en-GB" altLang="en-US" sz="2400" b="1" i="1" dirty="0" err="1">
                <a:solidFill>
                  <a:srgbClr val="800000"/>
                </a:solidFill>
                <a:latin typeface="Calibri" panose="020F0502020204030204" pitchFamily="34" charset="0"/>
                <a:cs typeface="Times New Roman" panose="02020603050405020304" pitchFamily="18" charset="0"/>
              </a:rPr>
              <a:t>ideae</a:t>
            </a:r>
            <a:r>
              <a:rPr lang="en-GB" altLang="en-US" sz="2400" b="1" i="1" dirty="0">
                <a:solidFill>
                  <a:srgbClr val="800000"/>
                </a:solidFill>
                <a:latin typeface="Calibri" panose="020F0502020204030204" pitchFamily="34" charset="0"/>
              </a:rPr>
              <a:t>,</a:t>
            </a:r>
            <a:r>
              <a:rPr lang="en-GB" altLang="en-US" sz="2400" b="1" dirty="0">
                <a:solidFill>
                  <a:srgbClr val="800000"/>
                </a:solidFill>
                <a:latin typeface="Calibri" panose="020F0502020204030204" pitchFamily="34" charset="0"/>
              </a:rPr>
              <a:t> </a:t>
            </a:r>
            <a:r>
              <a:rPr lang="en-GB" altLang="en-US" sz="2400" b="1" dirty="0" err="1">
                <a:solidFill>
                  <a:srgbClr val="800000"/>
                </a:solidFill>
                <a:latin typeface="Calibri" panose="020F0502020204030204" pitchFamily="34" charset="0"/>
                <a:cs typeface="Times New Roman" panose="02020603050405020304" pitchFamily="18" charset="0"/>
              </a:rPr>
              <a:t>Vacciniaceae</a:t>
            </a:r>
            <a:r>
              <a:rPr lang="en-GB" altLang="en-US" sz="2400" b="1" noProof="0" dirty="0">
                <a:solidFill>
                  <a:srgbClr val="800000"/>
                </a:solidFill>
                <a:latin typeface="Calibri" panose="020F0502020204030204" pitchFamily="34" charset="0"/>
              </a:rPr>
              <a:t> </a:t>
            </a:r>
            <a:r>
              <a:rPr lang="en-GB" altLang="en-US" sz="2400" noProof="0" dirty="0">
                <a:solidFill>
                  <a:srgbClr val="000000"/>
                </a:solidFill>
                <a:latin typeface="Calibri" panose="020F0502020204030204" pitchFamily="34" charset="0"/>
              </a:rPr>
              <a:t>(</a:t>
            </a:r>
            <a:r>
              <a:rPr lang="en-GB" altLang="en-US" sz="2400" noProof="0" dirty="0">
                <a:solidFill>
                  <a:srgbClr val="000000"/>
                </a:solidFill>
                <a:latin typeface="Calibri" panose="020F0502020204030204" pitchFamily="34" charset="0"/>
                <a:cs typeface="Times New Roman" panose="02020603050405020304" pitchFamily="18" charset="0"/>
              </a:rPr>
              <a:t>bear</a:t>
            </a:r>
            <a:r>
              <a:rPr lang="en-GB" altLang="en-US" sz="2400" dirty="0">
                <a:solidFill>
                  <a:srgbClr val="000000"/>
                </a:solidFill>
                <a:latin typeface="Calibri" panose="020F0502020204030204" pitchFamily="34" charset="0"/>
                <a:cs typeface="Times New Roman" panose="02020603050405020304" pitchFamily="18" charset="0"/>
              </a:rPr>
              <a:t>berry</a:t>
            </a:r>
            <a:r>
              <a:rPr lang="en-GB" altLang="en-US" sz="2400" noProof="0" dirty="0">
                <a:solidFill>
                  <a:srgbClr val="000000"/>
                </a:solidFill>
                <a:latin typeface="Calibri" panose="020F0502020204030204" pitchFamily="34" charset="0"/>
              </a:rPr>
              <a:t>)</a:t>
            </a: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9" descr="http://helios.oit.unc.edu/pub/academic/medicine/alternative-healthcare/Southwest-School-of-Botanical-Medicine/Images/Walcott/Vaccinium_vitis-idaea.jpg"/>
          <p:cNvPicPr>
            <a:picLocks noChangeAspect="1" noChangeArrowheads="1"/>
          </p:cNvPicPr>
          <p:nvPr/>
        </p:nvPicPr>
        <p:blipFill>
          <a:blip r:embed="rId4">
            <a:extLst>
              <a:ext uri="{28A0092B-C50C-407E-A947-70E740481C1C}">
                <a14:useLocalDpi xmlns:a14="http://schemas.microsoft.com/office/drawing/2010/main" val="0"/>
              </a:ext>
            </a:extLst>
          </a:blip>
          <a:srcRect b="17778"/>
          <a:stretch>
            <a:fillRect/>
          </a:stretch>
        </p:blipFill>
        <p:spPr bwMode="auto">
          <a:xfrm>
            <a:off x="625103" y="2348880"/>
            <a:ext cx="3946897" cy="3941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ok 2" descr="Obrázok, na ktorom je trávnik, jedlo, vonkajšie, kvet&#10;&#10;Automaticky generovaný popis">
            <a:extLst>
              <a:ext uri="{FF2B5EF4-FFF2-40B4-BE49-F238E27FC236}">
                <a16:creationId xmlns:a16="http://schemas.microsoft.com/office/drawing/2014/main" id="{F6CF3483-A621-4891-8015-16EC0A24CA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6" y="2700957"/>
            <a:ext cx="3845657" cy="3049933"/>
          </a:xfrm>
          <a:prstGeom prst="rect">
            <a:avLst/>
          </a:prstGeom>
        </p:spPr>
      </p:pic>
    </p:spTree>
    <p:extLst>
      <p:ext uri="{BB962C8B-B14F-4D97-AF65-F5344CB8AC3E}">
        <p14:creationId xmlns:p14="http://schemas.microsoft.com/office/powerpoint/2010/main" val="2316850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V</a:t>
            </a:r>
            <a:r>
              <a:rPr lang="en-GB" altLang="en-US" b="1" dirty="0" err="1">
                <a:solidFill>
                  <a:srgbClr val="800000"/>
                </a:solidFill>
                <a:latin typeface="Calibri" panose="020F0502020204030204" pitchFamily="34" charset="0"/>
                <a:cs typeface="Times New Roman" panose="02020603050405020304" pitchFamily="18" charset="0"/>
              </a:rPr>
              <a:t>itis</a:t>
            </a:r>
            <a:r>
              <a:rPr lang="en-GB" altLang="en-US" b="1" dirty="0">
                <a:solidFill>
                  <a:srgbClr val="800000"/>
                </a:solidFill>
                <a:latin typeface="Calibri" panose="020F0502020204030204" pitchFamily="34" charset="0"/>
                <a:cs typeface="Times New Roman" panose="02020603050405020304" pitchFamily="18" charset="0"/>
              </a:rPr>
              <a:t> </a:t>
            </a:r>
            <a:r>
              <a:rPr lang="en-GB" altLang="en-US" b="1" dirty="0" err="1">
                <a:solidFill>
                  <a:srgbClr val="800000"/>
                </a:solidFill>
                <a:latin typeface="Calibri" panose="020F0502020204030204" pitchFamily="34" charset="0"/>
                <a:cs typeface="Times New Roman" panose="02020603050405020304" pitchFamily="18" charset="0"/>
              </a:rPr>
              <a:t>ideaei</a:t>
            </a:r>
            <a:r>
              <a:rPr lang="en-GB" altLang="en-US" b="1" dirty="0">
                <a:solidFill>
                  <a:srgbClr val="800000"/>
                </a:solidFill>
                <a:latin typeface="Calibri" panose="020F0502020204030204" pitchFamily="34" charset="0"/>
              </a:rPr>
              <a:t> folium </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320675" y="1611791"/>
            <a:ext cx="4827389" cy="4947441"/>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en-GB" altLang="cs-CZ" sz="2400" noProof="0" dirty="0">
                <a:solidFill>
                  <a:srgbClr val="006600"/>
                </a:solidFill>
                <a:latin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leather-like  leaves</a:t>
            </a:r>
            <a:r>
              <a:rPr lang="en-GB" altLang="en-US" sz="2400" dirty="0">
                <a:solidFill>
                  <a:srgbClr val="000000"/>
                </a:solidFill>
                <a:latin typeface="Calibri" panose="020F0502020204030204" pitchFamily="34" charset="0"/>
                <a:cs typeface="Times New Roman" panose="02020603050405020304" pitchFamily="18" charset="0"/>
              </a:rPr>
              <a:t>, opposite oval, </a:t>
            </a:r>
            <a:r>
              <a:rPr lang="en-GB" altLang="en-US" sz="2400" i="1" dirty="0" err="1">
                <a:solidFill>
                  <a:srgbClr val="000000"/>
                </a:solidFill>
                <a:latin typeface="Calibri" panose="020F0502020204030204" pitchFamily="34" charset="0"/>
                <a:cs typeface="Times New Roman" panose="02020603050405020304" pitchFamily="18" charset="0"/>
              </a:rPr>
              <a:t>integerrimus</a:t>
            </a:r>
            <a:r>
              <a:rPr lang="en-GB" altLang="en-US" sz="2400" dirty="0">
                <a:solidFill>
                  <a:srgbClr val="000000"/>
                </a:solidFill>
                <a:latin typeface="Calibri" panose="020F0502020204030204" pitchFamily="34" charset="0"/>
              </a:rPr>
              <a:t>, on the face darker, without odour, bitter astringent taste</a:t>
            </a:r>
          </a:p>
          <a:p>
            <a:pPr marL="0" indent="0" algn="just">
              <a:lnSpc>
                <a:spcPct val="90000"/>
              </a:lnSpc>
              <a:buClr>
                <a:srgbClr val="006600"/>
              </a:buClr>
              <a:buNone/>
              <a:defRPr/>
            </a:pPr>
            <a:endPar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rPr>
              <a:t>ph</a:t>
            </a:r>
            <a:r>
              <a:rPr lang="en-GB" altLang="en-US" sz="2400" b="1" dirty="0">
                <a:solidFill>
                  <a:srgbClr val="000000"/>
                </a:solidFill>
                <a:latin typeface="Calibri" panose="020F0502020204030204" pitchFamily="34" charset="0"/>
                <a:cs typeface="Times New Roman" panose="02020603050405020304" pitchFamily="18" charset="0"/>
              </a:rPr>
              <a:t>enolic glycosides </a:t>
            </a:r>
            <a:r>
              <a:rPr lang="en-GB" altLang="en-US" sz="2400" dirty="0">
                <a:solidFill>
                  <a:srgbClr val="000000"/>
                </a:solidFill>
                <a:latin typeface="Calibri" panose="020F0502020204030204" pitchFamily="34" charset="0"/>
                <a:cs typeface="Times New Roman" panose="02020603050405020304" pitchFamily="18" charset="0"/>
              </a:rPr>
              <a:t>(arbutin)</a:t>
            </a:r>
            <a:r>
              <a:rPr lang="en-GB" altLang="en-US" sz="2400"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cs typeface="Times New Roman" panose="02020603050405020304" pitchFamily="18" charset="0"/>
              </a:rPr>
              <a:t> condensed tannins, flavonoids</a:t>
            </a:r>
            <a:r>
              <a:rPr lang="en-GB" altLang="en-US" sz="2400" dirty="0">
                <a:solidFill>
                  <a:srgbClr val="000000"/>
                </a:solidFill>
                <a:latin typeface="Calibri" panose="020F0502020204030204" pitchFamily="34" charset="0"/>
              </a:rPr>
              <a:t> </a:t>
            </a:r>
          </a:p>
          <a:p>
            <a:pPr marL="0" indent="0">
              <a:buClr>
                <a:srgbClr val="006600"/>
              </a:buClr>
              <a:buNone/>
              <a:defRPr/>
            </a:pPr>
            <a:endParaRPr lang="en-GB" altLang="cs-CZ" sz="12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Times New Roman" panose="02020603050405020304" pitchFamily="18" charset="0"/>
              </a:rPr>
              <a:t>astringent, urinary </a:t>
            </a:r>
            <a:r>
              <a:rPr lang="en-GB" altLang="en-US" sz="2400" dirty="0" err="1">
                <a:solidFill>
                  <a:srgbClr val="000000"/>
                </a:solidFill>
                <a:latin typeface="Calibri" panose="020F0502020204030204" pitchFamily="34" charset="0"/>
                <a:cs typeface="Times New Roman" panose="02020603050405020304" pitchFamily="18" charset="0"/>
              </a:rPr>
              <a:t>desinficient</a:t>
            </a:r>
            <a:endParaRPr lang="en-GB" altLang="en-US" sz="2800" dirty="0">
              <a:solidFill>
                <a:srgbClr val="000000"/>
              </a:solidFill>
              <a:latin typeface="Calibri" panose="020F0502020204030204" pitchFamily="34" charset="0"/>
            </a:endParaRPr>
          </a:p>
          <a:p>
            <a:pPr>
              <a:buClr>
                <a:srgbClr val="006600"/>
              </a:buClr>
              <a:buFont typeface="Wingdings" panose="05000000000000000000" pitchFamily="2" charset="2"/>
              <a:buChar char="§"/>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4" descr="C:\Renata\PRAKTIKA\obr\cv.6makr\vitis-idei1.JPG"/>
          <p:cNvPicPr>
            <a:picLocks noChangeAspect="1" noChangeArrowheads="1"/>
          </p:cNvPicPr>
          <p:nvPr/>
        </p:nvPicPr>
        <p:blipFill>
          <a:blip r:embed="rId4" cstate="print">
            <a:extLst>
              <a:ext uri="{28A0092B-C50C-407E-A947-70E740481C1C}">
                <a14:useLocalDpi xmlns:a14="http://schemas.microsoft.com/office/drawing/2010/main" val="0"/>
              </a:ext>
            </a:extLst>
          </a:blip>
          <a:srcRect t="11447" b="8426"/>
          <a:stretch>
            <a:fillRect/>
          </a:stretch>
        </p:blipFill>
        <p:spPr bwMode="auto">
          <a:xfrm>
            <a:off x="5580112" y="1689236"/>
            <a:ext cx="3137679" cy="188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mage result for arbutin">
            <a:extLst>
              <a:ext uri="{FF2B5EF4-FFF2-40B4-BE49-F238E27FC236}">
                <a16:creationId xmlns:a16="http://schemas.microsoft.com/office/drawing/2014/main" id="{A09E9681-723B-4F48-83B3-ED38386ABA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3878265"/>
            <a:ext cx="2016224" cy="1504413"/>
          </a:xfrm>
          <a:prstGeom prst="rect">
            <a:avLst/>
          </a:prstGeom>
          <a:noFill/>
          <a:extLst>
            <a:ext uri="{909E8E84-426E-40DD-AFC4-6F175D3DCCD1}">
              <a14:hiddenFill xmlns:a14="http://schemas.microsoft.com/office/drawing/2010/main">
                <a:solidFill>
                  <a:srgbClr val="FFFFFF"/>
                </a:solidFill>
              </a14:hiddenFill>
            </a:ext>
          </a:extLst>
        </p:spPr>
      </p:pic>
      <p:sp>
        <p:nvSpPr>
          <p:cNvPr id="2" name="Obdĺžnik 1">
            <a:extLst>
              <a:ext uri="{FF2B5EF4-FFF2-40B4-BE49-F238E27FC236}">
                <a16:creationId xmlns:a16="http://schemas.microsoft.com/office/drawing/2014/main" id="{F60D5669-FBC6-4AD0-84C3-11C6845C022B}"/>
              </a:ext>
            </a:extLst>
          </p:cNvPr>
          <p:cNvSpPr/>
          <p:nvPr/>
        </p:nvSpPr>
        <p:spPr>
          <a:xfrm>
            <a:off x="6588224" y="5589240"/>
            <a:ext cx="870751" cy="369332"/>
          </a:xfrm>
          <a:prstGeom prst="rect">
            <a:avLst/>
          </a:prstGeom>
        </p:spPr>
        <p:txBody>
          <a:bodyPr wrap="none">
            <a:spAutoFit/>
          </a:bodyPr>
          <a:lstStyle/>
          <a:p>
            <a:r>
              <a:rPr lang="en-GB" altLang="en-US" sz="1800" dirty="0">
                <a:solidFill>
                  <a:srgbClr val="000000"/>
                </a:solidFill>
                <a:latin typeface="Calibri" panose="020F0502020204030204" pitchFamily="34" charset="0"/>
                <a:cs typeface="Times New Roman" panose="02020603050405020304" pitchFamily="18" charset="0"/>
              </a:rPr>
              <a:t>arbutin</a:t>
            </a:r>
            <a:endParaRPr lang="en-GB" sz="1800" dirty="0"/>
          </a:p>
        </p:txBody>
      </p:sp>
    </p:spTree>
    <p:extLst>
      <p:ext uri="{BB962C8B-B14F-4D97-AF65-F5344CB8AC3E}">
        <p14:creationId xmlns:p14="http://schemas.microsoft.com/office/powerpoint/2010/main" val="2435442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sk-SK" b="1" dirty="0" err="1">
                <a:solidFill>
                  <a:srgbClr val="800000"/>
                </a:solidFill>
                <a:latin typeface="Calibri" panose="020F0502020204030204" pitchFamily="34" charset="0"/>
              </a:rPr>
              <a:t>Olivae</a:t>
            </a:r>
            <a:r>
              <a:rPr lang="en-GB" altLang="sk-SK" b="1" dirty="0">
                <a:solidFill>
                  <a:srgbClr val="800000"/>
                </a:solidFill>
                <a:latin typeface="Calibri" panose="020F0502020204030204" pitchFamily="34" charset="0"/>
              </a:rPr>
              <a:t> folium</a:t>
            </a:r>
            <a:endParaRPr lang="en-GB" altLang="cs-CZ" b="1"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68275" y="1624013"/>
            <a:ext cx="8307388" cy="1008064"/>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en-GB" altLang="cs-CZ" sz="2400" noProof="0" dirty="0">
                <a:solidFill>
                  <a:srgbClr val="006600"/>
                </a:solidFill>
                <a:latin typeface="Calibri" panose="020F0502020204030204" pitchFamily="34" charset="0"/>
                <a:cs typeface="Calibri" panose="020F0502020204030204" pitchFamily="34" charset="0"/>
              </a:rPr>
              <a:t> </a:t>
            </a:r>
            <a:r>
              <a:rPr lang="en-GB" altLang="en-US" sz="2400" b="1" dirty="0">
                <a:solidFill>
                  <a:srgbClr val="800000"/>
                </a:solidFill>
                <a:latin typeface="Calibri" panose="020F0502020204030204" pitchFamily="34" charset="0"/>
              </a:rPr>
              <a:t>O</a:t>
            </a:r>
            <a:r>
              <a:rPr lang="en-GB" altLang="en-US" sz="2400" b="1" dirty="0">
                <a:solidFill>
                  <a:srgbClr val="800000"/>
                </a:solidFill>
                <a:latin typeface="Calibri" panose="020F0502020204030204" pitchFamily="34" charset="0"/>
                <a:cs typeface="Times New Roman" panose="02020603050405020304" pitchFamily="18" charset="0"/>
              </a:rPr>
              <a:t>lea </a:t>
            </a:r>
            <a:r>
              <a:rPr lang="en-GB" altLang="en-US" sz="2400" b="1" dirty="0" err="1">
                <a:solidFill>
                  <a:srgbClr val="800000"/>
                </a:solidFill>
                <a:latin typeface="Calibri" panose="020F0502020204030204" pitchFamily="34" charset="0"/>
                <a:cs typeface="Times New Roman" panose="02020603050405020304" pitchFamily="18" charset="0"/>
              </a:rPr>
              <a:t>europea</a:t>
            </a:r>
            <a:r>
              <a:rPr lang="en-GB" altLang="en-US" sz="2400" b="1" dirty="0">
                <a:solidFill>
                  <a:srgbClr val="800000"/>
                </a:solidFill>
                <a:latin typeface="Calibri" panose="020F0502020204030204" pitchFamily="34" charset="0"/>
                <a:cs typeface="Times New Roman" panose="02020603050405020304" pitchFamily="18" charset="0"/>
              </a:rPr>
              <a:t>, </a:t>
            </a:r>
            <a:r>
              <a:rPr lang="en-GB" altLang="en-US" sz="2400" b="1" dirty="0" err="1">
                <a:solidFill>
                  <a:srgbClr val="800000"/>
                </a:solidFill>
                <a:latin typeface="Calibri" panose="020F0502020204030204" pitchFamily="34" charset="0"/>
                <a:cs typeface="Times New Roman" panose="02020603050405020304" pitchFamily="18" charset="0"/>
              </a:rPr>
              <a:t>Oleaceae</a:t>
            </a:r>
            <a:r>
              <a:rPr lang="en-GB" altLang="sk-SK" sz="2400" b="1" dirty="0">
                <a:solidFill>
                  <a:srgbClr val="800000"/>
                </a:solidFill>
                <a:latin typeface="Calibri" panose="020F0502020204030204" pitchFamily="34" charset="0"/>
              </a:rPr>
              <a:t>,</a:t>
            </a:r>
            <a:r>
              <a:rPr lang="en-GB" altLang="en-US" sz="2400" b="1" noProof="0" dirty="0">
                <a:solidFill>
                  <a:srgbClr val="800000"/>
                </a:solidFill>
                <a:latin typeface="Calibri" panose="020F0502020204030204" pitchFamily="34" charset="0"/>
              </a:rPr>
              <a:t> </a:t>
            </a:r>
            <a:r>
              <a:rPr lang="en-GB" altLang="en-US" sz="2400" noProof="0"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cs typeface="Times New Roman" panose="02020603050405020304" pitchFamily="18" charset="0"/>
              </a:rPr>
              <a:t>Olive tree</a:t>
            </a:r>
            <a:r>
              <a:rPr lang="en-GB" altLang="en-US" sz="2400" noProof="0" dirty="0">
                <a:solidFill>
                  <a:srgbClr val="000000"/>
                </a:solidFill>
                <a:latin typeface="Calibri" panose="020F0502020204030204" pitchFamily="34" charset="0"/>
              </a:rPr>
              <a:t>)</a:t>
            </a: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3" name="Obrázok 2" descr="Obrázok, na ktorom je kvet, sedenie, rastlina, stôl&#10;&#10;Automaticky generovaný popis">
            <a:extLst>
              <a:ext uri="{FF2B5EF4-FFF2-40B4-BE49-F238E27FC236}">
                <a16:creationId xmlns:a16="http://schemas.microsoft.com/office/drawing/2014/main" id="{FABEB074-4F96-4A4C-9154-B565F0D9D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809" y="2355533"/>
            <a:ext cx="2743200" cy="4023360"/>
          </a:xfrm>
          <a:prstGeom prst="rect">
            <a:avLst/>
          </a:prstGeom>
        </p:spPr>
      </p:pic>
      <p:pic>
        <p:nvPicPr>
          <p:cNvPr id="1030" name="Picture 6" descr="Image result for olea europaea">
            <a:extLst>
              <a:ext uri="{FF2B5EF4-FFF2-40B4-BE49-F238E27FC236}">
                <a16:creationId xmlns:a16="http://schemas.microsoft.com/office/drawing/2014/main" id="{56583839-42DD-4870-9CB7-63666F8942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262314"/>
            <a:ext cx="3320735" cy="2209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299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Olivae</a:t>
            </a:r>
            <a:r>
              <a:rPr lang="en-GB" altLang="en-US" b="1" dirty="0">
                <a:solidFill>
                  <a:srgbClr val="800000"/>
                </a:solidFill>
                <a:latin typeface="Calibri" panose="020F0502020204030204" pitchFamily="34" charset="0"/>
              </a:rPr>
              <a:t> folium</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320675" y="1611791"/>
            <a:ext cx="4569401" cy="4947441"/>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en-GB" altLang="cs-CZ" sz="2400" noProof="0" dirty="0">
                <a:solidFill>
                  <a:srgbClr val="006600"/>
                </a:solidFill>
                <a:latin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cs typeface="Calibri" panose="020F0502020204030204" pitchFamily="34" charset="0"/>
              </a:rPr>
              <a:t> </a:t>
            </a:r>
            <a:r>
              <a:rPr lang="en-US" sz="2400" dirty="0">
                <a:solidFill>
                  <a:srgbClr val="000000"/>
                </a:solidFill>
                <a:latin typeface="Calibri" panose="020F0502020204030204" pitchFamily="34" charset="0"/>
                <a:cs typeface="Calibri" panose="020F0502020204030204" pitchFamily="34" charset="0"/>
              </a:rPr>
              <a:t>leather-like  leaves, opposite, subsessile, entire, coriaceous, grayish-green upper side, whitish underside, bitter taste</a:t>
            </a:r>
            <a:endParaRPr lang="en-US" altLang="cs-CZ" sz="240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endPar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r>
              <a:rPr lang="en-US" sz="2400" dirty="0">
                <a:solidFill>
                  <a:srgbClr val="000000"/>
                </a:solidFill>
                <a:latin typeface="Calibri" panose="020F0502020204030204" pitchFamily="34" charset="0"/>
                <a:cs typeface="Calibri" panose="020F0502020204030204" pitchFamily="34" charset="0"/>
              </a:rPr>
              <a:t>     </a:t>
            </a:r>
            <a:r>
              <a:rPr lang="en-US" sz="2400" dirty="0" err="1">
                <a:solidFill>
                  <a:srgbClr val="000000"/>
                </a:solidFill>
                <a:latin typeface="Calibri" panose="020F0502020204030204" pitchFamily="34" charset="0"/>
                <a:cs typeface="Calibri" panose="020F0502020204030204" pitchFamily="34" charset="0"/>
              </a:rPr>
              <a:t>secoiridoides</a:t>
            </a:r>
            <a:r>
              <a:rPr lang="en-US" sz="2400" dirty="0">
                <a:solidFill>
                  <a:srgbClr val="000000"/>
                </a:solidFill>
                <a:latin typeface="Calibri" panose="020F0502020204030204" pitchFamily="34" charset="0"/>
                <a:cs typeface="Calibri" panose="020F0502020204030204" pitchFamily="34" charset="0"/>
              </a:rPr>
              <a:t> (oleuropein),</a:t>
            </a:r>
          </a:p>
          <a:p>
            <a:pPr marL="0" indent="0" algn="just">
              <a:lnSpc>
                <a:spcPct val="90000"/>
              </a:lnSpc>
              <a:buClr>
                <a:srgbClr val="006600"/>
              </a:buClr>
              <a:buNone/>
              <a:defRPr/>
            </a:pPr>
            <a:r>
              <a:rPr lang="en-US" sz="2400" dirty="0">
                <a:solidFill>
                  <a:srgbClr val="000000"/>
                </a:solidFill>
                <a:latin typeface="Calibri" panose="020F0502020204030204" pitchFamily="34" charset="0"/>
                <a:cs typeface="Calibri" panose="020F0502020204030204" pitchFamily="34" charset="0"/>
              </a:rPr>
              <a:t>     triterpenes, flavonoids</a:t>
            </a:r>
          </a:p>
          <a:p>
            <a:pPr marL="0" indent="0">
              <a:buClr>
                <a:srgbClr val="006600"/>
              </a:buClr>
              <a:buNone/>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cs-CZ" altLang="cs-CZ"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srgbClr val="000000"/>
                </a:solidFill>
                <a:latin typeface="Calibri" panose="020F0502020204030204" pitchFamily="34" charset="0"/>
                <a:cs typeface="Calibri" panose="020F0502020204030204" pitchFamily="34" charset="0"/>
              </a:rPr>
              <a:t>hypoglycemic, hypotensive, diuretic</a:t>
            </a:r>
            <a:endParaRPr lang="en-US" sz="2800" dirty="0">
              <a:solidFill>
                <a:srgbClr val="000000"/>
              </a:solidFill>
              <a:latin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4501" y="1700808"/>
            <a:ext cx="3397020" cy="2548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mage result for oleuropein">
            <a:extLst>
              <a:ext uri="{FF2B5EF4-FFF2-40B4-BE49-F238E27FC236}">
                <a16:creationId xmlns:a16="http://schemas.microsoft.com/office/drawing/2014/main" id="{36BF0535-3293-4E30-A56D-602BBCCFF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5236" y="4437112"/>
            <a:ext cx="2495550" cy="1838325"/>
          </a:xfrm>
          <a:prstGeom prst="rect">
            <a:avLst/>
          </a:prstGeom>
          <a:noFill/>
          <a:extLst>
            <a:ext uri="{909E8E84-426E-40DD-AFC4-6F175D3DCCD1}">
              <a14:hiddenFill xmlns:a14="http://schemas.microsoft.com/office/drawing/2010/main">
                <a:solidFill>
                  <a:srgbClr val="FFFFFF"/>
                </a:solidFill>
              </a14:hiddenFill>
            </a:ext>
          </a:extLst>
        </p:spPr>
      </p:pic>
      <p:sp>
        <p:nvSpPr>
          <p:cNvPr id="2" name="Obdĺžnik 1">
            <a:extLst>
              <a:ext uri="{FF2B5EF4-FFF2-40B4-BE49-F238E27FC236}">
                <a16:creationId xmlns:a16="http://schemas.microsoft.com/office/drawing/2014/main" id="{A97E4523-DF98-4044-9FB1-599C4CE3B694}"/>
              </a:ext>
            </a:extLst>
          </p:cNvPr>
          <p:cNvSpPr/>
          <p:nvPr/>
        </p:nvSpPr>
        <p:spPr>
          <a:xfrm>
            <a:off x="6627092" y="6294199"/>
            <a:ext cx="1091837" cy="338554"/>
          </a:xfrm>
          <a:prstGeom prst="rect">
            <a:avLst/>
          </a:prstGeom>
        </p:spPr>
        <p:txBody>
          <a:bodyPr wrap="none">
            <a:spAutoFit/>
          </a:bodyPr>
          <a:lstStyle/>
          <a:p>
            <a:r>
              <a:rPr lang="en-US" sz="1600" dirty="0">
                <a:solidFill>
                  <a:srgbClr val="000000"/>
                </a:solidFill>
                <a:latin typeface="Calibri" panose="020F0502020204030204" pitchFamily="34" charset="0"/>
                <a:cs typeface="Calibri" panose="020F0502020204030204" pitchFamily="34" charset="0"/>
              </a:rPr>
              <a:t>oleuropein</a:t>
            </a:r>
            <a:endParaRPr lang="en-GB" sz="1600" dirty="0"/>
          </a:p>
        </p:txBody>
      </p:sp>
    </p:spTree>
    <p:extLst>
      <p:ext uri="{BB962C8B-B14F-4D97-AF65-F5344CB8AC3E}">
        <p14:creationId xmlns:p14="http://schemas.microsoft.com/office/powerpoint/2010/main" val="2531890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C77E26B-373E-452A-A246-5B448A9AB7F9}"/>
              </a:ext>
            </a:extLst>
          </p:cNvPr>
          <p:cNvSpPr>
            <a:spLocks noGrp="1" noChangeArrowheads="1"/>
          </p:cNvSpPr>
          <p:nvPr>
            <p:ph type="title"/>
          </p:nvPr>
        </p:nvSpPr>
        <p:spPr>
          <a:xfrm>
            <a:off x="2051050" y="231775"/>
            <a:ext cx="6883400" cy="952500"/>
          </a:xfrm>
        </p:spPr>
        <p:txBody>
          <a:bodyPr/>
          <a:lstStyle/>
          <a:p>
            <a:r>
              <a:rPr lang="en-GB" altLang="en-US" b="1" dirty="0">
                <a:solidFill>
                  <a:srgbClr val="800000"/>
                </a:solidFill>
                <a:latin typeface="Calibri" panose="020F0502020204030204" pitchFamily="34" charset="0"/>
              </a:rPr>
              <a:t>Cinchonae cortex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id="{2BDF7644-5D27-45E5-9CED-AE79B3BC0D5A}"/>
              </a:ext>
            </a:extLst>
          </p:cNvPr>
          <p:cNvSpPr>
            <a:spLocks noGrp="1" noChangeArrowheads="1"/>
          </p:cNvSpPr>
          <p:nvPr>
            <p:ph type="body" sz="half" idx="1"/>
          </p:nvPr>
        </p:nvSpPr>
        <p:spPr>
          <a:xfrm>
            <a:off x="168275" y="1504950"/>
            <a:ext cx="3755653" cy="5164410"/>
          </a:xfrm>
        </p:spPr>
        <p:txBody>
          <a:bodyPr/>
          <a:lstStyle/>
          <a:p>
            <a:pPr>
              <a:buClr>
                <a:srgbClr val="006600"/>
              </a:buClr>
              <a:buSzPct val="100000"/>
              <a:buFont typeface="Wingdings" panose="05000000000000000000" pitchFamily="2" charset="2"/>
              <a:buChar char="§"/>
            </a:pPr>
            <a:r>
              <a:rPr lang="en-GB" altLang="cs-CZ" sz="2400" noProof="0" dirty="0">
                <a:solidFill>
                  <a:srgbClr val="006600"/>
                </a:solidFill>
                <a:latin typeface="Calibri" panose="020F0502020204030204" pitchFamily="34" charset="0"/>
                <a:cs typeface="Calibri" panose="020F0502020204030204" pitchFamily="34" charset="0"/>
              </a:rPr>
              <a:t>Microscopy:</a:t>
            </a:r>
            <a:endParaRPr lang="en-GB" altLang="en-US" sz="2400" dirty="0">
              <a:solidFill>
                <a:srgbClr val="000000"/>
              </a:solidFill>
              <a:latin typeface="Calibri" panose="020F0502020204030204" pitchFamily="34" charset="0"/>
            </a:endParaRPr>
          </a:p>
          <a:p>
            <a:pPr>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cork</a:t>
            </a:r>
          </a:p>
          <a:p>
            <a:pPr>
              <a:buNone/>
            </a:pPr>
            <a:r>
              <a:rPr lang="cs-CZ" altLang="en-US" sz="2400" dirty="0">
                <a:solidFill>
                  <a:srgbClr val="000000"/>
                </a:solidFill>
                <a:latin typeface="Calibri" panose="020F0502020204030204" pitchFamily="34" charset="0"/>
              </a:rPr>
              <a:t>			</a:t>
            </a:r>
            <a:r>
              <a:rPr lang="en-US" altLang="en-US" sz="2400" dirty="0" err="1">
                <a:solidFill>
                  <a:srgbClr val="000000"/>
                </a:solidFill>
                <a:latin typeface="Calibri" panose="020F0502020204030204" pitchFamily="34" charset="0"/>
              </a:rPr>
              <a:t>ph</a:t>
            </a:r>
            <a:r>
              <a:rPr lang="en-GB" altLang="en-US" sz="2400" dirty="0" err="1">
                <a:solidFill>
                  <a:srgbClr val="000000"/>
                </a:solidFill>
                <a:latin typeface="Calibri" panose="020F0502020204030204" pitchFamily="34" charset="0"/>
              </a:rPr>
              <a:t>elloderm</a:t>
            </a:r>
            <a:endParaRPr lang="en-GB" altLang="en-US" sz="2400" dirty="0">
              <a:solidFill>
                <a:srgbClr val="000000"/>
              </a:solidFill>
              <a:latin typeface="Calibri" panose="020F0502020204030204" pitchFamily="34" charset="0"/>
            </a:endParaRPr>
          </a:p>
          <a:p>
            <a:pPr>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sand cell</a:t>
            </a:r>
          </a:p>
          <a:p>
            <a:pPr>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secretory cell</a:t>
            </a:r>
          </a:p>
          <a:p>
            <a:pPr>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starch</a:t>
            </a:r>
          </a:p>
          <a:p>
            <a:pPr>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phloem </a:t>
            </a:r>
            <a:r>
              <a:rPr lang="en-GB" altLang="en-US" sz="2400" dirty="0" err="1">
                <a:solidFill>
                  <a:srgbClr val="000000"/>
                </a:solidFill>
                <a:latin typeface="Calibri" panose="020F0502020204030204" pitchFamily="34" charset="0"/>
              </a:rPr>
              <a:t>fiber</a:t>
            </a:r>
            <a:endParaRPr lang="en-GB" altLang="en-US" sz="2400" dirty="0">
              <a:solidFill>
                <a:srgbClr val="000000"/>
              </a:solidFill>
              <a:latin typeface="Calibri" panose="020F0502020204030204" pitchFamily="34" charset="0"/>
            </a:endParaRPr>
          </a:p>
          <a:p>
            <a:pPr>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medullar rays</a:t>
            </a:r>
          </a:p>
          <a:p>
            <a:pPr>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sieve-tubes</a:t>
            </a:r>
          </a:p>
          <a:p>
            <a:pPr>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id="{DB156B1F-4DCF-43B7-B47E-B83E64C880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13" name="Picture 4" descr="C:\Renata\PRAKTIKA\obr\chi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1434540"/>
            <a:ext cx="3240360" cy="537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5"/>
          <p:cNvSpPr>
            <a:spLocks noChangeShapeType="1"/>
          </p:cNvSpPr>
          <p:nvPr/>
        </p:nvSpPr>
        <p:spPr bwMode="auto">
          <a:xfrm flipV="1">
            <a:off x="2699792" y="1916832"/>
            <a:ext cx="2808312" cy="2880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5" name="Line 5"/>
          <p:cNvSpPr>
            <a:spLocks noChangeShapeType="1"/>
          </p:cNvSpPr>
          <p:nvPr/>
        </p:nvSpPr>
        <p:spPr bwMode="auto">
          <a:xfrm flipV="1">
            <a:off x="3563888" y="2323924"/>
            <a:ext cx="2160240" cy="28803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6" name="Line 5"/>
          <p:cNvSpPr>
            <a:spLocks noChangeShapeType="1"/>
          </p:cNvSpPr>
          <p:nvPr/>
        </p:nvSpPr>
        <p:spPr bwMode="auto">
          <a:xfrm flipV="1">
            <a:off x="3203848" y="2430462"/>
            <a:ext cx="3384376" cy="63849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7" name="Line 5"/>
          <p:cNvSpPr>
            <a:spLocks noChangeShapeType="1"/>
          </p:cNvSpPr>
          <p:nvPr/>
        </p:nvSpPr>
        <p:spPr bwMode="auto">
          <a:xfrm flipV="1">
            <a:off x="3779912" y="3175496"/>
            <a:ext cx="2376264" cy="32551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8" name="Line 5"/>
          <p:cNvSpPr>
            <a:spLocks noChangeShapeType="1"/>
          </p:cNvSpPr>
          <p:nvPr/>
        </p:nvSpPr>
        <p:spPr bwMode="auto">
          <a:xfrm flipV="1">
            <a:off x="2915816" y="3717032"/>
            <a:ext cx="4104456" cy="21602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9" name="Line 5"/>
          <p:cNvSpPr>
            <a:spLocks noChangeShapeType="1"/>
          </p:cNvSpPr>
          <p:nvPr/>
        </p:nvSpPr>
        <p:spPr bwMode="auto">
          <a:xfrm flipV="1">
            <a:off x="3779912" y="4293096"/>
            <a:ext cx="2232248" cy="7200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20" name="Line 5"/>
          <p:cNvSpPr>
            <a:spLocks noChangeShapeType="1"/>
          </p:cNvSpPr>
          <p:nvPr/>
        </p:nvSpPr>
        <p:spPr bwMode="auto">
          <a:xfrm flipV="1">
            <a:off x="3622154" y="5229196"/>
            <a:ext cx="1237878" cy="7201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21" name="Line 5"/>
          <p:cNvSpPr>
            <a:spLocks noChangeShapeType="1"/>
          </p:cNvSpPr>
          <p:nvPr/>
        </p:nvSpPr>
        <p:spPr bwMode="auto">
          <a:xfrm>
            <a:off x="3802360" y="4869160"/>
            <a:ext cx="1561728" cy="14401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Tree>
    <p:extLst>
      <p:ext uri="{BB962C8B-B14F-4D97-AF65-F5344CB8AC3E}">
        <p14:creationId xmlns:p14="http://schemas.microsoft.com/office/powerpoint/2010/main" val="229132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Frangulae</a:t>
            </a:r>
            <a:r>
              <a:rPr lang="en-GB" altLang="en-US" b="1" dirty="0">
                <a:solidFill>
                  <a:srgbClr val="800000"/>
                </a:solidFill>
                <a:latin typeface="Calibri" panose="020F0502020204030204" pitchFamily="34" charset="0"/>
              </a:rPr>
              <a:t> cortex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168275" y="1624013"/>
            <a:ext cx="8307388" cy="1008064"/>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Mother plant:</a:t>
            </a:r>
            <a:r>
              <a:rPr lang="en-GB" altLang="cs-CZ" sz="2400" noProof="0" dirty="0">
                <a:solidFill>
                  <a:srgbClr val="006600"/>
                </a:solidFill>
                <a:latin typeface="Calibri" panose="020F0502020204030204" pitchFamily="34" charset="0"/>
                <a:cs typeface="Calibri" panose="020F0502020204030204" pitchFamily="34" charset="0"/>
              </a:rPr>
              <a:t> </a:t>
            </a:r>
            <a:r>
              <a:rPr lang="en-GB" altLang="en-US" sz="2400" b="1" i="1" dirty="0" err="1">
                <a:solidFill>
                  <a:srgbClr val="800000"/>
                </a:solidFill>
                <a:latin typeface="Calibri" panose="020F0502020204030204" pitchFamily="34" charset="0"/>
              </a:rPr>
              <a:t>Rhamnus</a:t>
            </a:r>
            <a:r>
              <a:rPr lang="en-GB" altLang="en-US" sz="2400" b="1" i="1" dirty="0">
                <a:solidFill>
                  <a:srgbClr val="800000"/>
                </a:solidFill>
                <a:latin typeface="Calibri" panose="020F0502020204030204" pitchFamily="34" charset="0"/>
              </a:rPr>
              <a:t> </a:t>
            </a:r>
            <a:r>
              <a:rPr lang="en-GB" altLang="en-US" sz="2400" b="1" i="1" dirty="0" err="1">
                <a:solidFill>
                  <a:srgbClr val="800000"/>
                </a:solidFill>
                <a:latin typeface="Calibri" panose="020F0502020204030204" pitchFamily="34" charset="0"/>
              </a:rPr>
              <a:t>frangula</a:t>
            </a:r>
            <a:r>
              <a:rPr lang="en-GB" altLang="en-US" sz="2400" b="1" dirty="0">
                <a:solidFill>
                  <a:srgbClr val="800000"/>
                </a:solidFill>
                <a:latin typeface="Calibri" panose="020F0502020204030204" pitchFamily="34" charset="0"/>
              </a:rPr>
              <a:t> (</a:t>
            </a:r>
            <a:r>
              <a:rPr lang="en-GB" altLang="en-US" sz="2400" b="1" i="1" dirty="0" err="1">
                <a:solidFill>
                  <a:srgbClr val="800000"/>
                </a:solidFill>
                <a:latin typeface="Calibri" panose="020F0502020204030204" pitchFamily="34" charset="0"/>
              </a:rPr>
              <a:t>Frangula</a:t>
            </a:r>
            <a:r>
              <a:rPr lang="en-GB" altLang="en-US" sz="2400" b="1" i="1" dirty="0">
                <a:solidFill>
                  <a:srgbClr val="800000"/>
                </a:solidFill>
                <a:latin typeface="Calibri" panose="020F0502020204030204" pitchFamily="34" charset="0"/>
              </a:rPr>
              <a:t> </a:t>
            </a:r>
            <a:r>
              <a:rPr lang="en-GB" altLang="en-US" sz="2400" b="1" i="1" dirty="0" err="1">
                <a:solidFill>
                  <a:srgbClr val="800000"/>
                </a:solidFill>
                <a:latin typeface="Calibri" panose="020F0502020204030204" pitchFamily="34" charset="0"/>
              </a:rPr>
              <a:t>alnus</a:t>
            </a:r>
            <a:r>
              <a:rPr lang="en-GB" altLang="en-US" sz="2400" b="1" i="1" dirty="0">
                <a:solidFill>
                  <a:srgbClr val="800000"/>
                </a:solidFill>
                <a:latin typeface="Calibri" panose="020F0502020204030204" pitchFamily="34" charset="0"/>
              </a:rPr>
              <a:t>),</a:t>
            </a:r>
            <a:r>
              <a:rPr lang="en-GB" altLang="en-US" sz="2400" b="1" dirty="0">
                <a:solidFill>
                  <a:srgbClr val="800000"/>
                </a:solidFill>
                <a:latin typeface="Calibri" panose="020F0502020204030204" pitchFamily="34" charset="0"/>
              </a:rPr>
              <a:t> </a:t>
            </a:r>
            <a:r>
              <a:rPr lang="en-GB" altLang="en-US" sz="2400" b="1" dirty="0" err="1">
                <a:solidFill>
                  <a:srgbClr val="800000"/>
                </a:solidFill>
                <a:latin typeface="Calibri" panose="020F0502020204030204" pitchFamily="34" charset="0"/>
              </a:rPr>
              <a:t>Rhamnaceae</a:t>
            </a:r>
            <a:r>
              <a:rPr lang="en-GB" altLang="en-US" sz="2400" b="1" dirty="0">
                <a:solidFill>
                  <a:srgbClr val="800000"/>
                </a:solidFill>
                <a:latin typeface="Calibri" panose="020F0502020204030204" pitchFamily="34" charset="0"/>
              </a:rPr>
              <a:t>,</a:t>
            </a:r>
            <a:r>
              <a:rPr lang="en-GB" altLang="en-US" sz="2400" b="1" noProof="0" dirty="0">
                <a:solidFill>
                  <a:srgbClr val="800000"/>
                </a:solidFill>
                <a:latin typeface="Calibri" panose="020F0502020204030204" pitchFamily="34" charset="0"/>
              </a:rPr>
              <a:t> </a:t>
            </a:r>
            <a:r>
              <a:rPr lang="en-GB" altLang="en-US" sz="2400" noProof="0" dirty="0">
                <a:solidFill>
                  <a:srgbClr val="000000"/>
                </a:solidFill>
                <a:latin typeface="Calibri" panose="020F0502020204030204" pitchFamily="34" charset="0"/>
              </a:rPr>
              <a:t>(</a:t>
            </a:r>
            <a:r>
              <a:rPr lang="en-GB" altLang="en-US" sz="2400" dirty="0">
                <a:solidFill>
                  <a:srgbClr val="000000"/>
                </a:solidFill>
                <a:latin typeface="Calibri" panose="020F0502020204030204" pitchFamily="34" charset="0"/>
              </a:rPr>
              <a:t>Buckthorn</a:t>
            </a:r>
            <a:r>
              <a:rPr lang="en-GB" altLang="en-US" sz="2400" noProof="0" dirty="0">
                <a:solidFill>
                  <a:srgbClr val="000000"/>
                </a:solidFill>
                <a:latin typeface="Calibri" panose="020F0502020204030204" pitchFamily="34" charset="0"/>
              </a:rPr>
              <a:t>)</a:t>
            </a:r>
            <a:endParaRPr lang="cs-CZ" altLang="en-US" sz="2400" noProof="0" dirty="0">
              <a:solidFill>
                <a:srgbClr val="000000"/>
              </a:solidFill>
              <a:latin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11" descr="rost1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1600" y="2479832"/>
            <a:ext cx="2952328" cy="422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Rhamnus%20frangula%20'cultivar'%20-%20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27984" y="3184351"/>
            <a:ext cx="3959308" cy="2968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935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6770B77-D361-46A2-87D5-810808731BF5}"/>
              </a:ext>
            </a:extLst>
          </p:cNvPr>
          <p:cNvSpPr>
            <a:spLocks noGrp="1" noChangeArrowheads="1"/>
          </p:cNvSpPr>
          <p:nvPr>
            <p:ph type="title"/>
          </p:nvPr>
        </p:nvSpPr>
        <p:spPr>
          <a:xfrm>
            <a:off x="1988121" y="286544"/>
            <a:ext cx="6883400" cy="952500"/>
          </a:xfrm>
        </p:spPr>
        <p:txBody>
          <a:bodyPr/>
          <a:lstStyle/>
          <a:p>
            <a:r>
              <a:rPr lang="en-GB" altLang="en-US" b="1" dirty="0" err="1">
                <a:solidFill>
                  <a:srgbClr val="800000"/>
                </a:solidFill>
                <a:latin typeface="Calibri" panose="020F0502020204030204" pitchFamily="34" charset="0"/>
              </a:rPr>
              <a:t>Frangulae</a:t>
            </a:r>
            <a:r>
              <a:rPr lang="en-GB" altLang="en-US" b="1" dirty="0">
                <a:solidFill>
                  <a:srgbClr val="800000"/>
                </a:solidFill>
                <a:latin typeface="Calibri" panose="020F0502020204030204" pitchFamily="34" charset="0"/>
              </a:rPr>
              <a:t> cortex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337CB17-B425-4413-A131-0BD28EFB1AD7}"/>
              </a:ext>
            </a:extLst>
          </p:cNvPr>
          <p:cNvSpPr>
            <a:spLocks noGrp="1" noChangeArrowheads="1"/>
          </p:cNvSpPr>
          <p:nvPr>
            <p:ph type="body" sz="half" idx="1"/>
          </p:nvPr>
        </p:nvSpPr>
        <p:spPr>
          <a:xfrm>
            <a:off x="335084" y="1607309"/>
            <a:ext cx="4927532" cy="4947441"/>
          </a:xfrm>
        </p:spPr>
        <p:txBody>
          <a:bodyPr/>
          <a:lstStyle/>
          <a:p>
            <a:pPr algn="just">
              <a:lnSpc>
                <a:spcPct val="90000"/>
              </a:lnSpc>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cs typeface="Calibri" panose="020F0502020204030204" pitchFamily="34" charset="0"/>
              </a:rPr>
              <a:t>Macroscopy</a:t>
            </a:r>
            <a:r>
              <a:rPr lang="en-GB" altLang="cs-CZ" sz="2400" noProof="0" dirty="0">
                <a:solidFill>
                  <a:srgbClr val="006600"/>
                </a:solidFill>
                <a:latin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tubularly rolled, externally grey-brown, </a:t>
            </a:r>
            <a:r>
              <a:rPr lang="en-GB" altLang="en-US" sz="2400" dirty="0" err="1">
                <a:solidFill>
                  <a:srgbClr val="000000"/>
                </a:solidFill>
                <a:latin typeface="Calibri" panose="020F0502020204030204" pitchFamily="34" charset="0"/>
              </a:rPr>
              <a:t>grayish</a:t>
            </a:r>
            <a:r>
              <a:rPr lang="en-GB" altLang="en-US" sz="2400" dirty="0">
                <a:solidFill>
                  <a:srgbClr val="000000"/>
                </a:solidFill>
                <a:latin typeface="Calibri" panose="020F0502020204030204" pitchFamily="34" charset="0"/>
              </a:rPr>
              <a:t> transversal elongated lenticels, inner side smooth reddish brown,  fibrous fracture, without odour, bitter-sweet taste</a:t>
            </a:r>
            <a:endParaRPr lang="cs-CZ" altLang="cs-CZ" sz="2400" dirty="0">
              <a:solidFill>
                <a:srgbClr val="006600"/>
              </a:solidFill>
              <a:latin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endPar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algn="just">
              <a:lnSpc>
                <a:spcPct val="90000"/>
              </a:lnSpc>
              <a:buClr>
                <a:srgbClr val="006600"/>
              </a:buClr>
              <a:buFont typeface="Wingdings" panose="05000000000000000000" pitchFamily="2" charset="2"/>
              <a:buChar char="§"/>
              <a:defRPr/>
            </a:pPr>
            <a:r>
              <a:rPr lang="en-GB"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Content compounds:</a:t>
            </a:r>
            <a:endParaRPr lang="cs-CZ" altLang="cs-CZ" sz="24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Clr>
                <a:srgbClr val="006600"/>
              </a:buClr>
              <a:buNone/>
              <a:defRPr/>
            </a:pPr>
            <a:r>
              <a:rPr lang="cs-CZ" altLang="en-US" sz="2400" dirty="0">
                <a:solidFill>
                  <a:srgbClr val="000000"/>
                </a:solidFill>
                <a:latin typeface="Calibri" panose="020F0502020204030204" pitchFamily="34" charset="0"/>
              </a:rPr>
              <a:t>  </a:t>
            </a:r>
            <a:r>
              <a:rPr lang="en-US" altLang="en-US" sz="2400" dirty="0">
                <a:solidFill>
                  <a:srgbClr val="000000"/>
                </a:solidFill>
                <a:latin typeface="Calibri" panose="020F0502020204030204" pitchFamily="34" charset="0"/>
              </a:rPr>
              <a:t>  </a:t>
            </a:r>
            <a:r>
              <a:rPr lang="cs-CZ" altLang="en-US" sz="2400" dirty="0">
                <a:solidFill>
                  <a:srgbClr val="000000"/>
                </a:solidFill>
                <a:latin typeface="Calibri" panose="020F0502020204030204" pitchFamily="34" charset="0"/>
              </a:rPr>
              <a:t> </a:t>
            </a:r>
            <a:r>
              <a:rPr lang="en-GB" altLang="en-US" sz="2400" b="1" dirty="0">
                <a:solidFill>
                  <a:srgbClr val="000000"/>
                </a:solidFill>
                <a:latin typeface="Calibri" panose="020F0502020204030204" pitchFamily="34" charset="0"/>
              </a:rPr>
              <a:t>anthraquinone derivatives</a:t>
            </a:r>
          </a:p>
          <a:p>
            <a:pPr marL="0" indent="0" algn="just">
              <a:lnSpc>
                <a:spcPct val="90000"/>
              </a:lnSpc>
              <a:buClr>
                <a:srgbClr val="006600"/>
              </a:buClr>
              <a:buNone/>
              <a:defRPr/>
            </a:pPr>
            <a:endParaRPr lang="cs-CZ" altLang="en-US" sz="2000" b="1" dirty="0">
              <a:solidFill>
                <a:srgbClr val="000000"/>
              </a:solidFill>
              <a:latin typeface="Calibri" panose="020F0502020204030204" pitchFamily="34" charset="0"/>
            </a:endParaRPr>
          </a:p>
          <a:p>
            <a:pPr marL="0" indent="0" algn="just">
              <a:lnSpc>
                <a:spcPct val="90000"/>
              </a:lnSpc>
              <a:buClr>
                <a:srgbClr val="006600"/>
              </a:buClr>
              <a:buNone/>
              <a:defRPr/>
            </a:pPr>
            <a:r>
              <a:rPr lang="cs-CZ" altLang="en-US" sz="2000" dirty="0">
                <a:solidFill>
                  <a:srgbClr val="000000"/>
                </a:solidFill>
                <a:latin typeface="Calibri" panose="020F0502020204030204" pitchFamily="34" charset="0"/>
              </a:rPr>
              <a:t>    </a:t>
            </a:r>
            <a:r>
              <a:rPr lang="en-GB" altLang="en-US" sz="2000" dirty="0" err="1">
                <a:solidFill>
                  <a:srgbClr val="000000"/>
                </a:solidFill>
                <a:latin typeface="Calibri" panose="020F0502020204030204" pitchFamily="34" charset="0"/>
              </a:rPr>
              <a:t>glucofrangulins</a:t>
            </a:r>
            <a:r>
              <a:rPr lang="en-GB" altLang="en-US" sz="2000" dirty="0">
                <a:solidFill>
                  <a:srgbClr val="000000"/>
                </a:solidFill>
                <a:latin typeface="Calibri" panose="020F0502020204030204" pitchFamily="34" charset="0"/>
              </a:rPr>
              <a:t> A, B                    </a:t>
            </a:r>
            <a:r>
              <a:rPr lang="en-GB" altLang="en-US" sz="2000" dirty="0" err="1">
                <a:solidFill>
                  <a:srgbClr val="000000"/>
                </a:solidFill>
                <a:latin typeface="Calibri" panose="020F0502020204030204" pitchFamily="34" charset="0"/>
              </a:rPr>
              <a:t>frangulins</a:t>
            </a:r>
            <a:endParaRPr lang="en-GB" altLang="cs-CZ" sz="2000" u="sng" dirty="0">
              <a:solidFill>
                <a:srgbClr val="006600"/>
              </a:solidFill>
              <a:latin typeface="Calibri" panose="020F0502020204030204" pitchFamily="34" charset="0"/>
              <a:ea typeface="Calibri" panose="020F0502020204030204" pitchFamily="34" charset="0"/>
              <a:cs typeface="Calibri" panose="020F0502020204030204" pitchFamily="34" charset="0"/>
            </a:endParaRPr>
          </a:p>
          <a:p>
            <a:pPr marL="0" indent="0">
              <a:buClr>
                <a:srgbClr val="006600"/>
              </a:buClr>
              <a:buNone/>
              <a:defRPr/>
            </a:pPr>
            <a:r>
              <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rPr>
              <a:t>		       </a:t>
            </a:r>
            <a:r>
              <a:rPr lang="en-GB" altLang="cs-CZ" sz="1400" noProof="0" dirty="0">
                <a:solidFill>
                  <a:srgbClr val="000008"/>
                </a:solidFill>
                <a:latin typeface="Calibri" panose="020F0502020204030204" pitchFamily="34" charset="0"/>
                <a:ea typeface="Calibri" panose="020F0502020204030204" pitchFamily="34" charset="0"/>
                <a:cs typeface="Calibri" panose="020F0502020204030204" pitchFamily="34" charset="0"/>
              </a:rPr>
              <a:t>glycosides</a:t>
            </a:r>
            <a:endParaRPr lang="en-GB" altLang="cs-CZ" sz="16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Font typeface="Wingdings" panose="05000000000000000000" pitchFamily="2" charset="2"/>
              <a:buChar char="§"/>
              <a:defRPr/>
            </a:pPr>
            <a:r>
              <a:rPr lang="en-GB" altLang="cs-CZ" sz="2400" u="sng" noProof="0"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laxative</a:t>
            </a:r>
          </a:p>
          <a:p>
            <a:pPr>
              <a:buClr>
                <a:srgbClr val="006600"/>
              </a:buClr>
              <a:buFont typeface="Wingdings" panose="05000000000000000000" pitchFamily="2" charset="2"/>
              <a:buChar char="§"/>
              <a:defRPr/>
            </a:pPr>
            <a:endParaRPr lang="en-GB" altLang="cs-CZ" sz="2400" noProof="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9A24942C-867D-4327-A041-F67B52A5D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548D04-EBF1-4035-962D-9079E5CD387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F8C22976-D68A-4C86-B761-494B23315701}"/>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6" descr="D:\atlas\images\rost13mk.jpg"/>
          <p:cNvPicPr>
            <a:picLocks noChangeAspect="1" noChangeArrowheads="1"/>
          </p:cNvPicPr>
          <p:nvPr/>
        </p:nvPicPr>
        <p:blipFill>
          <a:blip r:embed="rId4">
            <a:extLst>
              <a:ext uri="{28A0092B-C50C-407E-A947-70E740481C1C}">
                <a14:useLocalDpi xmlns:a14="http://schemas.microsoft.com/office/drawing/2010/main" val="0"/>
              </a:ext>
            </a:extLst>
          </a:blip>
          <a:srcRect l="11333" r="11333" b="10889"/>
          <a:stretch>
            <a:fillRect/>
          </a:stretch>
        </p:blipFill>
        <p:spPr bwMode="auto">
          <a:xfrm>
            <a:off x="5406632" y="1607309"/>
            <a:ext cx="3402284" cy="294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Rovná spojovacia šípka 2">
            <a:extLst>
              <a:ext uri="{FF2B5EF4-FFF2-40B4-BE49-F238E27FC236}">
                <a16:creationId xmlns:a16="http://schemas.microsoft.com/office/drawing/2014/main" id="{ECC6E60E-B389-429A-9F43-BFBBFB0258D6}"/>
              </a:ext>
            </a:extLst>
          </p:cNvPr>
          <p:cNvCxnSpPr>
            <a:cxnSpLocks/>
          </p:cNvCxnSpPr>
          <p:nvPr/>
        </p:nvCxnSpPr>
        <p:spPr bwMode="auto">
          <a:xfrm>
            <a:off x="2843808" y="5373216"/>
            <a:ext cx="864096" cy="0"/>
          </a:xfrm>
          <a:prstGeom prst="straightConnector1">
            <a:avLst/>
          </a:prstGeom>
          <a:ln>
            <a:solidFill>
              <a:srgbClr val="FF0000"/>
            </a:solidFill>
            <a:headEnd type="none" w="sm" len="sm"/>
            <a:tailEnd type="triangle"/>
          </a:ln>
          <a:effectLst/>
        </p:spPr>
        <p:style>
          <a:lnRef idx="2">
            <a:schemeClr val="dk1"/>
          </a:lnRef>
          <a:fillRef idx="0">
            <a:schemeClr val="dk1"/>
          </a:fillRef>
          <a:effectRef idx="1">
            <a:schemeClr val="dk1"/>
          </a:effectRef>
          <a:fontRef idx="minor">
            <a:schemeClr val="tx1"/>
          </a:fontRef>
        </p:style>
      </p:cxnSp>
      <p:cxnSp>
        <p:nvCxnSpPr>
          <p:cNvPr id="12" name="Rovná spojovacia šípka 11">
            <a:extLst>
              <a:ext uri="{FF2B5EF4-FFF2-40B4-BE49-F238E27FC236}">
                <a16:creationId xmlns:a16="http://schemas.microsoft.com/office/drawing/2014/main" id="{F19B6AA4-0960-45BD-A64F-93B83337D71C}"/>
              </a:ext>
            </a:extLst>
          </p:cNvPr>
          <p:cNvCxnSpPr>
            <a:cxnSpLocks/>
          </p:cNvCxnSpPr>
          <p:nvPr/>
        </p:nvCxnSpPr>
        <p:spPr bwMode="auto">
          <a:xfrm>
            <a:off x="5004048" y="5373216"/>
            <a:ext cx="576064" cy="0"/>
          </a:xfrm>
          <a:prstGeom prst="straightConnector1">
            <a:avLst/>
          </a:prstGeom>
          <a:ln>
            <a:solidFill>
              <a:srgbClr val="FF0000"/>
            </a:solidFill>
            <a:headEnd type="none" w="sm" len="sm"/>
            <a:tailEnd type="triangle"/>
          </a:ln>
          <a:effectLst/>
        </p:spPr>
        <p:style>
          <a:lnRef idx="2">
            <a:schemeClr val="dk1"/>
          </a:lnRef>
          <a:fillRef idx="0">
            <a:schemeClr val="dk1"/>
          </a:fillRef>
          <a:effectRef idx="1">
            <a:schemeClr val="dk1"/>
          </a:effectRef>
          <a:fontRef idx="minor">
            <a:schemeClr val="tx1"/>
          </a:fontRef>
        </p:style>
      </p:cxnSp>
      <p:pic>
        <p:nvPicPr>
          <p:cNvPr id="13" name="Picture 2">
            <a:extLst>
              <a:ext uri="{FF2B5EF4-FFF2-40B4-BE49-F238E27FC236}">
                <a16:creationId xmlns:a16="http://schemas.microsoft.com/office/drawing/2014/main" id="{990469A8-3B6A-4553-802B-20D887BACD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4869160"/>
            <a:ext cx="2471737" cy="1344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4" name="TextovéPole 9">
            <a:extLst>
              <a:ext uri="{FF2B5EF4-FFF2-40B4-BE49-F238E27FC236}">
                <a16:creationId xmlns:a16="http://schemas.microsoft.com/office/drawing/2014/main" id="{0B78F8F7-472A-4138-9948-BD2C9228EE48}"/>
              </a:ext>
            </a:extLst>
          </p:cNvPr>
          <p:cNvSpPr txBox="1">
            <a:spLocks noChangeArrowheads="1"/>
          </p:cNvSpPr>
          <p:nvPr/>
        </p:nvSpPr>
        <p:spPr bwMode="auto">
          <a:xfrm>
            <a:off x="6084168" y="6234452"/>
            <a:ext cx="15670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eaLnBrk="0" hangingPunct="0">
              <a:spcBef>
                <a:spcPct val="20000"/>
              </a:spcBef>
              <a:buClr>
                <a:schemeClr val="accent1"/>
              </a:buClr>
              <a:buChar char="•"/>
              <a:defRPr sz="2800">
                <a:solidFill>
                  <a:schemeClr val="tx1"/>
                </a:solidFill>
                <a:latin typeface="Times New Roman" panose="02020603050405020304" pitchFamily="18" charset="0"/>
              </a:defRPr>
            </a:lvl2pPr>
            <a:lvl3pPr marL="1143000" indent="-228600" eaLnBrk="0" hangingPunct="0">
              <a:spcBef>
                <a:spcPct val="20000"/>
              </a:spcBef>
              <a:buClr>
                <a:schemeClr val="folHlink"/>
              </a:buClr>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dirty="0" err="1">
                <a:solidFill>
                  <a:srgbClr val="000008"/>
                </a:solidFill>
                <a:latin typeface="Calibri" panose="020F0502020204030204" pitchFamily="34" charset="0"/>
              </a:rPr>
              <a:t>frangula</a:t>
            </a:r>
            <a:r>
              <a:rPr lang="cs-CZ" altLang="cs-CZ" sz="1600" dirty="0">
                <a:solidFill>
                  <a:srgbClr val="000008"/>
                </a:solidFill>
                <a:latin typeface="Calibri" panose="020F0502020204030204" pitchFamily="34" charset="0"/>
              </a:rPr>
              <a:t>-emodin</a:t>
            </a:r>
            <a:endParaRPr lang="en-US" altLang="cs-CZ" sz="1600" dirty="0">
              <a:solidFill>
                <a:srgbClr val="000008"/>
              </a:solidFill>
              <a:latin typeface="Calibri" panose="020F0502020204030204" pitchFamily="34" charset="0"/>
            </a:endParaRPr>
          </a:p>
          <a:p>
            <a:pPr>
              <a:spcBef>
                <a:spcPct val="0"/>
              </a:spcBef>
              <a:buClrTx/>
              <a:buSzTx/>
              <a:buFontTx/>
              <a:buNone/>
            </a:pPr>
            <a:r>
              <a:rPr lang="en-US" altLang="cs-CZ" sz="1600" dirty="0">
                <a:solidFill>
                  <a:srgbClr val="000008"/>
                </a:solidFill>
                <a:latin typeface="Calibri" panose="020F0502020204030204" pitchFamily="34" charset="0"/>
              </a:rPr>
              <a:t>(aglycone)</a:t>
            </a:r>
            <a:endParaRPr lang="cs-CZ" altLang="cs-CZ" sz="1600" dirty="0">
              <a:solidFill>
                <a:srgbClr val="000008"/>
              </a:solidFill>
              <a:latin typeface="Calibri" panose="020F0502020204030204" pitchFamily="34" charset="0"/>
            </a:endParaRPr>
          </a:p>
        </p:txBody>
      </p:sp>
      <p:sp>
        <p:nvSpPr>
          <p:cNvPr id="9" name="Pravá zložená zátvorka 8">
            <a:extLst>
              <a:ext uri="{FF2B5EF4-FFF2-40B4-BE49-F238E27FC236}">
                <a16:creationId xmlns:a16="http://schemas.microsoft.com/office/drawing/2014/main" id="{E1391719-F137-4F82-ADD2-2B792C617B02}"/>
              </a:ext>
            </a:extLst>
          </p:cNvPr>
          <p:cNvSpPr/>
          <p:nvPr/>
        </p:nvSpPr>
        <p:spPr bwMode="auto">
          <a:xfrm rot="5400000">
            <a:off x="2971440" y="4492660"/>
            <a:ext cx="185311" cy="2295727"/>
          </a:xfrm>
          <a:prstGeom prst="rightBrace">
            <a:avLst/>
          </a:prstGeom>
          <a:ln>
            <a:headEnd type="none" w="sm" len="sm"/>
            <a:tailEnd type="none" w="sm" len="sm"/>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29633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C77E26B-373E-452A-A246-5B448A9AB7F9}"/>
              </a:ext>
            </a:extLst>
          </p:cNvPr>
          <p:cNvSpPr>
            <a:spLocks noGrp="1" noChangeArrowheads="1"/>
          </p:cNvSpPr>
          <p:nvPr>
            <p:ph type="title"/>
          </p:nvPr>
        </p:nvSpPr>
        <p:spPr>
          <a:xfrm>
            <a:off x="2051050" y="231775"/>
            <a:ext cx="6883400" cy="952500"/>
          </a:xfrm>
        </p:spPr>
        <p:txBody>
          <a:bodyPr/>
          <a:lstStyle/>
          <a:p>
            <a:r>
              <a:rPr lang="en-GB" altLang="en-US" b="1" dirty="0" err="1">
                <a:solidFill>
                  <a:srgbClr val="800000"/>
                </a:solidFill>
                <a:latin typeface="Calibri" panose="020F0502020204030204" pitchFamily="34" charset="0"/>
              </a:rPr>
              <a:t>Frangulae</a:t>
            </a:r>
            <a:r>
              <a:rPr lang="en-GB" altLang="en-US" b="1" dirty="0">
                <a:solidFill>
                  <a:srgbClr val="800000"/>
                </a:solidFill>
                <a:latin typeface="Calibri" panose="020F0502020204030204" pitchFamily="34" charset="0"/>
              </a:rPr>
              <a:t> cortex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id="{2BDF7644-5D27-45E5-9CED-AE79B3BC0D5A}"/>
              </a:ext>
            </a:extLst>
          </p:cNvPr>
          <p:cNvSpPr>
            <a:spLocks noGrp="1" noChangeArrowheads="1"/>
          </p:cNvSpPr>
          <p:nvPr>
            <p:ph type="body" sz="half" idx="1"/>
          </p:nvPr>
        </p:nvSpPr>
        <p:spPr>
          <a:xfrm>
            <a:off x="168275" y="1504950"/>
            <a:ext cx="8975725" cy="1564010"/>
          </a:xfrm>
        </p:spPr>
        <p:txBody>
          <a:bodyPr/>
          <a:lstStyle/>
          <a:p>
            <a:pPr>
              <a:buClr>
                <a:srgbClr val="006600"/>
              </a:buClr>
              <a:buSzPct val="100000"/>
              <a:buFont typeface="Wingdings" panose="05000000000000000000" pitchFamily="2" charset="2"/>
              <a:buChar char="§"/>
            </a:pPr>
            <a:r>
              <a:rPr lang="en-GB" altLang="cs-CZ" sz="2400" u="sng" noProof="0" dirty="0">
                <a:solidFill>
                  <a:srgbClr val="006600"/>
                </a:solidFill>
                <a:latin typeface="Calibri" panose="020F0502020204030204" pitchFamily="34" charset="0"/>
                <a:cs typeface="Calibri" panose="020F0502020204030204" pitchFamily="34" charset="0"/>
              </a:rPr>
              <a:t>Microscopy</a:t>
            </a:r>
            <a:r>
              <a:rPr lang="en-GB" altLang="cs-CZ" sz="2400" noProof="0" dirty="0">
                <a:solidFill>
                  <a:srgbClr val="006600"/>
                </a:solidFill>
                <a:latin typeface="Calibri" panose="020F0502020204030204" pitchFamily="34" charset="0"/>
                <a:cs typeface="Calibri" panose="020F0502020204030204" pitchFamily="34" charset="0"/>
              </a:rPr>
              <a:t>:</a:t>
            </a:r>
            <a:r>
              <a:rPr lang="cs-CZ" altLang="cs-CZ" sz="2400" noProof="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rPr>
              <a:t>several layers of cork, </a:t>
            </a:r>
            <a:r>
              <a:rPr lang="en-GB" altLang="en-US" sz="2400" dirty="0">
                <a:solidFill>
                  <a:srgbClr val="000000"/>
                </a:solidFill>
                <a:latin typeface="Calibri" panose="020F0502020204030204" pitchFamily="34" charset="0"/>
                <a:cs typeface="Times New Roman" panose="02020603050405020304" pitchFamily="18" charset="0"/>
              </a:rPr>
              <a:t> under cork collenchyma (Absence of sclerified parenchyma), cells with starch, aggregates of calcium oxalate crystals, mucilage cavities (young bark), medullar rays,  typical groups of thick phloem fibers, sieve -tubes</a:t>
            </a:r>
            <a:endParaRPr lang="en-GB" altLang="en-US" sz="2400" dirty="0">
              <a:solidFill>
                <a:srgbClr val="000000"/>
              </a:solidFill>
              <a:latin typeface="Calibri" panose="020F0502020204030204" pitchFamily="34" charset="0"/>
            </a:endParaRPr>
          </a:p>
          <a:p>
            <a:pPr>
              <a:buClr>
                <a:srgbClr val="006600"/>
              </a:buClr>
              <a:buSzPct val="100000"/>
              <a:buFont typeface="Wingdings" panose="05000000000000000000" pitchFamily="2" charset="2"/>
              <a:buChar char="§"/>
            </a:pPr>
            <a:endParaRPr lang="en-GB" altLang="cs-CZ" sz="2400" noProof="0" dirty="0">
              <a:solidFill>
                <a:srgbClr val="000008"/>
              </a:solidFill>
              <a:latin typeface="Calibri" panose="020F0502020204030204" pitchFamily="34" charset="0"/>
              <a:cs typeface="Calibri" panose="020F0502020204030204" pitchFamily="34" charset="0"/>
            </a:endParaRPr>
          </a:p>
          <a:p>
            <a:pPr>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id="{DB156B1F-4DCF-43B7-B47E-B83E64C880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3" name="Obrázek 2"/>
          <p:cNvPicPr>
            <a:picLocks noChangeAspect="1"/>
          </p:cNvPicPr>
          <p:nvPr/>
        </p:nvPicPr>
        <p:blipFill rotWithShape="1">
          <a:blip r:embed="rId4"/>
          <a:srcRect l="39762" t="47947" r="17620" b="19947"/>
          <a:stretch/>
        </p:blipFill>
        <p:spPr>
          <a:xfrm>
            <a:off x="865437" y="3356992"/>
            <a:ext cx="7306963" cy="3096344"/>
          </a:xfrm>
          <a:prstGeom prst="rect">
            <a:avLst/>
          </a:prstGeom>
        </p:spPr>
      </p:pic>
    </p:spTree>
    <p:extLst>
      <p:ext uri="{BB962C8B-B14F-4D97-AF65-F5344CB8AC3E}">
        <p14:creationId xmlns:p14="http://schemas.microsoft.com/office/powerpoint/2010/main" val="477096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C77E26B-373E-452A-A246-5B448A9AB7F9}"/>
              </a:ext>
            </a:extLst>
          </p:cNvPr>
          <p:cNvSpPr>
            <a:spLocks noGrp="1" noChangeArrowheads="1"/>
          </p:cNvSpPr>
          <p:nvPr>
            <p:ph type="title"/>
          </p:nvPr>
        </p:nvSpPr>
        <p:spPr>
          <a:xfrm>
            <a:off x="2051050" y="231775"/>
            <a:ext cx="6883400" cy="952500"/>
          </a:xfrm>
        </p:spPr>
        <p:txBody>
          <a:bodyPr/>
          <a:lstStyle/>
          <a:p>
            <a:r>
              <a:rPr lang="en-GB" altLang="en-US" b="1" dirty="0" err="1">
                <a:solidFill>
                  <a:srgbClr val="800000"/>
                </a:solidFill>
                <a:latin typeface="Calibri" panose="020F0502020204030204" pitchFamily="34" charset="0"/>
              </a:rPr>
              <a:t>Frangulae</a:t>
            </a:r>
            <a:r>
              <a:rPr lang="en-GB" altLang="en-US" b="1" dirty="0">
                <a:solidFill>
                  <a:srgbClr val="800000"/>
                </a:solidFill>
                <a:latin typeface="Calibri" panose="020F0502020204030204" pitchFamily="34" charset="0"/>
              </a:rPr>
              <a:t> cortex </a:t>
            </a:r>
            <a:r>
              <a:rPr lang="en-GB" altLang="sk-SK" b="1" i="0" dirty="0" err="1">
                <a:solidFill>
                  <a:srgbClr val="800000"/>
                </a:solidFill>
                <a:latin typeface="Calibri" panose="020F0502020204030204" pitchFamily="34" charset="0"/>
              </a:rPr>
              <a:t>CzPh</a:t>
            </a:r>
            <a:r>
              <a:rPr lang="en-GB" altLang="sk-SK" b="1" i="0" dirty="0">
                <a:solidFill>
                  <a:srgbClr val="800000"/>
                </a:solidFill>
                <a:latin typeface="Calibri" panose="020F0502020204030204" pitchFamily="34" charset="0"/>
              </a:rPr>
              <a:t> 2017</a:t>
            </a:r>
            <a:endParaRPr lang="en-GB" altLang="cs-CZ" b="1" i="0" noProof="0" dirty="0">
              <a:solidFill>
                <a:srgbClr val="800000"/>
              </a:solidFill>
              <a:latin typeface="Calibri" panose="020F0502020204030204" pitchFamily="34" charset="0"/>
              <a:cs typeface="Calibri" panose="020F0502020204030204" pitchFamily="34" charset="0"/>
            </a:endParaRPr>
          </a:p>
        </p:txBody>
      </p:sp>
      <p:sp>
        <p:nvSpPr>
          <p:cNvPr id="44035" name="Rectangle 3">
            <a:extLst>
              <a:ext uri="{FF2B5EF4-FFF2-40B4-BE49-F238E27FC236}">
                <a16:creationId xmlns:a16="http://schemas.microsoft.com/office/drawing/2014/main" id="{2BDF7644-5D27-45E5-9CED-AE79B3BC0D5A}"/>
              </a:ext>
            </a:extLst>
          </p:cNvPr>
          <p:cNvSpPr>
            <a:spLocks noGrp="1" noChangeArrowheads="1"/>
          </p:cNvSpPr>
          <p:nvPr>
            <p:ph type="body" sz="half" idx="1"/>
          </p:nvPr>
        </p:nvSpPr>
        <p:spPr>
          <a:xfrm>
            <a:off x="168275" y="1504950"/>
            <a:ext cx="3971677" cy="5353050"/>
          </a:xfrm>
        </p:spPr>
        <p:txBody>
          <a:bodyPr/>
          <a:lstStyle/>
          <a:p>
            <a:pPr>
              <a:buClr>
                <a:srgbClr val="006600"/>
              </a:buClr>
              <a:buSzPct val="100000"/>
              <a:buFont typeface="Wingdings" panose="05000000000000000000" pitchFamily="2" charset="2"/>
              <a:buChar char="§"/>
            </a:pPr>
            <a:r>
              <a:rPr lang="en-GB" altLang="cs-CZ" sz="2400" noProof="0" dirty="0">
                <a:solidFill>
                  <a:srgbClr val="006600"/>
                </a:solidFill>
                <a:latin typeface="Calibri" panose="020F0502020204030204" pitchFamily="34" charset="0"/>
                <a:cs typeface="Calibri" panose="020F0502020204030204" pitchFamily="34" charset="0"/>
              </a:rPr>
              <a:t>Microscopy:</a:t>
            </a:r>
            <a:endParaRPr lang="en-GB" altLang="cs-CZ" sz="2400" noProof="0" dirty="0">
              <a:solidFill>
                <a:srgbClr val="000008"/>
              </a:solidFill>
              <a:latin typeface="Calibri" panose="020F0502020204030204" pitchFamily="34" charset="0"/>
              <a:cs typeface="Calibri" panose="020F0502020204030204" pitchFamily="34" charset="0"/>
            </a:endParaRPr>
          </a:p>
          <a:p>
            <a:pPr>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cork</a:t>
            </a:r>
          </a:p>
          <a:p>
            <a:pPr>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phelloderm</a:t>
            </a:r>
          </a:p>
          <a:p>
            <a:pPr>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starch</a:t>
            </a:r>
          </a:p>
          <a:p>
            <a:pPr>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mucilage cavity</a:t>
            </a:r>
          </a:p>
          <a:p>
            <a:pPr>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druse</a:t>
            </a:r>
          </a:p>
          <a:p>
            <a:pPr>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phloem fibers</a:t>
            </a:r>
          </a:p>
          <a:p>
            <a:pPr>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medullar rays</a:t>
            </a:r>
          </a:p>
          <a:p>
            <a:pPr>
              <a:buNone/>
            </a:pPr>
            <a:endParaRPr lang="en-GB" altLang="en-US" sz="2400" dirty="0">
              <a:solidFill>
                <a:srgbClr val="000000"/>
              </a:solidFill>
              <a:latin typeface="Calibri" panose="020F0502020204030204" pitchFamily="34" charset="0"/>
            </a:endParaRPr>
          </a:p>
          <a:p>
            <a:pPr>
              <a:buNone/>
            </a:pPr>
            <a:r>
              <a:rPr lang="cs-CZ" altLang="en-US" sz="2400" dirty="0">
                <a:solidFill>
                  <a:srgbClr val="000000"/>
                </a:solidFill>
                <a:latin typeface="Calibri" panose="020F0502020204030204" pitchFamily="34" charset="0"/>
              </a:rPr>
              <a:t>			</a:t>
            </a:r>
            <a:r>
              <a:rPr lang="en-GB" altLang="en-US" sz="2400" dirty="0">
                <a:solidFill>
                  <a:srgbClr val="000000"/>
                </a:solidFill>
                <a:latin typeface="Calibri" panose="020F0502020204030204" pitchFamily="34" charset="0"/>
              </a:rPr>
              <a:t>sieve-tubes</a:t>
            </a:r>
          </a:p>
          <a:p>
            <a:pPr>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Monotype Sorts" pitchFamily="2" charset="2"/>
              <a:buNone/>
            </a:pPr>
            <a:endParaRPr lang="en-GB" altLang="cs-CZ" sz="2400" noProof="0" dirty="0">
              <a:solidFill>
                <a:srgbClr val="000008"/>
              </a:solidFill>
              <a:latin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id="{DB156B1F-4DCF-43B7-B47E-B83E64C880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id="{42ECAA12-8684-4B2D-8680-6EC6F9AC31F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id="{97C53CEA-D71F-4CCD-80FD-9E01339987F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defRPr/>
            </a:pPr>
            <a:endParaRPr lang="cs-CZ" altLang="cs-CZ" sz="2400">
              <a:solidFill>
                <a:srgbClr val="FFFFCC"/>
              </a:solidFill>
              <a:cs typeface="Arial" panose="020B0604020202020204" pitchFamily="34" charset="0"/>
            </a:endParaRPr>
          </a:p>
        </p:txBody>
      </p:sp>
      <p:pic>
        <p:nvPicPr>
          <p:cNvPr id="7" name="Picture 4" descr="krus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504950"/>
            <a:ext cx="2931432"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9"/>
          <p:cNvSpPr>
            <a:spLocks noChangeShapeType="1"/>
          </p:cNvSpPr>
          <p:nvPr/>
        </p:nvSpPr>
        <p:spPr bwMode="auto">
          <a:xfrm flipV="1">
            <a:off x="2699792" y="1916832"/>
            <a:ext cx="2736304" cy="2880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9" name="Line 9"/>
          <p:cNvSpPr>
            <a:spLocks noChangeShapeType="1"/>
          </p:cNvSpPr>
          <p:nvPr/>
        </p:nvSpPr>
        <p:spPr bwMode="auto">
          <a:xfrm flipV="1">
            <a:off x="3563888" y="2323923"/>
            <a:ext cx="2088232" cy="22850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0" name="Line 9"/>
          <p:cNvSpPr>
            <a:spLocks noChangeShapeType="1"/>
          </p:cNvSpPr>
          <p:nvPr/>
        </p:nvSpPr>
        <p:spPr bwMode="auto">
          <a:xfrm flipV="1">
            <a:off x="2915816" y="2735807"/>
            <a:ext cx="4536504" cy="33315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1" name="Line 9"/>
          <p:cNvSpPr>
            <a:spLocks noChangeShapeType="1"/>
          </p:cNvSpPr>
          <p:nvPr/>
        </p:nvSpPr>
        <p:spPr bwMode="auto">
          <a:xfrm flipV="1">
            <a:off x="4067944" y="2924944"/>
            <a:ext cx="2819549" cy="57606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2" name="Line 9"/>
          <p:cNvSpPr>
            <a:spLocks noChangeShapeType="1"/>
          </p:cNvSpPr>
          <p:nvPr/>
        </p:nvSpPr>
        <p:spPr bwMode="auto">
          <a:xfrm flipV="1">
            <a:off x="2843808" y="3501007"/>
            <a:ext cx="3024336" cy="42532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3" name="Line 9"/>
          <p:cNvSpPr>
            <a:spLocks noChangeShapeType="1"/>
          </p:cNvSpPr>
          <p:nvPr/>
        </p:nvSpPr>
        <p:spPr bwMode="auto">
          <a:xfrm flipV="1">
            <a:off x="3870920" y="4149080"/>
            <a:ext cx="2069232" cy="21602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4" name="Line 9"/>
          <p:cNvSpPr>
            <a:spLocks noChangeShapeType="1"/>
          </p:cNvSpPr>
          <p:nvPr/>
        </p:nvSpPr>
        <p:spPr bwMode="auto">
          <a:xfrm flipV="1">
            <a:off x="3800475" y="4883720"/>
            <a:ext cx="1851645" cy="852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
        <p:nvSpPr>
          <p:cNvPr id="15" name="Line 9"/>
          <p:cNvSpPr>
            <a:spLocks noChangeShapeType="1"/>
          </p:cNvSpPr>
          <p:nvPr/>
        </p:nvSpPr>
        <p:spPr bwMode="auto">
          <a:xfrm>
            <a:off x="3563888" y="5733256"/>
            <a:ext cx="4032448" cy="14401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92075" tIns="46038" rIns="92075" bIns="46038" anchor="ctr"/>
          <a:lstStyle/>
          <a:p>
            <a:endParaRPr lang="en-GB"/>
          </a:p>
        </p:txBody>
      </p:sp>
    </p:spTree>
    <p:extLst>
      <p:ext uri="{BB962C8B-B14F-4D97-AF65-F5344CB8AC3E}">
        <p14:creationId xmlns:p14="http://schemas.microsoft.com/office/powerpoint/2010/main" val="2887712670"/>
      </p:ext>
    </p:extLst>
  </p:cSld>
  <p:clrMapOvr>
    <a:masterClrMapping/>
  </p:clrMapOvr>
</p:sld>
</file>

<file path=ppt/theme/theme1.xml><?xml version="1.0" encoding="utf-8"?>
<a:theme xmlns:a="http://schemas.openxmlformats.org/drawingml/2006/main" name="1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Vějíře">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ějíře 1">
        <a:dk1>
          <a:srgbClr val="5F5F5F"/>
        </a:dk1>
        <a:lt1>
          <a:srgbClr val="FFFFCC"/>
        </a:lt1>
        <a:dk2>
          <a:srgbClr val="000000"/>
        </a:dk2>
        <a:lt2>
          <a:srgbClr val="FFCC00"/>
        </a:lt2>
        <a:accent1>
          <a:srgbClr val="FF7C80"/>
        </a:accent1>
        <a:accent2>
          <a:srgbClr val="990099"/>
        </a:accent2>
        <a:accent3>
          <a:srgbClr val="AAAAAA"/>
        </a:accent3>
        <a:accent4>
          <a:srgbClr val="DADAAE"/>
        </a:accent4>
        <a:accent5>
          <a:srgbClr val="FFBFC0"/>
        </a:accent5>
        <a:accent6>
          <a:srgbClr val="8A008A"/>
        </a:accent6>
        <a:hlink>
          <a:srgbClr val="FF3399"/>
        </a:hlink>
        <a:folHlink>
          <a:srgbClr val="9933FF"/>
        </a:folHlink>
      </a:clrScheme>
      <a:clrMap bg1="dk2" tx1="lt1" bg2="dk1" tx2="lt2" accent1="accent1" accent2="accent2" accent3="accent3" accent4="accent4" accent5="accent5" accent6="accent6" hlink="hlink" folHlink="folHlink"/>
    </a:extraClrScheme>
    <a:extraClrScheme>
      <a:clrScheme name="Vějíře 2">
        <a:dk1>
          <a:srgbClr val="000000"/>
        </a:dk1>
        <a:lt1>
          <a:srgbClr val="FFFFFF"/>
        </a:lt1>
        <a:dk2>
          <a:srgbClr val="000066"/>
        </a:dk2>
        <a:lt2>
          <a:srgbClr val="969696"/>
        </a:lt2>
        <a:accent1>
          <a:srgbClr val="0000CC"/>
        </a:accent1>
        <a:accent2>
          <a:srgbClr val="FFFFFF"/>
        </a:accent2>
        <a:accent3>
          <a:srgbClr val="FFFFFF"/>
        </a:accent3>
        <a:accent4>
          <a:srgbClr val="000000"/>
        </a:accent4>
        <a:accent5>
          <a:srgbClr val="AAAAE2"/>
        </a:accent5>
        <a:accent6>
          <a:srgbClr val="E7E7E7"/>
        </a:accent6>
        <a:hlink>
          <a:srgbClr val="000080"/>
        </a:hlink>
        <a:folHlink>
          <a:srgbClr val="FF0033"/>
        </a:folHlink>
      </a:clrScheme>
      <a:clrMap bg1="lt1" tx1="dk1" bg2="lt2" tx2="dk2" accent1="accent1" accent2="accent2" accent3="accent3" accent4="accent4" accent5="accent5" accent6="accent6" hlink="hlink" folHlink="folHlink"/>
    </a:extraClrScheme>
    <a:extraClrScheme>
      <a:clrScheme name="Vějíř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ějíře 4">
        <a:dk1>
          <a:srgbClr val="000000"/>
        </a:dk1>
        <a:lt1>
          <a:srgbClr val="FFFFFF"/>
        </a:lt1>
        <a:dk2>
          <a:srgbClr val="006633"/>
        </a:dk2>
        <a:lt2>
          <a:srgbClr val="969696"/>
        </a:lt2>
        <a:accent1>
          <a:srgbClr val="009900"/>
        </a:accent1>
        <a:accent2>
          <a:srgbClr val="FFFFFF"/>
        </a:accent2>
        <a:accent3>
          <a:srgbClr val="FFFFFF"/>
        </a:accent3>
        <a:accent4>
          <a:srgbClr val="000000"/>
        </a:accent4>
        <a:accent5>
          <a:srgbClr val="AACAAA"/>
        </a:accent5>
        <a:accent6>
          <a:srgbClr val="E7E7E7"/>
        </a:accent6>
        <a:hlink>
          <a:srgbClr val="003300"/>
        </a:hlink>
        <a:folHlink>
          <a:srgbClr val="FF0033"/>
        </a:folHlink>
      </a:clrScheme>
      <a:clrMap bg1="lt1" tx1="dk1" bg2="lt2" tx2="dk2" accent1="accent1" accent2="accent2" accent3="accent3" accent4="accent4" accent5="accent5" accent6="accent6" hlink="hlink" folHlink="folHlink"/>
    </a:extraClrScheme>
    <a:extraClrScheme>
      <a:clrScheme name="Vějíře 5">
        <a:dk1>
          <a:srgbClr val="000000"/>
        </a:dk1>
        <a:lt1>
          <a:srgbClr val="FFFFCC"/>
        </a:lt1>
        <a:dk2>
          <a:srgbClr val="CC0000"/>
        </a:dk2>
        <a:lt2>
          <a:srgbClr val="808000"/>
        </a:lt2>
        <a:accent1>
          <a:srgbClr val="CC9900"/>
        </a:accent1>
        <a:accent2>
          <a:srgbClr val="800000"/>
        </a:accent2>
        <a:accent3>
          <a:srgbClr val="FFFFE2"/>
        </a:accent3>
        <a:accent4>
          <a:srgbClr val="000000"/>
        </a:accent4>
        <a:accent5>
          <a:srgbClr val="E2CAAA"/>
        </a:accent5>
        <a:accent6>
          <a:srgbClr val="730000"/>
        </a:accent6>
        <a:hlink>
          <a:srgbClr val="FF6633"/>
        </a:hlink>
        <a:folHlink>
          <a:srgbClr val="FFCC66"/>
        </a:folHlink>
      </a:clrScheme>
      <a:clrMap bg1="lt1" tx1="dk1" bg2="lt2" tx2="dk2" accent1="accent1" accent2="accent2" accent3="accent3" accent4="accent4" accent5="accent5" accent6="accent6" hlink="hlink" folHlink="folHlink"/>
    </a:extraClrScheme>
    <a:extraClrScheme>
      <a:clrScheme name="Vějíře 6">
        <a:dk1>
          <a:srgbClr val="000000"/>
        </a:dk1>
        <a:lt1>
          <a:srgbClr val="FFFFFF"/>
        </a:lt1>
        <a:dk2>
          <a:srgbClr val="336699"/>
        </a:dk2>
        <a:lt2>
          <a:srgbClr val="969696"/>
        </a:lt2>
        <a:accent1>
          <a:srgbClr val="99FFCC"/>
        </a:accent1>
        <a:accent2>
          <a:srgbClr val="66CCFF"/>
        </a:accent2>
        <a:accent3>
          <a:srgbClr val="FFFFFF"/>
        </a:accent3>
        <a:accent4>
          <a:srgbClr val="000000"/>
        </a:accent4>
        <a:accent5>
          <a:srgbClr val="CAFFE2"/>
        </a:accent5>
        <a:accent6>
          <a:srgbClr val="5CB9E7"/>
        </a:accent6>
        <a:hlink>
          <a:srgbClr val="CCCCFF"/>
        </a:hlink>
        <a:folHlink>
          <a:srgbClr val="99FFFF"/>
        </a:folHlink>
      </a:clrScheme>
      <a:clrMap bg1="lt1" tx1="dk1" bg2="lt2" tx2="dk2" accent1="accent1" accent2="accent2" accent3="accent3" accent4="accent4" accent5="accent5" accent6="accent6" hlink="hlink" folHlink="folHlink"/>
    </a:extraClrScheme>
    <a:extraClrScheme>
      <a:clrScheme name="Vějíře 7">
        <a:dk1>
          <a:srgbClr val="49764A"/>
        </a:dk1>
        <a:lt1>
          <a:srgbClr val="CCFFCC"/>
        </a:lt1>
        <a:dk2>
          <a:srgbClr val="001800"/>
        </a:dk2>
        <a:lt2>
          <a:srgbClr val="FFFFFF"/>
        </a:lt2>
        <a:accent1>
          <a:srgbClr val="66CCFF"/>
        </a:accent1>
        <a:accent2>
          <a:srgbClr val="00FFFF"/>
        </a:accent2>
        <a:accent3>
          <a:srgbClr val="AAABAA"/>
        </a:accent3>
        <a:accent4>
          <a:srgbClr val="AEDAAE"/>
        </a:accent4>
        <a:accent5>
          <a:srgbClr val="B8E2FF"/>
        </a:accent5>
        <a:accent6>
          <a:srgbClr val="00E7E7"/>
        </a:accent6>
        <a:hlink>
          <a:srgbClr val="009999"/>
        </a:hlink>
        <a:folHlink>
          <a:srgbClr val="0099CC"/>
        </a:folHlink>
      </a:clrScheme>
      <a:clrMap bg1="dk2" tx1="lt1" bg2="dk1" tx2="lt2" accent1="accent1" accent2="accent2" accent3="accent3" accent4="accent4" accent5="accent5" accent6="accent6" hlink="hlink" folHlink="folHlink"/>
    </a:extraClrScheme>
    <a:extraClrScheme>
      <a:clrScheme name="Vějíře 8">
        <a:dk1>
          <a:srgbClr val="A05F8B"/>
        </a:dk1>
        <a:lt1>
          <a:srgbClr val="FFE4FF"/>
        </a:lt1>
        <a:dk2>
          <a:srgbClr val="280028"/>
        </a:dk2>
        <a:lt2>
          <a:srgbClr val="FFFFFF"/>
        </a:lt2>
        <a:accent1>
          <a:srgbClr val="FF33CC"/>
        </a:accent1>
        <a:accent2>
          <a:srgbClr val="CC0099"/>
        </a:accent2>
        <a:accent3>
          <a:srgbClr val="ACAAAC"/>
        </a:accent3>
        <a:accent4>
          <a:srgbClr val="DAC3DA"/>
        </a:accent4>
        <a:accent5>
          <a:srgbClr val="FFADE2"/>
        </a:accent5>
        <a:accent6>
          <a:srgbClr val="B9008A"/>
        </a:accent6>
        <a:hlink>
          <a:srgbClr val="990099"/>
        </a:hlink>
        <a:folHlink>
          <a:srgbClr val="FF6699"/>
        </a:folHlink>
      </a:clrScheme>
      <a:clrMap bg1="dk2" tx1="lt1" bg2="dk1" tx2="lt2" accent1="accent1" accent2="accent2" accent3="accent3" accent4="accent4" accent5="accent5" accent6="accent6" hlink="hlink" folHlink="folHlink"/>
    </a:extraClrScheme>
    <a:extraClrScheme>
      <a:clrScheme name="Vějíře 9">
        <a:dk1>
          <a:srgbClr val="4D4D93"/>
        </a:dk1>
        <a:lt1>
          <a:srgbClr val="CCECFF"/>
        </a:lt1>
        <a:dk2>
          <a:srgbClr val="00003E"/>
        </a:dk2>
        <a:lt2>
          <a:srgbClr val="FFFFFF"/>
        </a:lt2>
        <a:accent1>
          <a:srgbClr val="66CCFF"/>
        </a:accent1>
        <a:accent2>
          <a:srgbClr val="00FFFF"/>
        </a:accent2>
        <a:accent3>
          <a:srgbClr val="AAAAAF"/>
        </a:accent3>
        <a:accent4>
          <a:srgbClr val="AEC9DA"/>
        </a:accent4>
        <a:accent5>
          <a:srgbClr val="B8E2FF"/>
        </a:accent5>
        <a:accent6>
          <a:srgbClr val="00E7E7"/>
        </a:accent6>
        <a:hlink>
          <a:srgbClr val="6699FF"/>
        </a:hlink>
        <a:folHlink>
          <a:srgbClr val="99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Vějíře">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ějíře 1">
        <a:dk1>
          <a:srgbClr val="5F5F5F"/>
        </a:dk1>
        <a:lt1>
          <a:srgbClr val="FFFFCC"/>
        </a:lt1>
        <a:dk2>
          <a:srgbClr val="000000"/>
        </a:dk2>
        <a:lt2>
          <a:srgbClr val="FFCC00"/>
        </a:lt2>
        <a:accent1>
          <a:srgbClr val="FF7C80"/>
        </a:accent1>
        <a:accent2>
          <a:srgbClr val="990099"/>
        </a:accent2>
        <a:accent3>
          <a:srgbClr val="AAAAAA"/>
        </a:accent3>
        <a:accent4>
          <a:srgbClr val="DADAAE"/>
        </a:accent4>
        <a:accent5>
          <a:srgbClr val="FFBFC0"/>
        </a:accent5>
        <a:accent6>
          <a:srgbClr val="8A008A"/>
        </a:accent6>
        <a:hlink>
          <a:srgbClr val="FF3399"/>
        </a:hlink>
        <a:folHlink>
          <a:srgbClr val="9933FF"/>
        </a:folHlink>
      </a:clrScheme>
      <a:clrMap bg1="dk2" tx1="lt1" bg2="dk1" tx2="lt2" accent1="accent1" accent2="accent2" accent3="accent3" accent4="accent4" accent5="accent5" accent6="accent6" hlink="hlink" folHlink="folHlink"/>
    </a:extraClrScheme>
    <a:extraClrScheme>
      <a:clrScheme name="Vějíře 2">
        <a:dk1>
          <a:srgbClr val="000000"/>
        </a:dk1>
        <a:lt1>
          <a:srgbClr val="FFFFFF"/>
        </a:lt1>
        <a:dk2>
          <a:srgbClr val="000066"/>
        </a:dk2>
        <a:lt2>
          <a:srgbClr val="969696"/>
        </a:lt2>
        <a:accent1>
          <a:srgbClr val="0000CC"/>
        </a:accent1>
        <a:accent2>
          <a:srgbClr val="FFFFFF"/>
        </a:accent2>
        <a:accent3>
          <a:srgbClr val="FFFFFF"/>
        </a:accent3>
        <a:accent4>
          <a:srgbClr val="000000"/>
        </a:accent4>
        <a:accent5>
          <a:srgbClr val="AAAAE2"/>
        </a:accent5>
        <a:accent6>
          <a:srgbClr val="E7E7E7"/>
        </a:accent6>
        <a:hlink>
          <a:srgbClr val="000080"/>
        </a:hlink>
        <a:folHlink>
          <a:srgbClr val="FF0033"/>
        </a:folHlink>
      </a:clrScheme>
      <a:clrMap bg1="lt1" tx1="dk1" bg2="lt2" tx2="dk2" accent1="accent1" accent2="accent2" accent3="accent3" accent4="accent4" accent5="accent5" accent6="accent6" hlink="hlink" folHlink="folHlink"/>
    </a:extraClrScheme>
    <a:extraClrScheme>
      <a:clrScheme name="Vějíř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ějíře 4">
        <a:dk1>
          <a:srgbClr val="000000"/>
        </a:dk1>
        <a:lt1>
          <a:srgbClr val="FFFFFF"/>
        </a:lt1>
        <a:dk2>
          <a:srgbClr val="006633"/>
        </a:dk2>
        <a:lt2>
          <a:srgbClr val="969696"/>
        </a:lt2>
        <a:accent1>
          <a:srgbClr val="009900"/>
        </a:accent1>
        <a:accent2>
          <a:srgbClr val="FFFFFF"/>
        </a:accent2>
        <a:accent3>
          <a:srgbClr val="FFFFFF"/>
        </a:accent3>
        <a:accent4>
          <a:srgbClr val="000000"/>
        </a:accent4>
        <a:accent5>
          <a:srgbClr val="AACAAA"/>
        </a:accent5>
        <a:accent6>
          <a:srgbClr val="E7E7E7"/>
        </a:accent6>
        <a:hlink>
          <a:srgbClr val="003300"/>
        </a:hlink>
        <a:folHlink>
          <a:srgbClr val="FF0033"/>
        </a:folHlink>
      </a:clrScheme>
      <a:clrMap bg1="lt1" tx1="dk1" bg2="lt2" tx2="dk2" accent1="accent1" accent2="accent2" accent3="accent3" accent4="accent4" accent5="accent5" accent6="accent6" hlink="hlink" folHlink="folHlink"/>
    </a:extraClrScheme>
    <a:extraClrScheme>
      <a:clrScheme name="Vějíře 5">
        <a:dk1>
          <a:srgbClr val="000000"/>
        </a:dk1>
        <a:lt1>
          <a:srgbClr val="FFFFCC"/>
        </a:lt1>
        <a:dk2>
          <a:srgbClr val="CC0000"/>
        </a:dk2>
        <a:lt2>
          <a:srgbClr val="808000"/>
        </a:lt2>
        <a:accent1>
          <a:srgbClr val="CC9900"/>
        </a:accent1>
        <a:accent2>
          <a:srgbClr val="800000"/>
        </a:accent2>
        <a:accent3>
          <a:srgbClr val="FFFFE2"/>
        </a:accent3>
        <a:accent4>
          <a:srgbClr val="000000"/>
        </a:accent4>
        <a:accent5>
          <a:srgbClr val="E2CAAA"/>
        </a:accent5>
        <a:accent6>
          <a:srgbClr val="730000"/>
        </a:accent6>
        <a:hlink>
          <a:srgbClr val="FF6633"/>
        </a:hlink>
        <a:folHlink>
          <a:srgbClr val="FFCC66"/>
        </a:folHlink>
      </a:clrScheme>
      <a:clrMap bg1="lt1" tx1="dk1" bg2="lt2" tx2="dk2" accent1="accent1" accent2="accent2" accent3="accent3" accent4="accent4" accent5="accent5" accent6="accent6" hlink="hlink" folHlink="folHlink"/>
    </a:extraClrScheme>
    <a:extraClrScheme>
      <a:clrScheme name="Vějíře 6">
        <a:dk1>
          <a:srgbClr val="000000"/>
        </a:dk1>
        <a:lt1>
          <a:srgbClr val="FFFFFF"/>
        </a:lt1>
        <a:dk2>
          <a:srgbClr val="336699"/>
        </a:dk2>
        <a:lt2>
          <a:srgbClr val="969696"/>
        </a:lt2>
        <a:accent1>
          <a:srgbClr val="99FFCC"/>
        </a:accent1>
        <a:accent2>
          <a:srgbClr val="66CCFF"/>
        </a:accent2>
        <a:accent3>
          <a:srgbClr val="FFFFFF"/>
        </a:accent3>
        <a:accent4>
          <a:srgbClr val="000000"/>
        </a:accent4>
        <a:accent5>
          <a:srgbClr val="CAFFE2"/>
        </a:accent5>
        <a:accent6>
          <a:srgbClr val="5CB9E7"/>
        </a:accent6>
        <a:hlink>
          <a:srgbClr val="CCCCFF"/>
        </a:hlink>
        <a:folHlink>
          <a:srgbClr val="99FFFF"/>
        </a:folHlink>
      </a:clrScheme>
      <a:clrMap bg1="lt1" tx1="dk1" bg2="lt2" tx2="dk2" accent1="accent1" accent2="accent2" accent3="accent3" accent4="accent4" accent5="accent5" accent6="accent6" hlink="hlink" folHlink="folHlink"/>
    </a:extraClrScheme>
    <a:extraClrScheme>
      <a:clrScheme name="Vějíře 7">
        <a:dk1>
          <a:srgbClr val="49764A"/>
        </a:dk1>
        <a:lt1>
          <a:srgbClr val="CCFFCC"/>
        </a:lt1>
        <a:dk2>
          <a:srgbClr val="001800"/>
        </a:dk2>
        <a:lt2>
          <a:srgbClr val="FFFFFF"/>
        </a:lt2>
        <a:accent1>
          <a:srgbClr val="66CCFF"/>
        </a:accent1>
        <a:accent2>
          <a:srgbClr val="00FFFF"/>
        </a:accent2>
        <a:accent3>
          <a:srgbClr val="AAABAA"/>
        </a:accent3>
        <a:accent4>
          <a:srgbClr val="AEDAAE"/>
        </a:accent4>
        <a:accent5>
          <a:srgbClr val="B8E2FF"/>
        </a:accent5>
        <a:accent6>
          <a:srgbClr val="00E7E7"/>
        </a:accent6>
        <a:hlink>
          <a:srgbClr val="009999"/>
        </a:hlink>
        <a:folHlink>
          <a:srgbClr val="0099CC"/>
        </a:folHlink>
      </a:clrScheme>
      <a:clrMap bg1="dk2" tx1="lt1" bg2="dk1" tx2="lt2" accent1="accent1" accent2="accent2" accent3="accent3" accent4="accent4" accent5="accent5" accent6="accent6" hlink="hlink" folHlink="folHlink"/>
    </a:extraClrScheme>
    <a:extraClrScheme>
      <a:clrScheme name="Vějíře 8">
        <a:dk1>
          <a:srgbClr val="A05F8B"/>
        </a:dk1>
        <a:lt1>
          <a:srgbClr val="FFE4FF"/>
        </a:lt1>
        <a:dk2>
          <a:srgbClr val="280028"/>
        </a:dk2>
        <a:lt2>
          <a:srgbClr val="FFFFFF"/>
        </a:lt2>
        <a:accent1>
          <a:srgbClr val="FF33CC"/>
        </a:accent1>
        <a:accent2>
          <a:srgbClr val="CC0099"/>
        </a:accent2>
        <a:accent3>
          <a:srgbClr val="ACAAAC"/>
        </a:accent3>
        <a:accent4>
          <a:srgbClr val="DAC3DA"/>
        </a:accent4>
        <a:accent5>
          <a:srgbClr val="FFADE2"/>
        </a:accent5>
        <a:accent6>
          <a:srgbClr val="B9008A"/>
        </a:accent6>
        <a:hlink>
          <a:srgbClr val="990099"/>
        </a:hlink>
        <a:folHlink>
          <a:srgbClr val="FF6699"/>
        </a:folHlink>
      </a:clrScheme>
      <a:clrMap bg1="dk2" tx1="lt1" bg2="dk1" tx2="lt2" accent1="accent1" accent2="accent2" accent3="accent3" accent4="accent4" accent5="accent5" accent6="accent6" hlink="hlink" folHlink="folHlink"/>
    </a:extraClrScheme>
    <a:extraClrScheme>
      <a:clrScheme name="Vějíře 9">
        <a:dk1>
          <a:srgbClr val="4D4D93"/>
        </a:dk1>
        <a:lt1>
          <a:srgbClr val="CCECFF"/>
        </a:lt1>
        <a:dk2>
          <a:srgbClr val="00003E"/>
        </a:dk2>
        <a:lt2>
          <a:srgbClr val="FFFFFF"/>
        </a:lt2>
        <a:accent1>
          <a:srgbClr val="66CCFF"/>
        </a:accent1>
        <a:accent2>
          <a:srgbClr val="00FFFF"/>
        </a:accent2>
        <a:accent3>
          <a:srgbClr val="AAAAAF"/>
        </a:accent3>
        <a:accent4>
          <a:srgbClr val="AEC9DA"/>
        </a:accent4>
        <a:accent5>
          <a:srgbClr val="B8E2FF"/>
        </a:accent5>
        <a:accent6>
          <a:srgbClr val="00E7E7"/>
        </a:accent6>
        <a:hlink>
          <a:srgbClr val="6699FF"/>
        </a:hlink>
        <a:folHlink>
          <a:srgbClr val="99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Vějíře">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ějíře 1">
        <a:dk1>
          <a:srgbClr val="5F5F5F"/>
        </a:dk1>
        <a:lt1>
          <a:srgbClr val="FFFFCC"/>
        </a:lt1>
        <a:dk2>
          <a:srgbClr val="000000"/>
        </a:dk2>
        <a:lt2>
          <a:srgbClr val="FFCC00"/>
        </a:lt2>
        <a:accent1>
          <a:srgbClr val="FF7C80"/>
        </a:accent1>
        <a:accent2>
          <a:srgbClr val="990099"/>
        </a:accent2>
        <a:accent3>
          <a:srgbClr val="AAAAAA"/>
        </a:accent3>
        <a:accent4>
          <a:srgbClr val="DADAAE"/>
        </a:accent4>
        <a:accent5>
          <a:srgbClr val="FFBFC0"/>
        </a:accent5>
        <a:accent6>
          <a:srgbClr val="8A008A"/>
        </a:accent6>
        <a:hlink>
          <a:srgbClr val="FF3399"/>
        </a:hlink>
        <a:folHlink>
          <a:srgbClr val="9933FF"/>
        </a:folHlink>
      </a:clrScheme>
      <a:clrMap bg1="dk2" tx1="lt1" bg2="dk1" tx2="lt2" accent1="accent1" accent2="accent2" accent3="accent3" accent4="accent4" accent5="accent5" accent6="accent6" hlink="hlink" folHlink="folHlink"/>
    </a:extraClrScheme>
    <a:extraClrScheme>
      <a:clrScheme name="Vějíře 2">
        <a:dk1>
          <a:srgbClr val="000000"/>
        </a:dk1>
        <a:lt1>
          <a:srgbClr val="FFFFFF"/>
        </a:lt1>
        <a:dk2>
          <a:srgbClr val="000066"/>
        </a:dk2>
        <a:lt2>
          <a:srgbClr val="969696"/>
        </a:lt2>
        <a:accent1>
          <a:srgbClr val="0000CC"/>
        </a:accent1>
        <a:accent2>
          <a:srgbClr val="FFFFFF"/>
        </a:accent2>
        <a:accent3>
          <a:srgbClr val="FFFFFF"/>
        </a:accent3>
        <a:accent4>
          <a:srgbClr val="000000"/>
        </a:accent4>
        <a:accent5>
          <a:srgbClr val="AAAAE2"/>
        </a:accent5>
        <a:accent6>
          <a:srgbClr val="E7E7E7"/>
        </a:accent6>
        <a:hlink>
          <a:srgbClr val="000080"/>
        </a:hlink>
        <a:folHlink>
          <a:srgbClr val="FF0033"/>
        </a:folHlink>
      </a:clrScheme>
      <a:clrMap bg1="lt1" tx1="dk1" bg2="lt2" tx2="dk2" accent1="accent1" accent2="accent2" accent3="accent3" accent4="accent4" accent5="accent5" accent6="accent6" hlink="hlink" folHlink="folHlink"/>
    </a:extraClrScheme>
    <a:extraClrScheme>
      <a:clrScheme name="Vějíř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ějíře 4">
        <a:dk1>
          <a:srgbClr val="000000"/>
        </a:dk1>
        <a:lt1>
          <a:srgbClr val="FFFFFF"/>
        </a:lt1>
        <a:dk2>
          <a:srgbClr val="006633"/>
        </a:dk2>
        <a:lt2>
          <a:srgbClr val="969696"/>
        </a:lt2>
        <a:accent1>
          <a:srgbClr val="009900"/>
        </a:accent1>
        <a:accent2>
          <a:srgbClr val="FFFFFF"/>
        </a:accent2>
        <a:accent3>
          <a:srgbClr val="FFFFFF"/>
        </a:accent3>
        <a:accent4>
          <a:srgbClr val="000000"/>
        </a:accent4>
        <a:accent5>
          <a:srgbClr val="AACAAA"/>
        </a:accent5>
        <a:accent6>
          <a:srgbClr val="E7E7E7"/>
        </a:accent6>
        <a:hlink>
          <a:srgbClr val="003300"/>
        </a:hlink>
        <a:folHlink>
          <a:srgbClr val="FF0033"/>
        </a:folHlink>
      </a:clrScheme>
      <a:clrMap bg1="lt1" tx1="dk1" bg2="lt2" tx2="dk2" accent1="accent1" accent2="accent2" accent3="accent3" accent4="accent4" accent5="accent5" accent6="accent6" hlink="hlink" folHlink="folHlink"/>
    </a:extraClrScheme>
    <a:extraClrScheme>
      <a:clrScheme name="Vějíře 5">
        <a:dk1>
          <a:srgbClr val="000000"/>
        </a:dk1>
        <a:lt1>
          <a:srgbClr val="FFFFCC"/>
        </a:lt1>
        <a:dk2>
          <a:srgbClr val="CC0000"/>
        </a:dk2>
        <a:lt2>
          <a:srgbClr val="808000"/>
        </a:lt2>
        <a:accent1>
          <a:srgbClr val="CC9900"/>
        </a:accent1>
        <a:accent2>
          <a:srgbClr val="800000"/>
        </a:accent2>
        <a:accent3>
          <a:srgbClr val="FFFFE2"/>
        </a:accent3>
        <a:accent4>
          <a:srgbClr val="000000"/>
        </a:accent4>
        <a:accent5>
          <a:srgbClr val="E2CAAA"/>
        </a:accent5>
        <a:accent6>
          <a:srgbClr val="730000"/>
        </a:accent6>
        <a:hlink>
          <a:srgbClr val="FF6633"/>
        </a:hlink>
        <a:folHlink>
          <a:srgbClr val="FFCC66"/>
        </a:folHlink>
      </a:clrScheme>
      <a:clrMap bg1="lt1" tx1="dk1" bg2="lt2" tx2="dk2" accent1="accent1" accent2="accent2" accent3="accent3" accent4="accent4" accent5="accent5" accent6="accent6" hlink="hlink" folHlink="folHlink"/>
    </a:extraClrScheme>
    <a:extraClrScheme>
      <a:clrScheme name="Vějíře 6">
        <a:dk1>
          <a:srgbClr val="000000"/>
        </a:dk1>
        <a:lt1>
          <a:srgbClr val="FFFFFF"/>
        </a:lt1>
        <a:dk2>
          <a:srgbClr val="336699"/>
        </a:dk2>
        <a:lt2>
          <a:srgbClr val="969696"/>
        </a:lt2>
        <a:accent1>
          <a:srgbClr val="99FFCC"/>
        </a:accent1>
        <a:accent2>
          <a:srgbClr val="66CCFF"/>
        </a:accent2>
        <a:accent3>
          <a:srgbClr val="FFFFFF"/>
        </a:accent3>
        <a:accent4>
          <a:srgbClr val="000000"/>
        </a:accent4>
        <a:accent5>
          <a:srgbClr val="CAFFE2"/>
        </a:accent5>
        <a:accent6>
          <a:srgbClr val="5CB9E7"/>
        </a:accent6>
        <a:hlink>
          <a:srgbClr val="CCCCFF"/>
        </a:hlink>
        <a:folHlink>
          <a:srgbClr val="99FFFF"/>
        </a:folHlink>
      </a:clrScheme>
      <a:clrMap bg1="lt1" tx1="dk1" bg2="lt2" tx2="dk2" accent1="accent1" accent2="accent2" accent3="accent3" accent4="accent4" accent5="accent5" accent6="accent6" hlink="hlink" folHlink="folHlink"/>
    </a:extraClrScheme>
    <a:extraClrScheme>
      <a:clrScheme name="Vějíře 7">
        <a:dk1>
          <a:srgbClr val="49764A"/>
        </a:dk1>
        <a:lt1>
          <a:srgbClr val="CCFFCC"/>
        </a:lt1>
        <a:dk2>
          <a:srgbClr val="001800"/>
        </a:dk2>
        <a:lt2>
          <a:srgbClr val="FFFFFF"/>
        </a:lt2>
        <a:accent1>
          <a:srgbClr val="66CCFF"/>
        </a:accent1>
        <a:accent2>
          <a:srgbClr val="00FFFF"/>
        </a:accent2>
        <a:accent3>
          <a:srgbClr val="AAABAA"/>
        </a:accent3>
        <a:accent4>
          <a:srgbClr val="AEDAAE"/>
        </a:accent4>
        <a:accent5>
          <a:srgbClr val="B8E2FF"/>
        </a:accent5>
        <a:accent6>
          <a:srgbClr val="00E7E7"/>
        </a:accent6>
        <a:hlink>
          <a:srgbClr val="009999"/>
        </a:hlink>
        <a:folHlink>
          <a:srgbClr val="0099CC"/>
        </a:folHlink>
      </a:clrScheme>
      <a:clrMap bg1="dk2" tx1="lt1" bg2="dk1" tx2="lt2" accent1="accent1" accent2="accent2" accent3="accent3" accent4="accent4" accent5="accent5" accent6="accent6" hlink="hlink" folHlink="folHlink"/>
    </a:extraClrScheme>
    <a:extraClrScheme>
      <a:clrScheme name="Vějíře 8">
        <a:dk1>
          <a:srgbClr val="A05F8B"/>
        </a:dk1>
        <a:lt1>
          <a:srgbClr val="FFE4FF"/>
        </a:lt1>
        <a:dk2>
          <a:srgbClr val="280028"/>
        </a:dk2>
        <a:lt2>
          <a:srgbClr val="FFFFFF"/>
        </a:lt2>
        <a:accent1>
          <a:srgbClr val="FF33CC"/>
        </a:accent1>
        <a:accent2>
          <a:srgbClr val="CC0099"/>
        </a:accent2>
        <a:accent3>
          <a:srgbClr val="ACAAAC"/>
        </a:accent3>
        <a:accent4>
          <a:srgbClr val="DAC3DA"/>
        </a:accent4>
        <a:accent5>
          <a:srgbClr val="FFADE2"/>
        </a:accent5>
        <a:accent6>
          <a:srgbClr val="B9008A"/>
        </a:accent6>
        <a:hlink>
          <a:srgbClr val="990099"/>
        </a:hlink>
        <a:folHlink>
          <a:srgbClr val="FF6699"/>
        </a:folHlink>
      </a:clrScheme>
      <a:clrMap bg1="dk2" tx1="lt1" bg2="dk1" tx2="lt2" accent1="accent1" accent2="accent2" accent3="accent3" accent4="accent4" accent5="accent5" accent6="accent6" hlink="hlink" folHlink="folHlink"/>
    </a:extraClrScheme>
    <a:extraClrScheme>
      <a:clrScheme name="Vějíře 9">
        <a:dk1>
          <a:srgbClr val="4D4D93"/>
        </a:dk1>
        <a:lt1>
          <a:srgbClr val="CCECFF"/>
        </a:lt1>
        <a:dk2>
          <a:srgbClr val="00003E"/>
        </a:dk2>
        <a:lt2>
          <a:srgbClr val="FFFFFF"/>
        </a:lt2>
        <a:accent1>
          <a:srgbClr val="66CCFF"/>
        </a:accent1>
        <a:accent2>
          <a:srgbClr val="00FFFF"/>
        </a:accent2>
        <a:accent3>
          <a:srgbClr val="AAAAAF"/>
        </a:accent3>
        <a:accent4>
          <a:srgbClr val="AEC9DA"/>
        </a:accent4>
        <a:accent5>
          <a:srgbClr val="B8E2FF"/>
        </a:accent5>
        <a:accent6>
          <a:srgbClr val="00E7E7"/>
        </a:accent6>
        <a:hlink>
          <a:srgbClr val="6699FF"/>
        </a:hlink>
        <a:folHlink>
          <a:srgbClr val="99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Vějíře">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ějíře 1">
        <a:dk1>
          <a:srgbClr val="5F5F5F"/>
        </a:dk1>
        <a:lt1>
          <a:srgbClr val="FFFFCC"/>
        </a:lt1>
        <a:dk2>
          <a:srgbClr val="000000"/>
        </a:dk2>
        <a:lt2>
          <a:srgbClr val="FFCC00"/>
        </a:lt2>
        <a:accent1>
          <a:srgbClr val="FF7C80"/>
        </a:accent1>
        <a:accent2>
          <a:srgbClr val="990099"/>
        </a:accent2>
        <a:accent3>
          <a:srgbClr val="AAAAAA"/>
        </a:accent3>
        <a:accent4>
          <a:srgbClr val="DADAAE"/>
        </a:accent4>
        <a:accent5>
          <a:srgbClr val="FFBFC0"/>
        </a:accent5>
        <a:accent6>
          <a:srgbClr val="8A008A"/>
        </a:accent6>
        <a:hlink>
          <a:srgbClr val="FF3399"/>
        </a:hlink>
        <a:folHlink>
          <a:srgbClr val="9933FF"/>
        </a:folHlink>
      </a:clrScheme>
      <a:clrMap bg1="dk2" tx1="lt1" bg2="dk1" tx2="lt2" accent1="accent1" accent2="accent2" accent3="accent3" accent4="accent4" accent5="accent5" accent6="accent6" hlink="hlink" folHlink="folHlink"/>
    </a:extraClrScheme>
    <a:extraClrScheme>
      <a:clrScheme name="Vějíře 2">
        <a:dk1>
          <a:srgbClr val="000000"/>
        </a:dk1>
        <a:lt1>
          <a:srgbClr val="FFFFFF"/>
        </a:lt1>
        <a:dk2>
          <a:srgbClr val="000066"/>
        </a:dk2>
        <a:lt2>
          <a:srgbClr val="969696"/>
        </a:lt2>
        <a:accent1>
          <a:srgbClr val="0000CC"/>
        </a:accent1>
        <a:accent2>
          <a:srgbClr val="FFFFFF"/>
        </a:accent2>
        <a:accent3>
          <a:srgbClr val="FFFFFF"/>
        </a:accent3>
        <a:accent4>
          <a:srgbClr val="000000"/>
        </a:accent4>
        <a:accent5>
          <a:srgbClr val="AAAAE2"/>
        </a:accent5>
        <a:accent6>
          <a:srgbClr val="E7E7E7"/>
        </a:accent6>
        <a:hlink>
          <a:srgbClr val="000080"/>
        </a:hlink>
        <a:folHlink>
          <a:srgbClr val="FF0033"/>
        </a:folHlink>
      </a:clrScheme>
      <a:clrMap bg1="lt1" tx1="dk1" bg2="lt2" tx2="dk2" accent1="accent1" accent2="accent2" accent3="accent3" accent4="accent4" accent5="accent5" accent6="accent6" hlink="hlink" folHlink="folHlink"/>
    </a:extraClrScheme>
    <a:extraClrScheme>
      <a:clrScheme name="Vějíř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ějíře 4">
        <a:dk1>
          <a:srgbClr val="000000"/>
        </a:dk1>
        <a:lt1>
          <a:srgbClr val="FFFFFF"/>
        </a:lt1>
        <a:dk2>
          <a:srgbClr val="006633"/>
        </a:dk2>
        <a:lt2>
          <a:srgbClr val="969696"/>
        </a:lt2>
        <a:accent1>
          <a:srgbClr val="009900"/>
        </a:accent1>
        <a:accent2>
          <a:srgbClr val="FFFFFF"/>
        </a:accent2>
        <a:accent3>
          <a:srgbClr val="FFFFFF"/>
        </a:accent3>
        <a:accent4>
          <a:srgbClr val="000000"/>
        </a:accent4>
        <a:accent5>
          <a:srgbClr val="AACAAA"/>
        </a:accent5>
        <a:accent6>
          <a:srgbClr val="E7E7E7"/>
        </a:accent6>
        <a:hlink>
          <a:srgbClr val="003300"/>
        </a:hlink>
        <a:folHlink>
          <a:srgbClr val="FF0033"/>
        </a:folHlink>
      </a:clrScheme>
      <a:clrMap bg1="lt1" tx1="dk1" bg2="lt2" tx2="dk2" accent1="accent1" accent2="accent2" accent3="accent3" accent4="accent4" accent5="accent5" accent6="accent6" hlink="hlink" folHlink="folHlink"/>
    </a:extraClrScheme>
    <a:extraClrScheme>
      <a:clrScheme name="Vějíře 5">
        <a:dk1>
          <a:srgbClr val="000000"/>
        </a:dk1>
        <a:lt1>
          <a:srgbClr val="FFFFCC"/>
        </a:lt1>
        <a:dk2>
          <a:srgbClr val="CC0000"/>
        </a:dk2>
        <a:lt2>
          <a:srgbClr val="808000"/>
        </a:lt2>
        <a:accent1>
          <a:srgbClr val="CC9900"/>
        </a:accent1>
        <a:accent2>
          <a:srgbClr val="800000"/>
        </a:accent2>
        <a:accent3>
          <a:srgbClr val="FFFFE2"/>
        </a:accent3>
        <a:accent4>
          <a:srgbClr val="000000"/>
        </a:accent4>
        <a:accent5>
          <a:srgbClr val="E2CAAA"/>
        </a:accent5>
        <a:accent6>
          <a:srgbClr val="730000"/>
        </a:accent6>
        <a:hlink>
          <a:srgbClr val="FF6633"/>
        </a:hlink>
        <a:folHlink>
          <a:srgbClr val="FFCC66"/>
        </a:folHlink>
      </a:clrScheme>
      <a:clrMap bg1="lt1" tx1="dk1" bg2="lt2" tx2="dk2" accent1="accent1" accent2="accent2" accent3="accent3" accent4="accent4" accent5="accent5" accent6="accent6" hlink="hlink" folHlink="folHlink"/>
    </a:extraClrScheme>
    <a:extraClrScheme>
      <a:clrScheme name="Vějíře 6">
        <a:dk1>
          <a:srgbClr val="000000"/>
        </a:dk1>
        <a:lt1>
          <a:srgbClr val="FFFFFF"/>
        </a:lt1>
        <a:dk2>
          <a:srgbClr val="336699"/>
        </a:dk2>
        <a:lt2>
          <a:srgbClr val="969696"/>
        </a:lt2>
        <a:accent1>
          <a:srgbClr val="99FFCC"/>
        </a:accent1>
        <a:accent2>
          <a:srgbClr val="66CCFF"/>
        </a:accent2>
        <a:accent3>
          <a:srgbClr val="FFFFFF"/>
        </a:accent3>
        <a:accent4>
          <a:srgbClr val="000000"/>
        </a:accent4>
        <a:accent5>
          <a:srgbClr val="CAFFE2"/>
        </a:accent5>
        <a:accent6>
          <a:srgbClr val="5CB9E7"/>
        </a:accent6>
        <a:hlink>
          <a:srgbClr val="CCCCFF"/>
        </a:hlink>
        <a:folHlink>
          <a:srgbClr val="99FFFF"/>
        </a:folHlink>
      </a:clrScheme>
      <a:clrMap bg1="lt1" tx1="dk1" bg2="lt2" tx2="dk2" accent1="accent1" accent2="accent2" accent3="accent3" accent4="accent4" accent5="accent5" accent6="accent6" hlink="hlink" folHlink="folHlink"/>
    </a:extraClrScheme>
    <a:extraClrScheme>
      <a:clrScheme name="Vějíře 7">
        <a:dk1>
          <a:srgbClr val="49764A"/>
        </a:dk1>
        <a:lt1>
          <a:srgbClr val="CCFFCC"/>
        </a:lt1>
        <a:dk2>
          <a:srgbClr val="001800"/>
        </a:dk2>
        <a:lt2>
          <a:srgbClr val="FFFFFF"/>
        </a:lt2>
        <a:accent1>
          <a:srgbClr val="66CCFF"/>
        </a:accent1>
        <a:accent2>
          <a:srgbClr val="00FFFF"/>
        </a:accent2>
        <a:accent3>
          <a:srgbClr val="AAABAA"/>
        </a:accent3>
        <a:accent4>
          <a:srgbClr val="AEDAAE"/>
        </a:accent4>
        <a:accent5>
          <a:srgbClr val="B8E2FF"/>
        </a:accent5>
        <a:accent6>
          <a:srgbClr val="00E7E7"/>
        </a:accent6>
        <a:hlink>
          <a:srgbClr val="009999"/>
        </a:hlink>
        <a:folHlink>
          <a:srgbClr val="0099CC"/>
        </a:folHlink>
      </a:clrScheme>
      <a:clrMap bg1="dk2" tx1="lt1" bg2="dk1" tx2="lt2" accent1="accent1" accent2="accent2" accent3="accent3" accent4="accent4" accent5="accent5" accent6="accent6" hlink="hlink" folHlink="folHlink"/>
    </a:extraClrScheme>
    <a:extraClrScheme>
      <a:clrScheme name="Vějíře 8">
        <a:dk1>
          <a:srgbClr val="A05F8B"/>
        </a:dk1>
        <a:lt1>
          <a:srgbClr val="FFE4FF"/>
        </a:lt1>
        <a:dk2>
          <a:srgbClr val="280028"/>
        </a:dk2>
        <a:lt2>
          <a:srgbClr val="FFFFFF"/>
        </a:lt2>
        <a:accent1>
          <a:srgbClr val="FF33CC"/>
        </a:accent1>
        <a:accent2>
          <a:srgbClr val="CC0099"/>
        </a:accent2>
        <a:accent3>
          <a:srgbClr val="ACAAAC"/>
        </a:accent3>
        <a:accent4>
          <a:srgbClr val="DAC3DA"/>
        </a:accent4>
        <a:accent5>
          <a:srgbClr val="FFADE2"/>
        </a:accent5>
        <a:accent6>
          <a:srgbClr val="B9008A"/>
        </a:accent6>
        <a:hlink>
          <a:srgbClr val="990099"/>
        </a:hlink>
        <a:folHlink>
          <a:srgbClr val="FF6699"/>
        </a:folHlink>
      </a:clrScheme>
      <a:clrMap bg1="dk2" tx1="lt1" bg2="dk1" tx2="lt2" accent1="accent1" accent2="accent2" accent3="accent3" accent4="accent4" accent5="accent5" accent6="accent6" hlink="hlink" folHlink="folHlink"/>
    </a:extraClrScheme>
    <a:extraClrScheme>
      <a:clrScheme name="Vějíře 9">
        <a:dk1>
          <a:srgbClr val="4D4D93"/>
        </a:dk1>
        <a:lt1>
          <a:srgbClr val="CCECFF"/>
        </a:lt1>
        <a:dk2>
          <a:srgbClr val="00003E"/>
        </a:dk2>
        <a:lt2>
          <a:srgbClr val="FFFFFF"/>
        </a:lt2>
        <a:accent1>
          <a:srgbClr val="66CCFF"/>
        </a:accent1>
        <a:accent2>
          <a:srgbClr val="00FFFF"/>
        </a:accent2>
        <a:accent3>
          <a:srgbClr val="AAAAAF"/>
        </a:accent3>
        <a:accent4>
          <a:srgbClr val="AEC9DA"/>
        </a:accent4>
        <a:accent5>
          <a:srgbClr val="B8E2FF"/>
        </a:accent5>
        <a:accent6>
          <a:srgbClr val="00E7E7"/>
        </a:accent6>
        <a:hlink>
          <a:srgbClr val="6699FF"/>
        </a:hlink>
        <a:folHlink>
          <a:srgbClr val="99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Vějíře">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ějíře 1">
        <a:dk1>
          <a:srgbClr val="5F5F5F"/>
        </a:dk1>
        <a:lt1>
          <a:srgbClr val="FFFFCC"/>
        </a:lt1>
        <a:dk2>
          <a:srgbClr val="000000"/>
        </a:dk2>
        <a:lt2>
          <a:srgbClr val="FFCC00"/>
        </a:lt2>
        <a:accent1>
          <a:srgbClr val="FF7C80"/>
        </a:accent1>
        <a:accent2>
          <a:srgbClr val="990099"/>
        </a:accent2>
        <a:accent3>
          <a:srgbClr val="AAAAAA"/>
        </a:accent3>
        <a:accent4>
          <a:srgbClr val="DADAAE"/>
        </a:accent4>
        <a:accent5>
          <a:srgbClr val="FFBFC0"/>
        </a:accent5>
        <a:accent6>
          <a:srgbClr val="8A008A"/>
        </a:accent6>
        <a:hlink>
          <a:srgbClr val="FF3399"/>
        </a:hlink>
        <a:folHlink>
          <a:srgbClr val="9933FF"/>
        </a:folHlink>
      </a:clrScheme>
      <a:clrMap bg1="dk2" tx1="lt1" bg2="dk1" tx2="lt2" accent1="accent1" accent2="accent2" accent3="accent3" accent4="accent4" accent5="accent5" accent6="accent6" hlink="hlink" folHlink="folHlink"/>
    </a:extraClrScheme>
    <a:extraClrScheme>
      <a:clrScheme name="Vějíře 2">
        <a:dk1>
          <a:srgbClr val="000000"/>
        </a:dk1>
        <a:lt1>
          <a:srgbClr val="FFFFFF"/>
        </a:lt1>
        <a:dk2>
          <a:srgbClr val="000066"/>
        </a:dk2>
        <a:lt2>
          <a:srgbClr val="969696"/>
        </a:lt2>
        <a:accent1>
          <a:srgbClr val="0000CC"/>
        </a:accent1>
        <a:accent2>
          <a:srgbClr val="FFFFFF"/>
        </a:accent2>
        <a:accent3>
          <a:srgbClr val="FFFFFF"/>
        </a:accent3>
        <a:accent4>
          <a:srgbClr val="000000"/>
        </a:accent4>
        <a:accent5>
          <a:srgbClr val="AAAAE2"/>
        </a:accent5>
        <a:accent6>
          <a:srgbClr val="E7E7E7"/>
        </a:accent6>
        <a:hlink>
          <a:srgbClr val="000080"/>
        </a:hlink>
        <a:folHlink>
          <a:srgbClr val="FF0033"/>
        </a:folHlink>
      </a:clrScheme>
      <a:clrMap bg1="lt1" tx1="dk1" bg2="lt2" tx2="dk2" accent1="accent1" accent2="accent2" accent3="accent3" accent4="accent4" accent5="accent5" accent6="accent6" hlink="hlink" folHlink="folHlink"/>
    </a:extraClrScheme>
    <a:extraClrScheme>
      <a:clrScheme name="Vějíř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ějíře 4">
        <a:dk1>
          <a:srgbClr val="000000"/>
        </a:dk1>
        <a:lt1>
          <a:srgbClr val="FFFFFF"/>
        </a:lt1>
        <a:dk2>
          <a:srgbClr val="006633"/>
        </a:dk2>
        <a:lt2>
          <a:srgbClr val="969696"/>
        </a:lt2>
        <a:accent1>
          <a:srgbClr val="009900"/>
        </a:accent1>
        <a:accent2>
          <a:srgbClr val="FFFFFF"/>
        </a:accent2>
        <a:accent3>
          <a:srgbClr val="FFFFFF"/>
        </a:accent3>
        <a:accent4>
          <a:srgbClr val="000000"/>
        </a:accent4>
        <a:accent5>
          <a:srgbClr val="AACAAA"/>
        </a:accent5>
        <a:accent6>
          <a:srgbClr val="E7E7E7"/>
        </a:accent6>
        <a:hlink>
          <a:srgbClr val="003300"/>
        </a:hlink>
        <a:folHlink>
          <a:srgbClr val="FF0033"/>
        </a:folHlink>
      </a:clrScheme>
      <a:clrMap bg1="lt1" tx1="dk1" bg2="lt2" tx2="dk2" accent1="accent1" accent2="accent2" accent3="accent3" accent4="accent4" accent5="accent5" accent6="accent6" hlink="hlink" folHlink="folHlink"/>
    </a:extraClrScheme>
    <a:extraClrScheme>
      <a:clrScheme name="Vějíře 5">
        <a:dk1>
          <a:srgbClr val="000000"/>
        </a:dk1>
        <a:lt1>
          <a:srgbClr val="FFFFCC"/>
        </a:lt1>
        <a:dk2>
          <a:srgbClr val="CC0000"/>
        </a:dk2>
        <a:lt2>
          <a:srgbClr val="808000"/>
        </a:lt2>
        <a:accent1>
          <a:srgbClr val="CC9900"/>
        </a:accent1>
        <a:accent2>
          <a:srgbClr val="800000"/>
        </a:accent2>
        <a:accent3>
          <a:srgbClr val="FFFFE2"/>
        </a:accent3>
        <a:accent4>
          <a:srgbClr val="000000"/>
        </a:accent4>
        <a:accent5>
          <a:srgbClr val="E2CAAA"/>
        </a:accent5>
        <a:accent6>
          <a:srgbClr val="730000"/>
        </a:accent6>
        <a:hlink>
          <a:srgbClr val="FF6633"/>
        </a:hlink>
        <a:folHlink>
          <a:srgbClr val="FFCC66"/>
        </a:folHlink>
      </a:clrScheme>
      <a:clrMap bg1="lt1" tx1="dk1" bg2="lt2" tx2="dk2" accent1="accent1" accent2="accent2" accent3="accent3" accent4="accent4" accent5="accent5" accent6="accent6" hlink="hlink" folHlink="folHlink"/>
    </a:extraClrScheme>
    <a:extraClrScheme>
      <a:clrScheme name="Vějíře 6">
        <a:dk1>
          <a:srgbClr val="000000"/>
        </a:dk1>
        <a:lt1>
          <a:srgbClr val="FFFFFF"/>
        </a:lt1>
        <a:dk2>
          <a:srgbClr val="336699"/>
        </a:dk2>
        <a:lt2>
          <a:srgbClr val="969696"/>
        </a:lt2>
        <a:accent1>
          <a:srgbClr val="99FFCC"/>
        </a:accent1>
        <a:accent2>
          <a:srgbClr val="66CCFF"/>
        </a:accent2>
        <a:accent3>
          <a:srgbClr val="FFFFFF"/>
        </a:accent3>
        <a:accent4>
          <a:srgbClr val="000000"/>
        </a:accent4>
        <a:accent5>
          <a:srgbClr val="CAFFE2"/>
        </a:accent5>
        <a:accent6>
          <a:srgbClr val="5CB9E7"/>
        </a:accent6>
        <a:hlink>
          <a:srgbClr val="CCCCFF"/>
        </a:hlink>
        <a:folHlink>
          <a:srgbClr val="99FFFF"/>
        </a:folHlink>
      </a:clrScheme>
      <a:clrMap bg1="lt1" tx1="dk1" bg2="lt2" tx2="dk2" accent1="accent1" accent2="accent2" accent3="accent3" accent4="accent4" accent5="accent5" accent6="accent6" hlink="hlink" folHlink="folHlink"/>
    </a:extraClrScheme>
    <a:extraClrScheme>
      <a:clrScheme name="Vějíře 7">
        <a:dk1>
          <a:srgbClr val="49764A"/>
        </a:dk1>
        <a:lt1>
          <a:srgbClr val="CCFFCC"/>
        </a:lt1>
        <a:dk2>
          <a:srgbClr val="001800"/>
        </a:dk2>
        <a:lt2>
          <a:srgbClr val="FFFFFF"/>
        </a:lt2>
        <a:accent1>
          <a:srgbClr val="66CCFF"/>
        </a:accent1>
        <a:accent2>
          <a:srgbClr val="00FFFF"/>
        </a:accent2>
        <a:accent3>
          <a:srgbClr val="AAABAA"/>
        </a:accent3>
        <a:accent4>
          <a:srgbClr val="AEDAAE"/>
        </a:accent4>
        <a:accent5>
          <a:srgbClr val="B8E2FF"/>
        </a:accent5>
        <a:accent6>
          <a:srgbClr val="00E7E7"/>
        </a:accent6>
        <a:hlink>
          <a:srgbClr val="009999"/>
        </a:hlink>
        <a:folHlink>
          <a:srgbClr val="0099CC"/>
        </a:folHlink>
      </a:clrScheme>
      <a:clrMap bg1="dk2" tx1="lt1" bg2="dk1" tx2="lt2" accent1="accent1" accent2="accent2" accent3="accent3" accent4="accent4" accent5="accent5" accent6="accent6" hlink="hlink" folHlink="folHlink"/>
    </a:extraClrScheme>
    <a:extraClrScheme>
      <a:clrScheme name="Vějíře 8">
        <a:dk1>
          <a:srgbClr val="A05F8B"/>
        </a:dk1>
        <a:lt1>
          <a:srgbClr val="FFE4FF"/>
        </a:lt1>
        <a:dk2>
          <a:srgbClr val="280028"/>
        </a:dk2>
        <a:lt2>
          <a:srgbClr val="FFFFFF"/>
        </a:lt2>
        <a:accent1>
          <a:srgbClr val="FF33CC"/>
        </a:accent1>
        <a:accent2>
          <a:srgbClr val="CC0099"/>
        </a:accent2>
        <a:accent3>
          <a:srgbClr val="ACAAAC"/>
        </a:accent3>
        <a:accent4>
          <a:srgbClr val="DAC3DA"/>
        </a:accent4>
        <a:accent5>
          <a:srgbClr val="FFADE2"/>
        </a:accent5>
        <a:accent6>
          <a:srgbClr val="B9008A"/>
        </a:accent6>
        <a:hlink>
          <a:srgbClr val="990099"/>
        </a:hlink>
        <a:folHlink>
          <a:srgbClr val="FF6699"/>
        </a:folHlink>
      </a:clrScheme>
      <a:clrMap bg1="dk2" tx1="lt1" bg2="dk1" tx2="lt2" accent1="accent1" accent2="accent2" accent3="accent3" accent4="accent4" accent5="accent5" accent6="accent6" hlink="hlink" folHlink="folHlink"/>
    </a:extraClrScheme>
    <a:extraClrScheme>
      <a:clrScheme name="Vějíře 9">
        <a:dk1>
          <a:srgbClr val="4D4D93"/>
        </a:dk1>
        <a:lt1>
          <a:srgbClr val="CCECFF"/>
        </a:lt1>
        <a:dk2>
          <a:srgbClr val="00003E"/>
        </a:dk2>
        <a:lt2>
          <a:srgbClr val="FFFFFF"/>
        </a:lt2>
        <a:accent1>
          <a:srgbClr val="66CCFF"/>
        </a:accent1>
        <a:accent2>
          <a:srgbClr val="00FFFF"/>
        </a:accent2>
        <a:accent3>
          <a:srgbClr val="AAAAAF"/>
        </a:accent3>
        <a:accent4>
          <a:srgbClr val="AEC9DA"/>
        </a:accent4>
        <a:accent5>
          <a:srgbClr val="B8E2FF"/>
        </a:accent5>
        <a:accent6>
          <a:srgbClr val="00E7E7"/>
        </a:accent6>
        <a:hlink>
          <a:srgbClr val="6699FF"/>
        </a:hlink>
        <a:folHlink>
          <a:srgbClr val="99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Office\Sablony\Návrhy prezentací\Vějíře.pot</Template>
  <TotalTime>3622</TotalTime>
  <Words>1798</Words>
  <Application>Microsoft Office PowerPoint</Application>
  <PresentationFormat>Prezentácia na obrazovke (4:3)</PresentationFormat>
  <Paragraphs>372</Paragraphs>
  <Slides>47</Slides>
  <Notes>47</Notes>
  <HiddenSlides>0</HiddenSlides>
  <MMClips>0</MMClips>
  <ScaleCrop>false</ScaleCrop>
  <HeadingPairs>
    <vt:vector size="6" baseType="variant">
      <vt:variant>
        <vt:lpstr>Použité písma</vt:lpstr>
      </vt:variant>
      <vt:variant>
        <vt:i4>5</vt:i4>
      </vt:variant>
      <vt:variant>
        <vt:lpstr>Motív</vt:lpstr>
      </vt:variant>
      <vt:variant>
        <vt:i4>6</vt:i4>
      </vt:variant>
      <vt:variant>
        <vt:lpstr>Nadpisy snímok</vt:lpstr>
      </vt:variant>
      <vt:variant>
        <vt:i4>47</vt:i4>
      </vt:variant>
    </vt:vector>
  </HeadingPairs>
  <TitlesOfParts>
    <vt:vector size="58" baseType="lpstr">
      <vt:lpstr>Arial</vt:lpstr>
      <vt:lpstr>Calibri</vt:lpstr>
      <vt:lpstr>Monotype Sorts</vt:lpstr>
      <vt:lpstr>Times New Roman</vt:lpstr>
      <vt:lpstr>Wingdings</vt:lpstr>
      <vt:lpstr>1_Vějíře</vt:lpstr>
      <vt:lpstr>2_Vějíře</vt:lpstr>
      <vt:lpstr>Výchozí návrh</vt:lpstr>
      <vt:lpstr>3_Vějíře</vt:lpstr>
      <vt:lpstr>4_Vějíře</vt:lpstr>
      <vt:lpstr>5_Vějíře</vt:lpstr>
      <vt:lpstr>Pharmacognosy  lab exercise 6</vt:lpstr>
      <vt:lpstr>Cinchonae cortex CzPh 2017</vt:lpstr>
      <vt:lpstr>Cinchonae cortex CzPh 2017</vt:lpstr>
      <vt:lpstr>Cinchonae cortex CzPh 2017</vt:lpstr>
      <vt:lpstr>Cinchonae cortex CzPh 2017</vt:lpstr>
      <vt:lpstr>Frangulae cortex CzPh 2017</vt:lpstr>
      <vt:lpstr>Frangulae cortex CzPh 2017</vt:lpstr>
      <vt:lpstr>Frangulae cortex CzPh 2017</vt:lpstr>
      <vt:lpstr>Frangulae cortex CzPh 2017</vt:lpstr>
      <vt:lpstr>Quercus cortex CzPh 2017</vt:lpstr>
      <vt:lpstr>Quercus cortex CzPh 2017</vt:lpstr>
      <vt:lpstr>Quercus cortex CzPh 2017</vt:lpstr>
      <vt:lpstr>Quercus cortex CzPh 2017</vt:lpstr>
      <vt:lpstr>Juniperi lignum</vt:lpstr>
      <vt:lpstr>Juniperi lignum</vt:lpstr>
      <vt:lpstr>Juniperi lignum</vt:lpstr>
      <vt:lpstr>Juniperi lignum</vt:lpstr>
      <vt:lpstr>Juniperi lignum</vt:lpstr>
      <vt:lpstr>Sennae folium CzPh 2017</vt:lpstr>
      <vt:lpstr>Sennae folium CzPh 2017</vt:lpstr>
      <vt:lpstr>Sennae folium CzPh 2017</vt:lpstr>
      <vt:lpstr>Sennae folium CzPh 2017</vt:lpstr>
      <vt:lpstr>Sennae folium CzPh 2017</vt:lpstr>
      <vt:lpstr>MACROSCOPY</vt:lpstr>
      <vt:lpstr>Cinnamomi cortex CzPh 2017</vt:lpstr>
      <vt:lpstr>Cinnamomi cortex CzPh 2017</vt:lpstr>
      <vt:lpstr>Condurango cortex</vt:lpstr>
      <vt:lpstr>Condurango cortex</vt:lpstr>
      <vt:lpstr>Rhammi purshianae cortex CzPh 2017</vt:lpstr>
      <vt:lpstr>Rhammi purshianae cortex CzPh 2017</vt:lpstr>
      <vt:lpstr>Salicis cortex CzPh 2017</vt:lpstr>
      <vt:lpstr>Salicis cortex CzPh 2017</vt:lpstr>
      <vt:lpstr>Quassiae lignum</vt:lpstr>
      <vt:lpstr>Quassiae lignum</vt:lpstr>
      <vt:lpstr>Bucco folium </vt:lpstr>
      <vt:lpstr>Bucco folium </vt:lpstr>
      <vt:lpstr>Bucco folium </vt:lpstr>
      <vt:lpstr>Juglandis folium </vt:lpstr>
      <vt:lpstr>Juglandis folium </vt:lpstr>
      <vt:lpstr>Myrtilli folium</vt:lpstr>
      <vt:lpstr>Myrtilli folium</vt:lpstr>
      <vt:lpstr>Lauri folium</vt:lpstr>
      <vt:lpstr>Lauri folium</vt:lpstr>
      <vt:lpstr>Vitis ideaei folium </vt:lpstr>
      <vt:lpstr>Vitis ideaei folium </vt:lpstr>
      <vt:lpstr>Olivae folium</vt:lpstr>
      <vt:lpstr>Olivae folium</vt:lpstr>
    </vt:vector>
  </TitlesOfParts>
  <Company>FaF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Cvičení č. 1</dc:title>
  <dc:creator>pc</dc:creator>
  <cp:lastModifiedBy>F15208</cp:lastModifiedBy>
  <cp:revision>319</cp:revision>
  <dcterms:created xsi:type="dcterms:W3CDTF">2002-09-12T08:30:40Z</dcterms:created>
  <dcterms:modified xsi:type="dcterms:W3CDTF">2019-10-23T09:38:20Z</dcterms:modified>
</cp:coreProperties>
</file>