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A2FD-8E17-4C68-850B-BAFC32B22F7F}" type="datetimeFigureOut">
              <a:rPr lang="cs-CZ" smtClean="0"/>
              <a:t>4.3.2009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1C2D-DC97-4284-98F6-31E0A274C62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Mapy Evropy 1789-1989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Střední Evropa 1945/1949</a:t>
            </a:r>
            <a:endParaRPr lang="cs-CZ" dirty="0"/>
          </a:p>
        </p:txBody>
      </p:sp>
      <p:pic>
        <p:nvPicPr>
          <p:cNvPr id="6" name="Obrázek 5" descr="Střední Evropa po 1945_1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583680" cy="5184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Střední Evropa 1949</a:t>
            </a:r>
            <a:endParaRPr lang="cs-CZ" dirty="0"/>
          </a:p>
        </p:txBody>
      </p:sp>
      <p:pic>
        <p:nvPicPr>
          <p:cNvPr id="3" name="Obrázek 2" descr="Střední Evropa po 1949-19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6583680" cy="54589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1989</a:t>
            </a:r>
            <a:endParaRPr lang="cs-CZ" dirty="0"/>
          </a:p>
        </p:txBody>
      </p:sp>
      <p:pic>
        <p:nvPicPr>
          <p:cNvPr id="5" name="Obrázek 4" descr="Evropa 198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50" y="571480"/>
            <a:ext cx="4824031" cy="6286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1991</a:t>
            </a:r>
            <a:endParaRPr lang="cs-CZ" dirty="0"/>
          </a:p>
        </p:txBody>
      </p:sp>
      <p:pic>
        <p:nvPicPr>
          <p:cNvPr id="3" name="Obrázek 2" descr="Evropa 1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53808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ntral_europe_17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01204"/>
            <a:ext cx="7358114" cy="5725418"/>
          </a:xfrm>
        </p:spPr>
      </p:pic>
      <p:sp>
        <p:nvSpPr>
          <p:cNvPr id="5" name="TextovéPole 4"/>
          <p:cNvSpPr txBox="1"/>
          <p:nvPr/>
        </p:nvSpPr>
        <p:spPr>
          <a:xfrm>
            <a:off x="3714744" y="1428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1789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Svatá říše římská národa německého 1803 a 1806</a:t>
            </a:r>
            <a:endParaRPr lang="cs-CZ" sz="2800" dirty="0"/>
          </a:p>
        </p:txBody>
      </p:sp>
      <p:pic>
        <p:nvPicPr>
          <p:cNvPr id="4" name="Obrázek 3" descr="germany_italy_1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5" y="857232"/>
            <a:ext cx="3775202" cy="5857916"/>
          </a:xfrm>
          <a:prstGeom prst="rect">
            <a:avLst/>
          </a:prstGeom>
        </p:spPr>
      </p:pic>
      <p:pic>
        <p:nvPicPr>
          <p:cNvPr id="5" name="Obrázek 4" descr="germany_italy_1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482" y="785793"/>
            <a:ext cx="3843608" cy="594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ýnský spole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48031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Dělení Polska 1772, 1793, 1795</a:t>
            </a:r>
            <a:endParaRPr lang="cs-CZ" sz="2800" b="1" dirty="0"/>
          </a:p>
        </p:txBody>
      </p:sp>
      <p:pic>
        <p:nvPicPr>
          <p:cNvPr id="4" name="Obrázek 3" descr="Dělení Pol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98018"/>
            <a:ext cx="7731910" cy="596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1815</a:t>
            </a:r>
            <a:endParaRPr lang="cs-CZ" dirty="0"/>
          </a:p>
        </p:txBody>
      </p:sp>
      <p:pic>
        <p:nvPicPr>
          <p:cNvPr id="3" name="Obrázek 2" descr="Europa-nach-Wiener-Kon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224943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1871</a:t>
            </a:r>
            <a:endParaRPr lang="cs-CZ" dirty="0"/>
          </a:p>
        </p:txBody>
      </p:sp>
      <p:pic>
        <p:nvPicPr>
          <p:cNvPr id="3" name="Obrázek 2" descr="Deutschland-187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5170738" cy="5856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15262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1910</a:t>
            </a:r>
            <a:endParaRPr lang="cs-CZ" dirty="0"/>
          </a:p>
        </p:txBody>
      </p:sp>
      <p:pic>
        <p:nvPicPr>
          <p:cNvPr id="3" name="Picture 5" descr="D:\Dokumenty\VÝUKA\1866-1870\Prusko-rakouská válka\europe_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30864"/>
            <a:ext cx="7360816" cy="581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1918</a:t>
            </a:r>
            <a:endParaRPr lang="cs-CZ" dirty="0"/>
          </a:p>
        </p:txBody>
      </p:sp>
      <p:pic>
        <p:nvPicPr>
          <p:cNvPr id="1026" name="Picture 2" descr="F:\VÝUKA\vojenské dějiny\1.světová válka\evropa 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44080"/>
            <a:ext cx="7772412" cy="601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</Words>
  <Application>Microsoft Office PowerPoint</Application>
  <PresentationFormat>Předvádění na obrazovce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Mapy Evropy 1789-1989</vt:lpstr>
      <vt:lpstr>Snímek 2</vt:lpstr>
      <vt:lpstr>Svatá říše římská národa německého 1803 a 1806</vt:lpstr>
      <vt:lpstr>Snímek 4</vt:lpstr>
      <vt:lpstr>Dělení Polska 1772, 1793, 1795</vt:lpstr>
      <vt:lpstr>1815</vt:lpstr>
      <vt:lpstr>1871</vt:lpstr>
      <vt:lpstr>1910</vt:lpstr>
      <vt:lpstr>1918</vt:lpstr>
      <vt:lpstr>Střední Evropa 1945/1949</vt:lpstr>
      <vt:lpstr>Střední Evropa 1949</vt:lpstr>
      <vt:lpstr>1989</vt:lpstr>
      <vt:lpstr>1991</vt:lpstr>
    </vt:vector>
  </TitlesOfParts>
  <Company>Univerzita obrany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Mapy Evropy 1789-1989</dc:title>
  <dc:creator>k109nem</dc:creator>
  <cp:lastModifiedBy>k109nem</cp:lastModifiedBy>
  <cp:revision>8</cp:revision>
  <dcterms:created xsi:type="dcterms:W3CDTF">2009-03-04T12:14:29Z</dcterms:created>
  <dcterms:modified xsi:type="dcterms:W3CDTF">2009-03-04T13:28:37Z</dcterms:modified>
</cp:coreProperties>
</file>