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1" r:id="rId13"/>
    <p:sldId id="25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30DEA-CEF8-4F15-9625-FEA619EF0244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38BB3DB-5F72-4A21-AF1B-1124911DCE2D}">
      <dgm:prSet phldrT="[Text]"/>
      <dgm:spPr/>
      <dgm:t>
        <a:bodyPr/>
        <a:lstStyle/>
        <a:p>
          <a:r>
            <a:rPr lang="cs-CZ" dirty="0" smtClean="0"/>
            <a:t>úkol A</a:t>
          </a:r>
          <a:endParaRPr lang="cs-CZ" dirty="0"/>
        </a:p>
      </dgm:t>
    </dgm:pt>
    <dgm:pt modelId="{9C8DC647-BEE3-429B-A48A-AF69C6C0FA43}" type="parTrans" cxnId="{CCF8D083-9425-43F8-A505-F879D671CDD1}">
      <dgm:prSet/>
      <dgm:spPr/>
      <dgm:t>
        <a:bodyPr/>
        <a:lstStyle/>
        <a:p>
          <a:endParaRPr lang="cs-CZ"/>
        </a:p>
      </dgm:t>
    </dgm:pt>
    <dgm:pt modelId="{6BFF39BC-84E4-4983-AF12-152C70E8514D}" type="sibTrans" cxnId="{CCF8D083-9425-43F8-A505-F879D671CDD1}">
      <dgm:prSet/>
      <dgm:spPr/>
      <dgm:t>
        <a:bodyPr/>
        <a:lstStyle/>
        <a:p>
          <a:endParaRPr lang="cs-CZ"/>
        </a:p>
      </dgm:t>
    </dgm:pt>
    <dgm:pt modelId="{110095AC-C739-4A79-B436-31C18DD6AF32}">
      <dgm:prSet phldrT="[Text]"/>
      <dgm:spPr/>
      <dgm:t>
        <a:bodyPr/>
        <a:lstStyle/>
        <a:p>
          <a:r>
            <a:rPr lang="cs-CZ" dirty="0" smtClean="0"/>
            <a:t>úkol B1</a:t>
          </a:r>
          <a:endParaRPr lang="cs-CZ" dirty="0"/>
        </a:p>
      </dgm:t>
    </dgm:pt>
    <dgm:pt modelId="{E820823E-45AA-41A0-8967-B2B4A82F8213}" type="parTrans" cxnId="{4C723187-2EA8-4A1A-AB01-B3B6B4FD3097}">
      <dgm:prSet/>
      <dgm:spPr/>
      <dgm:t>
        <a:bodyPr/>
        <a:lstStyle/>
        <a:p>
          <a:endParaRPr lang="cs-CZ"/>
        </a:p>
      </dgm:t>
    </dgm:pt>
    <dgm:pt modelId="{0A89C4A2-6D37-4FC9-9B35-85C2C0BE4970}" type="sibTrans" cxnId="{4C723187-2EA8-4A1A-AB01-B3B6B4FD3097}">
      <dgm:prSet/>
      <dgm:spPr/>
      <dgm:t>
        <a:bodyPr/>
        <a:lstStyle/>
        <a:p>
          <a:endParaRPr lang="cs-CZ"/>
        </a:p>
      </dgm:t>
    </dgm:pt>
    <dgm:pt modelId="{B8280FBA-FABD-4C68-8B22-0BA7000F287C}">
      <dgm:prSet phldrT="[Text]"/>
      <dgm:spPr/>
      <dgm:t>
        <a:bodyPr/>
        <a:lstStyle/>
        <a:p>
          <a:r>
            <a:rPr lang="cs-CZ" dirty="0" smtClean="0"/>
            <a:t>úkol C1</a:t>
          </a:r>
          <a:endParaRPr lang="cs-CZ" dirty="0"/>
        </a:p>
      </dgm:t>
    </dgm:pt>
    <dgm:pt modelId="{8B43723D-15C2-4209-89ED-377471BA873A}" type="parTrans" cxnId="{36B70FA7-6EFF-4B4E-A8A5-88E10D7CE824}">
      <dgm:prSet/>
      <dgm:spPr/>
      <dgm:t>
        <a:bodyPr/>
        <a:lstStyle/>
        <a:p>
          <a:endParaRPr lang="cs-CZ"/>
        </a:p>
      </dgm:t>
    </dgm:pt>
    <dgm:pt modelId="{A2525B4C-DA2D-4BC6-8A93-DEB08961363B}" type="sibTrans" cxnId="{36B70FA7-6EFF-4B4E-A8A5-88E10D7CE824}">
      <dgm:prSet/>
      <dgm:spPr/>
      <dgm:t>
        <a:bodyPr/>
        <a:lstStyle/>
        <a:p>
          <a:endParaRPr lang="cs-CZ"/>
        </a:p>
      </dgm:t>
    </dgm:pt>
    <dgm:pt modelId="{7993746B-F905-44A5-8AB2-40355A61D592}">
      <dgm:prSet phldrT="[Text]"/>
      <dgm:spPr/>
      <dgm:t>
        <a:bodyPr/>
        <a:lstStyle/>
        <a:p>
          <a:r>
            <a:rPr lang="cs-CZ" dirty="0" smtClean="0"/>
            <a:t>úkol C2</a:t>
          </a:r>
          <a:endParaRPr lang="cs-CZ" dirty="0"/>
        </a:p>
      </dgm:t>
    </dgm:pt>
    <dgm:pt modelId="{712162FC-3AC0-4DD8-AE35-B45623DA95E1}" type="parTrans" cxnId="{8D3B973E-F463-4AE8-88A8-D4044C2BF398}">
      <dgm:prSet/>
      <dgm:spPr/>
      <dgm:t>
        <a:bodyPr/>
        <a:lstStyle/>
        <a:p>
          <a:endParaRPr lang="cs-CZ"/>
        </a:p>
      </dgm:t>
    </dgm:pt>
    <dgm:pt modelId="{02F77870-EADC-437F-98F9-F4FD8BB475AF}" type="sibTrans" cxnId="{8D3B973E-F463-4AE8-88A8-D4044C2BF398}">
      <dgm:prSet/>
      <dgm:spPr/>
      <dgm:t>
        <a:bodyPr/>
        <a:lstStyle/>
        <a:p>
          <a:endParaRPr lang="cs-CZ"/>
        </a:p>
      </dgm:t>
    </dgm:pt>
    <dgm:pt modelId="{390ACD89-41CD-413B-BEC8-85F27E9420A4}">
      <dgm:prSet phldrT="[Text]"/>
      <dgm:spPr/>
      <dgm:t>
        <a:bodyPr/>
        <a:lstStyle/>
        <a:p>
          <a:r>
            <a:rPr lang="cs-CZ" dirty="0" smtClean="0"/>
            <a:t>úkol B2</a:t>
          </a:r>
          <a:endParaRPr lang="cs-CZ" dirty="0"/>
        </a:p>
      </dgm:t>
    </dgm:pt>
    <dgm:pt modelId="{0D536970-C0C2-445F-88EB-DE5460A2729C}" type="parTrans" cxnId="{37F0C57B-FDCD-4668-BA35-E52F3D987911}">
      <dgm:prSet/>
      <dgm:spPr/>
      <dgm:t>
        <a:bodyPr/>
        <a:lstStyle/>
        <a:p>
          <a:endParaRPr lang="cs-CZ"/>
        </a:p>
      </dgm:t>
    </dgm:pt>
    <dgm:pt modelId="{59CFEEBE-C8D4-40B2-AE18-8A145A40B0AF}" type="sibTrans" cxnId="{37F0C57B-FDCD-4668-BA35-E52F3D987911}">
      <dgm:prSet/>
      <dgm:spPr/>
      <dgm:t>
        <a:bodyPr/>
        <a:lstStyle/>
        <a:p>
          <a:endParaRPr lang="cs-CZ"/>
        </a:p>
      </dgm:t>
    </dgm:pt>
    <dgm:pt modelId="{1C50EAA7-462E-41CE-A653-ECB26C65885D}">
      <dgm:prSet phldrT="[Text]"/>
      <dgm:spPr/>
      <dgm:t>
        <a:bodyPr/>
        <a:lstStyle/>
        <a:p>
          <a:r>
            <a:rPr lang="cs-CZ" dirty="0" smtClean="0"/>
            <a:t>úkol C3</a:t>
          </a:r>
          <a:endParaRPr lang="cs-CZ" dirty="0"/>
        </a:p>
      </dgm:t>
    </dgm:pt>
    <dgm:pt modelId="{BACAD664-E158-44BF-8ED4-6B350CFDAFAB}" type="parTrans" cxnId="{46F4471F-B5B5-44CE-A4D4-CF820D98AD9B}">
      <dgm:prSet/>
      <dgm:spPr/>
      <dgm:t>
        <a:bodyPr/>
        <a:lstStyle/>
        <a:p>
          <a:endParaRPr lang="cs-CZ"/>
        </a:p>
      </dgm:t>
    </dgm:pt>
    <dgm:pt modelId="{D952A116-1002-4D45-81D0-76D109A609DE}" type="sibTrans" cxnId="{46F4471F-B5B5-44CE-A4D4-CF820D98AD9B}">
      <dgm:prSet/>
      <dgm:spPr/>
      <dgm:t>
        <a:bodyPr/>
        <a:lstStyle/>
        <a:p>
          <a:endParaRPr lang="cs-CZ"/>
        </a:p>
      </dgm:t>
    </dgm:pt>
    <dgm:pt modelId="{4AF39055-FD76-4BE1-991D-16350BB0132A}">
      <dgm:prSet phldrT="[Text]"/>
      <dgm:spPr/>
      <dgm:t>
        <a:bodyPr/>
        <a:lstStyle/>
        <a:p>
          <a:r>
            <a:rPr lang="cs-CZ" dirty="0" smtClean="0"/>
            <a:t>Ukončení jedné fáze; výstup</a:t>
          </a:r>
          <a:endParaRPr lang="cs-CZ" dirty="0"/>
        </a:p>
      </dgm:t>
    </dgm:pt>
    <dgm:pt modelId="{9C9015F7-3387-481C-8CDC-0DF26804B87B}" type="parTrans" cxnId="{FD0D3C7E-B2AA-4BE4-86B9-416F045994B1}">
      <dgm:prSet/>
      <dgm:spPr/>
      <dgm:t>
        <a:bodyPr/>
        <a:lstStyle/>
        <a:p>
          <a:endParaRPr lang="cs-CZ"/>
        </a:p>
      </dgm:t>
    </dgm:pt>
    <dgm:pt modelId="{23C62C40-AD5A-471F-B5CC-06D64EA19108}" type="sibTrans" cxnId="{FD0D3C7E-B2AA-4BE4-86B9-416F045994B1}">
      <dgm:prSet/>
      <dgm:spPr/>
      <dgm:t>
        <a:bodyPr/>
        <a:lstStyle/>
        <a:p>
          <a:endParaRPr lang="cs-CZ"/>
        </a:p>
      </dgm:t>
    </dgm:pt>
    <dgm:pt modelId="{861EE295-1C8B-45FE-B208-017DD2CD465C}">
      <dgm:prSet phldrT="[Text]"/>
      <dgm:spPr/>
      <dgm:t>
        <a:bodyPr/>
        <a:lstStyle/>
        <a:p>
          <a:r>
            <a:rPr lang="cs-CZ" dirty="0" smtClean="0"/>
            <a:t>Splnění úkolu A předpokládá splnění úkolu B1 a B2 (může jít o činnosti)</a:t>
          </a:r>
          <a:endParaRPr lang="cs-CZ" dirty="0"/>
        </a:p>
      </dgm:t>
    </dgm:pt>
    <dgm:pt modelId="{625F55EF-2BBB-4D51-A878-C35DB1F34DF1}" type="parTrans" cxnId="{494B5014-861F-4923-9BA1-E38D57AAABC1}">
      <dgm:prSet/>
      <dgm:spPr/>
      <dgm:t>
        <a:bodyPr/>
        <a:lstStyle/>
        <a:p>
          <a:endParaRPr lang="cs-CZ"/>
        </a:p>
      </dgm:t>
    </dgm:pt>
    <dgm:pt modelId="{B2C6080D-7796-43DA-9E09-A1437F9A2312}" type="sibTrans" cxnId="{494B5014-861F-4923-9BA1-E38D57AAABC1}">
      <dgm:prSet/>
      <dgm:spPr/>
      <dgm:t>
        <a:bodyPr/>
        <a:lstStyle/>
        <a:p>
          <a:endParaRPr lang="cs-CZ"/>
        </a:p>
      </dgm:t>
    </dgm:pt>
    <dgm:pt modelId="{77C5F099-3849-4251-AF50-929C175078E7}">
      <dgm:prSet phldrT="[Text]"/>
      <dgm:spPr/>
      <dgm:t>
        <a:bodyPr/>
        <a:lstStyle/>
        <a:p>
          <a:r>
            <a:rPr lang="cs-CZ" dirty="0" smtClean="0"/>
            <a:t>Splnění úkolu B1 předpokládá splnění úkolu C1 a C2; splnění úkolu B2 předpokládá splnění úkolu C3</a:t>
          </a:r>
          <a:endParaRPr lang="cs-CZ" dirty="0"/>
        </a:p>
      </dgm:t>
    </dgm:pt>
    <dgm:pt modelId="{FC9BA01F-5329-46E2-8AB7-E5A3B229EEAD}" type="parTrans" cxnId="{CE58BC71-0A10-4ED3-9ECA-724B927C1DEC}">
      <dgm:prSet/>
      <dgm:spPr/>
      <dgm:t>
        <a:bodyPr/>
        <a:lstStyle/>
        <a:p>
          <a:endParaRPr lang="cs-CZ"/>
        </a:p>
      </dgm:t>
    </dgm:pt>
    <dgm:pt modelId="{8A021B12-E17C-41AA-99CE-83542BEA9B7C}" type="sibTrans" cxnId="{CE58BC71-0A10-4ED3-9ECA-724B927C1DEC}">
      <dgm:prSet/>
      <dgm:spPr/>
      <dgm:t>
        <a:bodyPr/>
        <a:lstStyle/>
        <a:p>
          <a:endParaRPr lang="cs-CZ"/>
        </a:p>
      </dgm:t>
    </dgm:pt>
    <dgm:pt modelId="{8F0D88F8-DED1-4388-9B79-9EB95C335768}" type="pres">
      <dgm:prSet presAssocID="{37730DEA-CEF8-4F15-9625-FEA619EF024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98050B-06B6-4175-9691-CFD5EDD826A1}" type="pres">
      <dgm:prSet presAssocID="{37730DEA-CEF8-4F15-9625-FEA619EF0244}" presName="hierFlow" presStyleCnt="0"/>
      <dgm:spPr/>
    </dgm:pt>
    <dgm:pt modelId="{A84851B5-A31F-41B3-A522-F7BF43CF86D4}" type="pres">
      <dgm:prSet presAssocID="{37730DEA-CEF8-4F15-9625-FEA619EF0244}" presName="firstBuf" presStyleCnt="0"/>
      <dgm:spPr/>
    </dgm:pt>
    <dgm:pt modelId="{42CACA96-F3B5-4640-AC1A-7023601CA9FA}" type="pres">
      <dgm:prSet presAssocID="{37730DEA-CEF8-4F15-9625-FEA619EF024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A30DF7F-D05D-4341-AFB8-7DCD03E5697B}" type="pres">
      <dgm:prSet presAssocID="{838BB3DB-5F72-4A21-AF1B-1124911DCE2D}" presName="Name14" presStyleCnt="0"/>
      <dgm:spPr/>
    </dgm:pt>
    <dgm:pt modelId="{6CE35633-6528-40C7-9332-4F343404C396}" type="pres">
      <dgm:prSet presAssocID="{838BB3DB-5F72-4A21-AF1B-1124911DCE2D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00C449-E98A-4D91-88F6-AB91ABB2DB3A}" type="pres">
      <dgm:prSet presAssocID="{838BB3DB-5F72-4A21-AF1B-1124911DCE2D}" presName="hierChild2" presStyleCnt="0"/>
      <dgm:spPr/>
    </dgm:pt>
    <dgm:pt modelId="{63EFA931-E147-4662-96B4-DCDCF9E6A96D}" type="pres">
      <dgm:prSet presAssocID="{E820823E-45AA-41A0-8967-B2B4A82F8213}" presName="Name19" presStyleLbl="parChTrans1D2" presStyleIdx="0" presStyleCnt="2"/>
      <dgm:spPr/>
    </dgm:pt>
    <dgm:pt modelId="{B41F8E39-8ED7-4D2D-92BF-1FD85870252B}" type="pres">
      <dgm:prSet presAssocID="{110095AC-C739-4A79-B436-31C18DD6AF32}" presName="Name21" presStyleCnt="0"/>
      <dgm:spPr/>
    </dgm:pt>
    <dgm:pt modelId="{C0FD3D6B-F870-4B13-A4B5-6B89ED94D41F}" type="pres">
      <dgm:prSet presAssocID="{110095AC-C739-4A79-B436-31C18DD6AF32}" presName="level2Shape" presStyleLbl="node2" presStyleIdx="0" presStyleCnt="2"/>
      <dgm:spPr/>
      <dgm:t>
        <a:bodyPr/>
        <a:lstStyle/>
        <a:p>
          <a:endParaRPr lang="cs-CZ"/>
        </a:p>
      </dgm:t>
    </dgm:pt>
    <dgm:pt modelId="{6490C073-FD24-40A0-86A4-69BCB9808CFF}" type="pres">
      <dgm:prSet presAssocID="{110095AC-C739-4A79-B436-31C18DD6AF32}" presName="hierChild3" presStyleCnt="0"/>
      <dgm:spPr/>
    </dgm:pt>
    <dgm:pt modelId="{B4922789-57A7-4F92-8EBD-C98AA5B28300}" type="pres">
      <dgm:prSet presAssocID="{8B43723D-15C2-4209-89ED-377471BA873A}" presName="Name19" presStyleLbl="parChTrans1D3" presStyleIdx="0" presStyleCnt="3"/>
      <dgm:spPr/>
    </dgm:pt>
    <dgm:pt modelId="{1688F775-A7B3-4EF2-8FF4-C4880AB48A1F}" type="pres">
      <dgm:prSet presAssocID="{B8280FBA-FABD-4C68-8B22-0BA7000F287C}" presName="Name21" presStyleCnt="0"/>
      <dgm:spPr/>
    </dgm:pt>
    <dgm:pt modelId="{92D9CBD4-0224-4EDE-8BA7-D5D1AD253BE9}" type="pres">
      <dgm:prSet presAssocID="{B8280FBA-FABD-4C68-8B22-0BA7000F287C}" presName="level2Shape" presStyleLbl="node3" presStyleIdx="0" presStyleCnt="3"/>
      <dgm:spPr/>
      <dgm:t>
        <a:bodyPr/>
        <a:lstStyle/>
        <a:p>
          <a:endParaRPr lang="cs-CZ"/>
        </a:p>
      </dgm:t>
    </dgm:pt>
    <dgm:pt modelId="{C6700E95-FB40-42AE-B24C-98FE896DDA48}" type="pres">
      <dgm:prSet presAssocID="{B8280FBA-FABD-4C68-8B22-0BA7000F287C}" presName="hierChild3" presStyleCnt="0"/>
      <dgm:spPr/>
    </dgm:pt>
    <dgm:pt modelId="{E55C8C12-3FDE-404E-B734-B4EE936D35AC}" type="pres">
      <dgm:prSet presAssocID="{712162FC-3AC0-4DD8-AE35-B45623DA95E1}" presName="Name19" presStyleLbl="parChTrans1D3" presStyleIdx="1" presStyleCnt="3"/>
      <dgm:spPr/>
    </dgm:pt>
    <dgm:pt modelId="{A9EDE7A3-1208-4CE4-8443-FC7CF0CF9EB7}" type="pres">
      <dgm:prSet presAssocID="{7993746B-F905-44A5-8AB2-40355A61D592}" presName="Name21" presStyleCnt="0"/>
      <dgm:spPr/>
    </dgm:pt>
    <dgm:pt modelId="{94BB5624-7B92-43D1-910F-887C78015199}" type="pres">
      <dgm:prSet presAssocID="{7993746B-F905-44A5-8AB2-40355A61D592}" presName="level2Shape" presStyleLbl="node3" presStyleIdx="1" presStyleCnt="3"/>
      <dgm:spPr/>
      <dgm:t>
        <a:bodyPr/>
        <a:lstStyle/>
        <a:p>
          <a:endParaRPr lang="cs-CZ"/>
        </a:p>
      </dgm:t>
    </dgm:pt>
    <dgm:pt modelId="{17AD403F-DDE5-4B3B-8748-75CFC8D7498A}" type="pres">
      <dgm:prSet presAssocID="{7993746B-F905-44A5-8AB2-40355A61D592}" presName="hierChild3" presStyleCnt="0"/>
      <dgm:spPr/>
    </dgm:pt>
    <dgm:pt modelId="{C3DB9DFA-051F-4FEA-8B92-BBE03EC551C8}" type="pres">
      <dgm:prSet presAssocID="{0D536970-C0C2-445F-88EB-DE5460A2729C}" presName="Name19" presStyleLbl="parChTrans1D2" presStyleIdx="1" presStyleCnt="2"/>
      <dgm:spPr/>
    </dgm:pt>
    <dgm:pt modelId="{13A5D65C-CF10-4A03-9649-DA529375B345}" type="pres">
      <dgm:prSet presAssocID="{390ACD89-41CD-413B-BEC8-85F27E9420A4}" presName="Name21" presStyleCnt="0"/>
      <dgm:spPr/>
    </dgm:pt>
    <dgm:pt modelId="{96472A50-73FD-44FE-ADAA-8C072F1DB5C9}" type="pres">
      <dgm:prSet presAssocID="{390ACD89-41CD-413B-BEC8-85F27E9420A4}" presName="level2Shape" presStyleLbl="node2" presStyleIdx="1" presStyleCnt="2"/>
      <dgm:spPr/>
      <dgm:t>
        <a:bodyPr/>
        <a:lstStyle/>
        <a:p>
          <a:endParaRPr lang="cs-CZ"/>
        </a:p>
      </dgm:t>
    </dgm:pt>
    <dgm:pt modelId="{534E4637-2B67-4261-B506-DF2FB9A012FB}" type="pres">
      <dgm:prSet presAssocID="{390ACD89-41CD-413B-BEC8-85F27E9420A4}" presName="hierChild3" presStyleCnt="0"/>
      <dgm:spPr/>
    </dgm:pt>
    <dgm:pt modelId="{0F179B0F-C1E5-4470-AF12-A1C0023B3128}" type="pres">
      <dgm:prSet presAssocID="{BACAD664-E158-44BF-8ED4-6B350CFDAFAB}" presName="Name19" presStyleLbl="parChTrans1D3" presStyleIdx="2" presStyleCnt="3"/>
      <dgm:spPr/>
    </dgm:pt>
    <dgm:pt modelId="{C5709FA9-D4C4-4504-B409-EB2B33E1307A}" type="pres">
      <dgm:prSet presAssocID="{1C50EAA7-462E-41CE-A653-ECB26C65885D}" presName="Name21" presStyleCnt="0"/>
      <dgm:spPr/>
    </dgm:pt>
    <dgm:pt modelId="{0C7E40A6-8D95-48F8-A24E-BB9D3CBCEB97}" type="pres">
      <dgm:prSet presAssocID="{1C50EAA7-462E-41CE-A653-ECB26C65885D}" presName="level2Shape" presStyleLbl="node3" presStyleIdx="2" presStyleCnt="3"/>
      <dgm:spPr/>
      <dgm:t>
        <a:bodyPr/>
        <a:lstStyle/>
        <a:p>
          <a:endParaRPr lang="cs-CZ"/>
        </a:p>
      </dgm:t>
    </dgm:pt>
    <dgm:pt modelId="{1D7454E6-040C-490C-9763-A71B442750AD}" type="pres">
      <dgm:prSet presAssocID="{1C50EAA7-462E-41CE-A653-ECB26C65885D}" presName="hierChild3" presStyleCnt="0"/>
      <dgm:spPr/>
    </dgm:pt>
    <dgm:pt modelId="{C9777D7F-7340-4353-B4E8-00795B5F4FBF}" type="pres">
      <dgm:prSet presAssocID="{37730DEA-CEF8-4F15-9625-FEA619EF0244}" presName="bgShapesFlow" presStyleCnt="0"/>
      <dgm:spPr/>
    </dgm:pt>
    <dgm:pt modelId="{AD90ACF5-33EA-4E4A-BF13-1D9C7515C39E}" type="pres">
      <dgm:prSet presAssocID="{4AF39055-FD76-4BE1-991D-16350BB0132A}" presName="rectComp" presStyleCnt="0"/>
      <dgm:spPr/>
    </dgm:pt>
    <dgm:pt modelId="{31ED391D-58D5-4101-B74B-79283175D4A0}" type="pres">
      <dgm:prSet presAssocID="{4AF39055-FD76-4BE1-991D-16350BB0132A}" presName="bgRect" presStyleLbl="bgShp" presStyleIdx="0" presStyleCnt="3"/>
      <dgm:spPr/>
      <dgm:t>
        <a:bodyPr/>
        <a:lstStyle/>
        <a:p>
          <a:endParaRPr lang="cs-CZ"/>
        </a:p>
      </dgm:t>
    </dgm:pt>
    <dgm:pt modelId="{C5FA0779-C8E0-4EE3-8314-481AEC0E63ED}" type="pres">
      <dgm:prSet presAssocID="{4AF39055-FD76-4BE1-991D-16350BB0132A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C02DFA-481F-4054-AC77-10586855A5A7}" type="pres">
      <dgm:prSet presAssocID="{4AF39055-FD76-4BE1-991D-16350BB0132A}" presName="spComp" presStyleCnt="0"/>
      <dgm:spPr/>
    </dgm:pt>
    <dgm:pt modelId="{C57D3D6D-2667-4138-AA26-C6BF2FC61A49}" type="pres">
      <dgm:prSet presAssocID="{4AF39055-FD76-4BE1-991D-16350BB0132A}" presName="vSp" presStyleCnt="0"/>
      <dgm:spPr/>
    </dgm:pt>
    <dgm:pt modelId="{3B9BBDE4-BFD3-412E-9E0A-5CBD855132CD}" type="pres">
      <dgm:prSet presAssocID="{861EE295-1C8B-45FE-B208-017DD2CD465C}" presName="rectComp" presStyleCnt="0"/>
      <dgm:spPr/>
    </dgm:pt>
    <dgm:pt modelId="{171124D4-6791-4A12-840D-A4E1A4A4299B}" type="pres">
      <dgm:prSet presAssocID="{861EE295-1C8B-45FE-B208-017DD2CD465C}" presName="bgRect" presStyleLbl="bgShp" presStyleIdx="1" presStyleCnt="3"/>
      <dgm:spPr/>
      <dgm:t>
        <a:bodyPr/>
        <a:lstStyle/>
        <a:p>
          <a:endParaRPr lang="cs-CZ"/>
        </a:p>
      </dgm:t>
    </dgm:pt>
    <dgm:pt modelId="{D35158F7-E042-439E-85B7-38C9769BA02D}" type="pres">
      <dgm:prSet presAssocID="{861EE295-1C8B-45FE-B208-017DD2CD465C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B94DEA-300C-4A13-8267-D5306D1AD88A}" type="pres">
      <dgm:prSet presAssocID="{861EE295-1C8B-45FE-B208-017DD2CD465C}" presName="spComp" presStyleCnt="0"/>
      <dgm:spPr/>
    </dgm:pt>
    <dgm:pt modelId="{A55052B0-A7C9-43B9-8B04-4EF58A0ECD07}" type="pres">
      <dgm:prSet presAssocID="{861EE295-1C8B-45FE-B208-017DD2CD465C}" presName="vSp" presStyleCnt="0"/>
      <dgm:spPr/>
    </dgm:pt>
    <dgm:pt modelId="{66A1144B-9832-46CB-939A-390A97AD44D9}" type="pres">
      <dgm:prSet presAssocID="{77C5F099-3849-4251-AF50-929C175078E7}" presName="rectComp" presStyleCnt="0"/>
      <dgm:spPr/>
    </dgm:pt>
    <dgm:pt modelId="{957BF125-0A5E-4909-A8F3-DC25597F8B97}" type="pres">
      <dgm:prSet presAssocID="{77C5F099-3849-4251-AF50-929C175078E7}" presName="bgRect" presStyleLbl="bgShp" presStyleIdx="2" presStyleCnt="3"/>
      <dgm:spPr/>
      <dgm:t>
        <a:bodyPr/>
        <a:lstStyle/>
        <a:p>
          <a:endParaRPr lang="cs-CZ"/>
        </a:p>
      </dgm:t>
    </dgm:pt>
    <dgm:pt modelId="{576DB0C7-CAEF-4D78-8BEA-1AAD282FD7F7}" type="pres">
      <dgm:prSet presAssocID="{77C5F099-3849-4251-AF50-929C175078E7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6F4471F-B5B5-44CE-A4D4-CF820D98AD9B}" srcId="{390ACD89-41CD-413B-BEC8-85F27E9420A4}" destId="{1C50EAA7-462E-41CE-A653-ECB26C65885D}" srcOrd="0" destOrd="0" parTransId="{BACAD664-E158-44BF-8ED4-6B350CFDAFAB}" sibTransId="{D952A116-1002-4D45-81D0-76D109A609DE}"/>
    <dgm:cxn modelId="{7FB74364-E274-4B76-AB73-E284511E9D3C}" type="presOf" srcId="{390ACD89-41CD-413B-BEC8-85F27E9420A4}" destId="{96472A50-73FD-44FE-ADAA-8C072F1DB5C9}" srcOrd="0" destOrd="0" presId="urn:microsoft.com/office/officeart/2005/8/layout/hierarchy6"/>
    <dgm:cxn modelId="{C2790F4E-D376-4CCE-938C-DC0D9D57AD14}" type="presOf" srcId="{712162FC-3AC0-4DD8-AE35-B45623DA95E1}" destId="{E55C8C12-3FDE-404E-B734-B4EE936D35AC}" srcOrd="0" destOrd="0" presId="urn:microsoft.com/office/officeart/2005/8/layout/hierarchy6"/>
    <dgm:cxn modelId="{62C9D0A4-DDB3-4B3A-8592-E0789B80A5D0}" type="presOf" srcId="{861EE295-1C8B-45FE-B208-017DD2CD465C}" destId="{171124D4-6791-4A12-840D-A4E1A4A4299B}" srcOrd="0" destOrd="0" presId="urn:microsoft.com/office/officeart/2005/8/layout/hierarchy6"/>
    <dgm:cxn modelId="{CE58BC71-0A10-4ED3-9ECA-724B927C1DEC}" srcId="{37730DEA-CEF8-4F15-9625-FEA619EF0244}" destId="{77C5F099-3849-4251-AF50-929C175078E7}" srcOrd="3" destOrd="0" parTransId="{FC9BA01F-5329-46E2-8AB7-E5A3B229EEAD}" sibTransId="{8A021B12-E17C-41AA-99CE-83542BEA9B7C}"/>
    <dgm:cxn modelId="{494B5014-861F-4923-9BA1-E38D57AAABC1}" srcId="{37730DEA-CEF8-4F15-9625-FEA619EF0244}" destId="{861EE295-1C8B-45FE-B208-017DD2CD465C}" srcOrd="2" destOrd="0" parTransId="{625F55EF-2BBB-4D51-A878-C35DB1F34DF1}" sibTransId="{B2C6080D-7796-43DA-9E09-A1437F9A2312}"/>
    <dgm:cxn modelId="{764B9E78-2781-4372-BF58-E094BD101578}" type="presOf" srcId="{110095AC-C739-4A79-B436-31C18DD6AF32}" destId="{C0FD3D6B-F870-4B13-A4B5-6B89ED94D41F}" srcOrd="0" destOrd="0" presId="urn:microsoft.com/office/officeart/2005/8/layout/hierarchy6"/>
    <dgm:cxn modelId="{59A850FB-C240-4C2C-B185-64E82EC20B2F}" type="presOf" srcId="{B8280FBA-FABD-4C68-8B22-0BA7000F287C}" destId="{92D9CBD4-0224-4EDE-8BA7-D5D1AD253BE9}" srcOrd="0" destOrd="0" presId="urn:microsoft.com/office/officeart/2005/8/layout/hierarchy6"/>
    <dgm:cxn modelId="{7BF8FA3D-EE86-4E26-88D3-BE72E08EC4FB}" type="presOf" srcId="{838BB3DB-5F72-4A21-AF1B-1124911DCE2D}" destId="{6CE35633-6528-40C7-9332-4F343404C396}" srcOrd="0" destOrd="0" presId="urn:microsoft.com/office/officeart/2005/8/layout/hierarchy6"/>
    <dgm:cxn modelId="{0E85255F-1A6E-411D-9CF0-A6C67643773F}" type="presOf" srcId="{E820823E-45AA-41A0-8967-B2B4A82F8213}" destId="{63EFA931-E147-4662-96B4-DCDCF9E6A96D}" srcOrd="0" destOrd="0" presId="urn:microsoft.com/office/officeart/2005/8/layout/hierarchy6"/>
    <dgm:cxn modelId="{36B70FA7-6EFF-4B4E-A8A5-88E10D7CE824}" srcId="{110095AC-C739-4A79-B436-31C18DD6AF32}" destId="{B8280FBA-FABD-4C68-8B22-0BA7000F287C}" srcOrd="0" destOrd="0" parTransId="{8B43723D-15C2-4209-89ED-377471BA873A}" sibTransId="{A2525B4C-DA2D-4BC6-8A93-DEB08961363B}"/>
    <dgm:cxn modelId="{9BD5C6E8-4B90-44A6-B368-CCE08E0C8B8C}" type="presOf" srcId="{1C50EAA7-462E-41CE-A653-ECB26C65885D}" destId="{0C7E40A6-8D95-48F8-A24E-BB9D3CBCEB97}" srcOrd="0" destOrd="0" presId="urn:microsoft.com/office/officeart/2005/8/layout/hierarchy6"/>
    <dgm:cxn modelId="{4C8A0780-5283-49F3-9D32-3A6F490834ED}" type="presOf" srcId="{7993746B-F905-44A5-8AB2-40355A61D592}" destId="{94BB5624-7B92-43D1-910F-887C78015199}" srcOrd="0" destOrd="0" presId="urn:microsoft.com/office/officeart/2005/8/layout/hierarchy6"/>
    <dgm:cxn modelId="{E5E7E031-0B52-48A7-9BB9-C666F4BB58F7}" type="presOf" srcId="{8B43723D-15C2-4209-89ED-377471BA873A}" destId="{B4922789-57A7-4F92-8EBD-C98AA5B28300}" srcOrd="0" destOrd="0" presId="urn:microsoft.com/office/officeart/2005/8/layout/hierarchy6"/>
    <dgm:cxn modelId="{FD0D3C7E-B2AA-4BE4-86B9-416F045994B1}" srcId="{37730DEA-CEF8-4F15-9625-FEA619EF0244}" destId="{4AF39055-FD76-4BE1-991D-16350BB0132A}" srcOrd="1" destOrd="0" parTransId="{9C9015F7-3387-481C-8CDC-0DF26804B87B}" sibTransId="{23C62C40-AD5A-471F-B5CC-06D64EA19108}"/>
    <dgm:cxn modelId="{FA294729-824C-4B7C-BA01-196A344E2EA7}" type="presOf" srcId="{77C5F099-3849-4251-AF50-929C175078E7}" destId="{957BF125-0A5E-4909-A8F3-DC25597F8B97}" srcOrd="0" destOrd="0" presId="urn:microsoft.com/office/officeart/2005/8/layout/hierarchy6"/>
    <dgm:cxn modelId="{975311F2-0532-409B-8BE6-B128237DBCA4}" type="presOf" srcId="{BACAD664-E158-44BF-8ED4-6B350CFDAFAB}" destId="{0F179B0F-C1E5-4470-AF12-A1C0023B3128}" srcOrd="0" destOrd="0" presId="urn:microsoft.com/office/officeart/2005/8/layout/hierarchy6"/>
    <dgm:cxn modelId="{9171C6BD-B45A-4A72-BD4F-384BC3D5F7DB}" type="presOf" srcId="{0D536970-C0C2-445F-88EB-DE5460A2729C}" destId="{C3DB9DFA-051F-4FEA-8B92-BBE03EC551C8}" srcOrd="0" destOrd="0" presId="urn:microsoft.com/office/officeart/2005/8/layout/hierarchy6"/>
    <dgm:cxn modelId="{2F421EB0-BA14-4539-B51B-467B5FFF3500}" type="presOf" srcId="{4AF39055-FD76-4BE1-991D-16350BB0132A}" destId="{31ED391D-58D5-4101-B74B-79283175D4A0}" srcOrd="0" destOrd="0" presId="urn:microsoft.com/office/officeart/2005/8/layout/hierarchy6"/>
    <dgm:cxn modelId="{8D3B973E-F463-4AE8-88A8-D4044C2BF398}" srcId="{110095AC-C739-4A79-B436-31C18DD6AF32}" destId="{7993746B-F905-44A5-8AB2-40355A61D592}" srcOrd="1" destOrd="0" parTransId="{712162FC-3AC0-4DD8-AE35-B45623DA95E1}" sibTransId="{02F77870-EADC-437F-98F9-F4FD8BB475AF}"/>
    <dgm:cxn modelId="{1D2A5F58-3FD6-4BBE-A47D-53582C10E684}" type="presOf" srcId="{77C5F099-3849-4251-AF50-929C175078E7}" destId="{576DB0C7-CAEF-4D78-8BEA-1AAD282FD7F7}" srcOrd="1" destOrd="0" presId="urn:microsoft.com/office/officeart/2005/8/layout/hierarchy6"/>
    <dgm:cxn modelId="{CCF8D083-9425-43F8-A505-F879D671CDD1}" srcId="{37730DEA-CEF8-4F15-9625-FEA619EF0244}" destId="{838BB3DB-5F72-4A21-AF1B-1124911DCE2D}" srcOrd="0" destOrd="0" parTransId="{9C8DC647-BEE3-429B-A48A-AF69C6C0FA43}" sibTransId="{6BFF39BC-84E4-4983-AF12-152C70E8514D}"/>
    <dgm:cxn modelId="{D5B08207-BAC6-43C6-9B5B-D682BBF364CD}" type="presOf" srcId="{4AF39055-FD76-4BE1-991D-16350BB0132A}" destId="{C5FA0779-C8E0-4EE3-8314-481AEC0E63ED}" srcOrd="1" destOrd="0" presId="urn:microsoft.com/office/officeart/2005/8/layout/hierarchy6"/>
    <dgm:cxn modelId="{598BB773-7266-4361-8E74-6013A54B204E}" type="presOf" srcId="{861EE295-1C8B-45FE-B208-017DD2CD465C}" destId="{D35158F7-E042-439E-85B7-38C9769BA02D}" srcOrd="1" destOrd="0" presId="urn:microsoft.com/office/officeart/2005/8/layout/hierarchy6"/>
    <dgm:cxn modelId="{37F0C57B-FDCD-4668-BA35-E52F3D987911}" srcId="{838BB3DB-5F72-4A21-AF1B-1124911DCE2D}" destId="{390ACD89-41CD-413B-BEC8-85F27E9420A4}" srcOrd="1" destOrd="0" parTransId="{0D536970-C0C2-445F-88EB-DE5460A2729C}" sibTransId="{59CFEEBE-C8D4-40B2-AE18-8A145A40B0AF}"/>
    <dgm:cxn modelId="{96002F11-6E15-4250-A6EE-1A8F72B81EEF}" type="presOf" srcId="{37730DEA-CEF8-4F15-9625-FEA619EF0244}" destId="{8F0D88F8-DED1-4388-9B79-9EB95C335768}" srcOrd="0" destOrd="0" presId="urn:microsoft.com/office/officeart/2005/8/layout/hierarchy6"/>
    <dgm:cxn modelId="{4C723187-2EA8-4A1A-AB01-B3B6B4FD3097}" srcId="{838BB3DB-5F72-4A21-AF1B-1124911DCE2D}" destId="{110095AC-C739-4A79-B436-31C18DD6AF32}" srcOrd="0" destOrd="0" parTransId="{E820823E-45AA-41A0-8967-B2B4A82F8213}" sibTransId="{0A89C4A2-6D37-4FC9-9B35-85C2C0BE4970}"/>
    <dgm:cxn modelId="{60B5590C-6B37-4E60-BE47-1081F9555D3F}" type="presParOf" srcId="{8F0D88F8-DED1-4388-9B79-9EB95C335768}" destId="{B898050B-06B6-4175-9691-CFD5EDD826A1}" srcOrd="0" destOrd="0" presId="urn:microsoft.com/office/officeart/2005/8/layout/hierarchy6"/>
    <dgm:cxn modelId="{9D72FB38-30BC-4FB8-99D3-BBD904BB753F}" type="presParOf" srcId="{B898050B-06B6-4175-9691-CFD5EDD826A1}" destId="{A84851B5-A31F-41B3-A522-F7BF43CF86D4}" srcOrd="0" destOrd="0" presId="urn:microsoft.com/office/officeart/2005/8/layout/hierarchy6"/>
    <dgm:cxn modelId="{6BBA5CDB-8F7A-4F63-914E-3E7159EAD2F5}" type="presParOf" srcId="{B898050B-06B6-4175-9691-CFD5EDD826A1}" destId="{42CACA96-F3B5-4640-AC1A-7023601CA9FA}" srcOrd="1" destOrd="0" presId="urn:microsoft.com/office/officeart/2005/8/layout/hierarchy6"/>
    <dgm:cxn modelId="{6D00B4D6-AFA1-45BC-9216-83A35DD1CF99}" type="presParOf" srcId="{42CACA96-F3B5-4640-AC1A-7023601CA9FA}" destId="{3A30DF7F-D05D-4341-AFB8-7DCD03E5697B}" srcOrd="0" destOrd="0" presId="urn:microsoft.com/office/officeart/2005/8/layout/hierarchy6"/>
    <dgm:cxn modelId="{74DC5EA7-AD8B-4E02-AA4C-29DB0B81C8FE}" type="presParOf" srcId="{3A30DF7F-D05D-4341-AFB8-7DCD03E5697B}" destId="{6CE35633-6528-40C7-9332-4F343404C396}" srcOrd="0" destOrd="0" presId="urn:microsoft.com/office/officeart/2005/8/layout/hierarchy6"/>
    <dgm:cxn modelId="{59EDCC0B-1B63-4E18-B6D9-C383F51FF8BE}" type="presParOf" srcId="{3A30DF7F-D05D-4341-AFB8-7DCD03E5697B}" destId="{2D00C449-E98A-4D91-88F6-AB91ABB2DB3A}" srcOrd="1" destOrd="0" presId="urn:microsoft.com/office/officeart/2005/8/layout/hierarchy6"/>
    <dgm:cxn modelId="{2571BF74-A2E7-45D1-A276-E1B0E0FC32E5}" type="presParOf" srcId="{2D00C449-E98A-4D91-88F6-AB91ABB2DB3A}" destId="{63EFA931-E147-4662-96B4-DCDCF9E6A96D}" srcOrd="0" destOrd="0" presId="urn:microsoft.com/office/officeart/2005/8/layout/hierarchy6"/>
    <dgm:cxn modelId="{6F966681-3549-485B-B40D-9C53793C0C50}" type="presParOf" srcId="{2D00C449-E98A-4D91-88F6-AB91ABB2DB3A}" destId="{B41F8E39-8ED7-4D2D-92BF-1FD85870252B}" srcOrd="1" destOrd="0" presId="urn:microsoft.com/office/officeart/2005/8/layout/hierarchy6"/>
    <dgm:cxn modelId="{6F893F7A-7C43-40EA-8215-E857506EEDD5}" type="presParOf" srcId="{B41F8E39-8ED7-4D2D-92BF-1FD85870252B}" destId="{C0FD3D6B-F870-4B13-A4B5-6B89ED94D41F}" srcOrd="0" destOrd="0" presId="urn:microsoft.com/office/officeart/2005/8/layout/hierarchy6"/>
    <dgm:cxn modelId="{24503464-D53B-4E55-8003-82491A765988}" type="presParOf" srcId="{B41F8E39-8ED7-4D2D-92BF-1FD85870252B}" destId="{6490C073-FD24-40A0-86A4-69BCB9808CFF}" srcOrd="1" destOrd="0" presId="urn:microsoft.com/office/officeart/2005/8/layout/hierarchy6"/>
    <dgm:cxn modelId="{65CEA874-68F7-4138-A594-35E8B0F634B3}" type="presParOf" srcId="{6490C073-FD24-40A0-86A4-69BCB9808CFF}" destId="{B4922789-57A7-4F92-8EBD-C98AA5B28300}" srcOrd="0" destOrd="0" presId="urn:microsoft.com/office/officeart/2005/8/layout/hierarchy6"/>
    <dgm:cxn modelId="{D04A525A-1387-4AC1-82B7-1F76A33A2418}" type="presParOf" srcId="{6490C073-FD24-40A0-86A4-69BCB9808CFF}" destId="{1688F775-A7B3-4EF2-8FF4-C4880AB48A1F}" srcOrd="1" destOrd="0" presId="urn:microsoft.com/office/officeart/2005/8/layout/hierarchy6"/>
    <dgm:cxn modelId="{C0BA1C56-96F3-415C-87D3-E86BF9667487}" type="presParOf" srcId="{1688F775-A7B3-4EF2-8FF4-C4880AB48A1F}" destId="{92D9CBD4-0224-4EDE-8BA7-D5D1AD253BE9}" srcOrd="0" destOrd="0" presId="urn:microsoft.com/office/officeart/2005/8/layout/hierarchy6"/>
    <dgm:cxn modelId="{F0145E25-D787-4FC9-9F45-000F6614B2B4}" type="presParOf" srcId="{1688F775-A7B3-4EF2-8FF4-C4880AB48A1F}" destId="{C6700E95-FB40-42AE-B24C-98FE896DDA48}" srcOrd="1" destOrd="0" presId="urn:microsoft.com/office/officeart/2005/8/layout/hierarchy6"/>
    <dgm:cxn modelId="{E0FC53F1-40CC-44FE-97F2-94675FB2130E}" type="presParOf" srcId="{6490C073-FD24-40A0-86A4-69BCB9808CFF}" destId="{E55C8C12-3FDE-404E-B734-B4EE936D35AC}" srcOrd="2" destOrd="0" presId="urn:microsoft.com/office/officeart/2005/8/layout/hierarchy6"/>
    <dgm:cxn modelId="{F2B33D08-6474-4AB8-A3E6-38B56C151427}" type="presParOf" srcId="{6490C073-FD24-40A0-86A4-69BCB9808CFF}" destId="{A9EDE7A3-1208-4CE4-8443-FC7CF0CF9EB7}" srcOrd="3" destOrd="0" presId="urn:microsoft.com/office/officeart/2005/8/layout/hierarchy6"/>
    <dgm:cxn modelId="{74383B8B-FD5F-45F6-A2E4-1A990F2DDA19}" type="presParOf" srcId="{A9EDE7A3-1208-4CE4-8443-FC7CF0CF9EB7}" destId="{94BB5624-7B92-43D1-910F-887C78015199}" srcOrd="0" destOrd="0" presId="urn:microsoft.com/office/officeart/2005/8/layout/hierarchy6"/>
    <dgm:cxn modelId="{C90ACB1E-07DD-4816-9944-2CD18E3B0911}" type="presParOf" srcId="{A9EDE7A3-1208-4CE4-8443-FC7CF0CF9EB7}" destId="{17AD403F-DDE5-4B3B-8748-75CFC8D7498A}" srcOrd="1" destOrd="0" presId="urn:microsoft.com/office/officeart/2005/8/layout/hierarchy6"/>
    <dgm:cxn modelId="{1AED9BCB-657C-4F29-A312-FB15B97BE197}" type="presParOf" srcId="{2D00C449-E98A-4D91-88F6-AB91ABB2DB3A}" destId="{C3DB9DFA-051F-4FEA-8B92-BBE03EC551C8}" srcOrd="2" destOrd="0" presId="urn:microsoft.com/office/officeart/2005/8/layout/hierarchy6"/>
    <dgm:cxn modelId="{3B66CBD1-1EB8-4A91-9665-EB44C7E58DC6}" type="presParOf" srcId="{2D00C449-E98A-4D91-88F6-AB91ABB2DB3A}" destId="{13A5D65C-CF10-4A03-9649-DA529375B345}" srcOrd="3" destOrd="0" presId="urn:microsoft.com/office/officeart/2005/8/layout/hierarchy6"/>
    <dgm:cxn modelId="{6CA7A172-85D3-4520-8736-351395761CD9}" type="presParOf" srcId="{13A5D65C-CF10-4A03-9649-DA529375B345}" destId="{96472A50-73FD-44FE-ADAA-8C072F1DB5C9}" srcOrd="0" destOrd="0" presId="urn:microsoft.com/office/officeart/2005/8/layout/hierarchy6"/>
    <dgm:cxn modelId="{88168B53-8EA7-4793-A1B5-51E763E13B8A}" type="presParOf" srcId="{13A5D65C-CF10-4A03-9649-DA529375B345}" destId="{534E4637-2B67-4261-B506-DF2FB9A012FB}" srcOrd="1" destOrd="0" presId="urn:microsoft.com/office/officeart/2005/8/layout/hierarchy6"/>
    <dgm:cxn modelId="{8C76F1BA-930B-44C0-8C0A-F0DC985A7FE9}" type="presParOf" srcId="{534E4637-2B67-4261-B506-DF2FB9A012FB}" destId="{0F179B0F-C1E5-4470-AF12-A1C0023B3128}" srcOrd="0" destOrd="0" presId="urn:microsoft.com/office/officeart/2005/8/layout/hierarchy6"/>
    <dgm:cxn modelId="{1901A1A8-A0EE-4E03-AB7F-A5B121DC3480}" type="presParOf" srcId="{534E4637-2B67-4261-B506-DF2FB9A012FB}" destId="{C5709FA9-D4C4-4504-B409-EB2B33E1307A}" srcOrd="1" destOrd="0" presId="urn:microsoft.com/office/officeart/2005/8/layout/hierarchy6"/>
    <dgm:cxn modelId="{0D4FBF4C-BE38-45D5-AFBD-8D9300977887}" type="presParOf" srcId="{C5709FA9-D4C4-4504-B409-EB2B33E1307A}" destId="{0C7E40A6-8D95-48F8-A24E-BB9D3CBCEB97}" srcOrd="0" destOrd="0" presId="urn:microsoft.com/office/officeart/2005/8/layout/hierarchy6"/>
    <dgm:cxn modelId="{2F1DE105-A7EE-4F3F-8FCC-9D5C4C40805D}" type="presParOf" srcId="{C5709FA9-D4C4-4504-B409-EB2B33E1307A}" destId="{1D7454E6-040C-490C-9763-A71B442750AD}" srcOrd="1" destOrd="0" presId="urn:microsoft.com/office/officeart/2005/8/layout/hierarchy6"/>
    <dgm:cxn modelId="{0F04F539-8D9D-453E-B605-6474DD9B724F}" type="presParOf" srcId="{8F0D88F8-DED1-4388-9B79-9EB95C335768}" destId="{C9777D7F-7340-4353-B4E8-00795B5F4FBF}" srcOrd="1" destOrd="0" presId="urn:microsoft.com/office/officeart/2005/8/layout/hierarchy6"/>
    <dgm:cxn modelId="{8D0C6851-4104-4704-B91F-66F1AC4BF8FA}" type="presParOf" srcId="{C9777D7F-7340-4353-B4E8-00795B5F4FBF}" destId="{AD90ACF5-33EA-4E4A-BF13-1D9C7515C39E}" srcOrd="0" destOrd="0" presId="urn:microsoft.com/office/officeart/2005/8/layout/hierarchy6"/>
    <dgm:cxn modelId="{AB1DD9B0-BDD7-4312-A350-0ADB07DB52CE}" type="presParOf" srcId="{AD90ACF5-33EA-4E4A-BF13-1D9C7515C39E}" destId="{31ED391D-58D5-4101-B74B-79283175D4A0}" srcOrd="0" destOrd="0" presId="urn:microsoft.com/office/officeart/2005/8/layout/hierarchy6"/>
    <dgm:cxn modelId="{93E2C530-83B2-4EBF-A251-CDB4C18E05A9}" type="presParOf" srcId="{AD90ACF5-33EA-4E4A-BF13-1D9C7515C39E}" destId="{C5FA0779-C8E0-4EE3-8314-481AEC0E63ED}" srcOrd="1" destOrd="0" presId="urn:microsoft.com/office/officeart/2005/8/layout/hierarchy6"/>
    <dgm:cxn modelId="{D7BDDE43-94BE-4EE2-B8B0-0541A62EC397}" type="presParOf" srcId="{C9777D7F-7340-4353-B4E8-00795B5F4FBF}" destId="{1EC02DFA-481F-4054-AC77-10586855A5A7}" srcOrd="1" destOrd="0" presId="urn:microsoft.com/office/officeart/2005/8/layout/hierarchy6"/>
    <dgm:cxn modelId="{0267254F-2600-48DD-AEA6-2C1346F39422}" type="presParOf" srcId="{1EC02DFA-481F-4054-AC77-10586855A5A7}" destId="{C57D3D6D-2667-4138-AA26-C6BF2FC61A49}" srcOrd="0" destOrd="0" presId="urn:microsoft.com/office/officeart/2005/8/layout/hierarchy6"/>
    <dgm:cxn modelId="{C5977C72-7225-4E68-BC23-19AA03792C90}" type="presParOf" srcId="{C9777D7F-7340-4353-B4E8-00795B5F4FBF}" destId="{3B9BBDE4-BFD3-412E-9E0A-5CBD855132CD}" srcOrd="2" destOrd="0" presId="urn:microsoft.com/office/officeart/2005/8/layout/hierarchy6"/>
    <dgm:cxn modelId="{D87BA230-ADA7-4C9D-8E9E-A54419BB7BFC}" type="presParOf" srcId="{3B9BBDE4-BFD3-412E-9E0A-5CBD855132CD}" destId="{171124D4-6791-4A12-840D-A4E1A4A4299B}" srcOrd="0" destOrd="0" presId="urn:microsoft.com/office/officeart/2005/8/layout/hierarchy6"/>
    <dgm:cxn modelId="{0C4A1836-6F2D-459F-A058-3B61C9395CC9}" type="presParOf" srcId="{3B9BBDE4-BFD3-412E-9E0A-5CBD855132CD}" destId="{D35158F7-E042-439E-85B7-38C9769BA02D}" srcOrd="1" destOrd="0" presId="urn:microsoft.com/office/officeart/2005/8/layout/hierarchy6"/>
    <dgm:cxn modelId="{CC19598F-DDAF-4D9B-B5AF-6F456646A872}" type="presParOf" srcId="{C9777D7F-7340-4353-B4E8-00795B5F4FBF}" destId="{E9B94DEA-300C-4A13-8267-D5306D1AD88A}" srcOrd="3" destOrd="0" presId="urn:microsoft.com/office/officeart/2005/8/layout/hierarchy6"/>
    <dgm:cxn modelId="{845E960B-BFF4-4C93-ADC1-142294A88B13}" type="presParOf" srcId="{E9B94DEA-300C-4A13-8267-D5306D1AD88A}" destId="{A55052B0-A7C9-43B9-8B04-4EF58A0ECD07}" srcOrd="0" destOrd="0" presId="urn:microsoft.com/office/officeart/2005/8/layout/hierarchy6"/>
    <dgm:cxn modelId="{ADF28613-8748-4512-9835-95BD0C695883}" type="presParOf" srcId="{C9777D7F-7340-4353-B4E8-00795B5F4FBF}" destId="{66A1144B-9832-46CB-939A-390A97AD44D9}" srcOrd="4" destOrd="0" presId="urn:microsoft.com/office/officeart/2005/8/layout/hierarchy6"/>
    <dgm:cxn modelId="{31552823-B60F-4399-8F95-B28355C4F959}" type="presParOf" srcId="{66A1144B-9832-46CB-939A-390A97AD44D9}" destId="{957BF125-0A5E-4909-A8F3-DC25597F8B97}" srcOrd="0" destOrd="0" presId="urn:microsoft.com/office/officeart/2005/8/layout/hierarchy6"/>
    <dgm:cxn modelId="{7006F6E5-7BE3-4BE7-8D8E-A549B9F2A2BB}" type="presParOf" srcId="{66A1144B-9832-46CB-939A-390A97AD44D9}" destId="{576DB0C7-CAEF-4D78-8BEA-1AAD282FD7F7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415B77-3B57-412D-BD48-E9D74DC485A4}" type="datetimeFigureOut">
              <a:rPr lang="cs-CZ" smtClean="0"/>
              <a:pPr/>
              <a:t>16.3.2009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36256F-611D-4DDF-8D73-8BEEB2A33B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Projekt1.mp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Projektové řízení /Řízení projektů v religionistice</a:t>
            </a:r>
            <a:br>
              <a:rPr lang="cs-CZ" dirty="0" smtClean="0"/>
            </a:br>
            <a:r>
              <a:rPr lang="cs-CZ" smtClean="0"/>
              <a:t>Fáze projektu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Kurs jaro 2009</a:t>
            </a:r>
          </a:p>
          <a:p>
            <a:r>
              <a:rPr lang="cs-CZ" smtClean="0"/>
              <a:t>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 – 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KDY?, tedy časový harmonogram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Přehledně lze graficky vyjádřit v tzv. </a:t>
            </a:r>
            <a:r>
              <a:rPr lang="cs-CZ" dirty="0" err="1" smtClean="0"/>
              <a:t>Ganttově</a:t>
            </a:r>
            <a:r>
              <a:rPr lang="cs-CZ" dirty="0" smtClean="0"/>
              <a:t> diagramu.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Programy: MS Project, VISIO atd.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Ganttův</a:t>
            </a:r>
            <a:r>
              <a:rPr lang="cs-CZ" dirty="0" smtClean="0"/>
              <a:t> diagram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Ukázka:</a:t>
            </a:r>
            <a:r>
              <a:rPr lang="cs-CZ" dirty="0" smtClean="0">
                <a:hlinkClick r:id="rId2" action="ppaction://hlinkfile"/>
              </a:rPr>
              <a:t>Projekt1.mpp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</a:t>
            </a:r>
            <a:r>
              <a:rPr lang="cs-CZ" dirty="0" smtClean="0"/>
              <a:t>projektu – </a:t>
            </a:r>
            <a:r>
              <a:rPr lang="cs-CZ" dirty="0" err="1" smtClean="0"/>
              <a:t>Poprojektová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Poprojektová</a:t>
            </a:r>
            <a:r>
              <a:rPr lang="cs-CZ" dirty="0" smtClean="0"/>
              <a:t> </a:t>
            </a:r>
            <a:r>
              <a:rPr lang="cs-CZ" dirty="0" smtClean="0"/>
              <a:t>fáze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Vyhodnocení projektu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Vyhodnocení přínosů projektu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mtClean="0"/>
              <a:t>Co </a:t>
            </a:r>
            <a:r>
              <a:rPr lang="cs-CZ" dirty="0" smtClean="0"/>
              <a:t>může ohrozit úspěšné řešení vašeho </a:t>
            </a:r>
            <a:r>
              <a:rPr lang="cs-CZ" smtClean="0"/>
              <a:t>společného úkolu? </a:t>
            </a:r>
            <a:r>
              <a:rPr lang="cs-CZ" dirty="0" smtClean="0"/>
              <a:t>(každý udělá svůj vlastní domácí úkol)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domácího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Společný projekt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</a:t>
            </a:r>
            <a:r>
              <a:rPr lang="cs-CZ" dirty="0" smtClean="0"/>
              <a:t>projektu- </a:t>
            </a:r>
            <a:r>
              <a:rPr lang="cs-CZ" dirty="0" err="1" smtClean="0"/>
              <a:t>předprojektová</a:t>
            </a:r>
            <a:r>
              <a:rPr lang="cs-CZ" dirty="0" smtClean="0"/>
              <a:t>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err="1" smtClean="0"/>
              <a:t>Předprojektová</a:t>
            </a:r>
            <a:r>
              <a:rPr lang="cs-CZ" dirty="0" smtClean="0"/>
              <a:t> </a:t>
            </a:r>
            <a:r>
              <a:rPr lang="cs-CZ" dirty="0" smtClean="0"/>
              <a:t>fáze slouží k zjištění příležitostí pro projekt a posouzení proveditelnosti projektu.</a:t>
            </a:r>
          </a:p>
          <a:p>
            <a:pPr>
              <a:buFontTx/>
              <a:buChar char="-"/>
            </a:pPr>
            <a:r>
              <a:rPr lang="cs-CZ" dirty="0" smtClean="0"/>
              <a:t>Studie </a:t>
            </a:r>
            <a:r>
              <a:rPr lang="cs-CZ" dirty="0" smtClean="0"/>
              <a:t>příležitostí (odpovědi na otázku: Je vůbec správná doba na navržení a realizace zamýšleného projektu?)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Studie </a:t>
            </a:r>
            <a:r>
              <a:rPr lang="cs-CZ" dirty="0" smtClean="0"/>
              <a:t>proveditelnosti (odpovědi na otázky: Jaký je nejvhodnější způsob realizace projektu? Kdy by měl být projekt zahájen? Jaký by měl mít rozsah? Jaké budou náklady? Jaké jsou zdroje?)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</a:t>
            </a:r>
            <a:r>
              <a:rPr lang="cs-CZ" dirty="0" smtClean="0"/>
              <a:t>projektu – 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Projektová fáze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 této fázi dochází k vytvoření plánu projektu a jeho realizaci.</a:t>
            </a:r>
          </a:p>
          <a:p>
            <a:pPr>
              <a:buNone/>
            </a:pPr>
            <a:r>
              <a:rPr lang="cs-CZ" dirty="0" smtClean="0"/>
              <a:t>Jsou jasně vymezeny: cíle projektu, účel projektu, financování projektu, personální obsazení, zodpovědnosti atd.</a:t>
            </a:r>
          </a:p>
          <a:p>
            <a:pPr>
              <a:buNone/>
            </a:pPr>
            <a:r>
              <a:rPr lang="cs-CZ" dirty="0" smtClean="0"/>
              <a:t>Toto vymezení může být obsahem „</a:t>
            </a:r>
            <a:r>
              <a:rPr lang="cs-CZ" dirty="0" smtClean="0"/>
              <a:t>Identifikační </a:t>
            </a:r>
            <a:r>
              <a:rPr lang="cs-CZ" dirty="0" smtClean="0"/>
              <a:t>listiny projektu“ či „Zakládací listiny projektu“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 – 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Zakládací listina projektu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/>
              <a:t>Struktura: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Název projektu</a:t>
            </a:r>
          </a:p>
          <a:p>
            <a:pPr>
              <a:buFontTx/>
              <a:buChar char="-"/>
            </a:pPr>
            <a:r>
              <a:rPr lang="cs-CZ" sz="2800" dirty="0" smtClean="0"/>
              <a:t>Vize </a:t>
            </a:r>
            <a:r>
              <a:rPr lang="cs-CZ" sz="2800" dirty="0" smtClean="0"/>
              <a:t>projektu</a:t>
            </a:r>
          </a:p>
          <a:p>
            <a:pPr>
              <a:buFontTx/>
              <a:buChar char="-"/>
            </a:pPr>
            <a:r>
              <a:rPr lang="cs-CZ" sz="2800" dirty="0" smtClean="0"/>
              <a:t>Cíle </a:t>
            </a:r>
            <a:r>
              <a:rPr lang="cs-CZ" sz="2800" dirty="0" smtClean="0"/>
              <a:t>projektu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Základní časový </a:t>
            </a:r>
            <a:r>
              <a:rPr lang="cs-CZ" sz="2800" dirty="0" smtClean="0"/>
              <a:t>rámec </a:t>
            </a:r>
            <a:r>
              <a:rPr lang="cs-CZ" sz="2800" dirty="0" smtClean="0"/>
              <a:t>projektu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Základní finanční rámec projektu</a:t>
            </a:r>
          </a:p>
          <a:p>
            <a:pPr>
              <a:buFontTx/>
              <a:buChar char="-"/>
            </a:pPr>
            <a:r>
              <a:rPr lang="cs-CZ" sz="2800" dirty="0" smtClean="0"/>
              <a:t>Zodpovědnosti a kompetence (nastavení vztahů mezi vedoucím projektu a dalšími klíčovými osobami)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 – 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kroky plánování projektu:</a:t>
            </a:r>
          </a:p>
          <a:p>
            <a:pPr>
              <a:buFontTx/>
              <a:buChar char="-"/>
            </a:pPr>
            <a:r>
              <a:rPr lang="cs-CZ" dirty="0" smtClean="0"/>
              <a:t>CO?, tedy sestavení podrobného rozpisu prací;</a:t>
            </a:r>
          </a:p>
          <a:p>
            <a:pPr>
              <a:buFontTx/>
              <a:buChar char="-"/>
            </a:pPr>
            <a:r>
              <a:rPr lang="cs-CZ" dirty="0" smtClean="0"/>
              <a:t>KDY?, tedy vytvoření časového harmonogramu;</a:t>
            </a:r>
          </a:p>
          <a:p>
            <a:pPr>
              <a:buFontTx/>
              <a:buChar char="-"/>
            </a:pPr>
            <a:r>
              <a:rPr lang="cs-CZ" dirty="0" smtClean="0"/>
              <a:t>KDO?, tedy „kdo to udělá a kdo za to bude zodpovědný“;</a:t>
            </a:r>
          </a:p>
          <a:p>
            <a:pPr>
              <a:buFontTx/>
              <a:buChar char="-"/>
            </a:pPr>
            <a:r>
              <a:rPr lang="cs-CZ" dirty="0" smtClean="0"/>
              <a:t>za KOLIK?, tedy vytvoření rozpočtu projektu;</a:t>
            </a:r>
          </a:p>
          <a:p>
            <a:pPr>
              <a:buFontTx/>
              <a:buChar char="-"/>
            </a:pPr>
            <a:r>
              <a:rPr lang="cs-CZ" dirty="0" smtClean="0"/>
              <a:t>další části: Komunikační plán, </a:t>
            </a:r>
            <a:r>
              <a:rPr lang="cs-CZ" dirty="0" err="1" smtClean="0"/>
              <a:t>Plán</a:t>
            </a:r>
            <a:r>
              <a:rPr lang="cs-CZ" dirty="0" smtClean="0"/>
              <a:t> řízení rizik, apod.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 – 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6609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CO?, tedy rozpis prací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Postupujeme od větších celků (fází) ke konkrétnějším činnostem, resp. úkolům</a:t>
            </a:r>
          </a:p>
          <a:p>
            <a:pPr>
              <a:buNone/>
            </a:pPr>
            <a:r>
              <a:rPr lang="cs-CZ" dirty="0" smtClean="0"/>
              <a:t>	Projekt se může skládat z řady dílčích fází. Každá z nich je nějak ukončena (dílčím výstupem). Otázka: Jaké všechny činnosti jsou nutné ke splnění dílčího výstupu?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Takto se vytvoří (strukturovaný) seznam všech činností projektu.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 – 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CO?, tedy rozpis prací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642910" y="2214554"/>
          <a:ext cx="792961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projektu – projektová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KDY?, tedy časový harmonogram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Každá aktivita má nějakou vymezenou dobu</a:t>
            </a:r>
          </a:p>
          <a:p>
            <a:pPr>
              <a:buFontTx/>
              <a:buChar char="-"/>
            </a:pPr>
            <a:r>
              <a:rPr lang="cs-CZ" dirty="0" smtClean="0"/>
              <a:t>Každá aktivita navazuje na jinou aktivitu a má pokračování v jiné aktivitě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Milníky = důležité a klíčové okamžiky projektu (určitý výstup, ukončení jedné z aktivit nebo fází)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</TotalTime>
  <Words>379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Projektové řízení /Řízení projektů v religionistice Fáze projektu</vt:lpstr>
      <vt:lpstr>Kontrola domácího úkolu</vt:lpstr>
      <vt:lpstr>Fáze projektu- předprojektová fáze</vt:lpstr>
      <vt:lpstr>Fáze projektu – projektová fáze</vt:lpstr>
      <vt:lpstr>Fáze projektu – projektová fáze</vt:lpstr>
      <vt:lpstr>Fáze projektu – projektová fáze</vt:lpstr>
      <vt:lpstr>Fáze projektu – projektová fáze</vt:lpstr>
      <vt:lpstr>Fáze projektu – projektová fáze</vt:lpstr>
      <vt:lpstr>Fáze projektu – projektová fáze</vt:lpstr>
      <vt:lpstr>Fáze projektu – projektová fáze</vt:lpstr>
      <vt:lpstr>Ganttův diagram</vt:lpstr>
      <vt:lpstr>Fáze projektu – Poprojektová fáze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 /Řízení projektů v religionistice</dc:title>
  <dc:creator>user</dc:creator>
  <cp:lastModifiedBy>user</cp:lastModifiedBy>
  <cp:revision>17</cp:revision>
  <dcterms:created xsi:type="dcterms:W3CDTF">2009-02-26T10:32:12Z</dcterms:created>
  <dcterms:modified xsi:type="dcterms:W3CDTF">2009-03-16T21:23:10Z</dcterms:modified>
</cp:coreProperties>
</file>