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A0473-0F3F-40A1-B86D-9E67C86BBB17}" type="datetimeFigureOut">
              <a:rPr lang="cs-CZ" smtClean="0"/>
              <a:pPr/>
              <a:t>16.4.2009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589CFD3-D30C-4769-9E6C-FF21C5412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A0473-0F3F-40A1-B86D-9E67C86BBB17}" type="datetimeFigureOut">
              <a:rPr lang="cs-CZ" smtClean="0"/>
              <a:pPr/>
              <a:t>16.4.2009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CFD3-D30C-4769-9E6C-FF21C5412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A0473-0F3F-40A1-B86D-9E67C86BBB17}" type="datetimeFigureOut">
              <a:rPr lang="cs-CZ" smtClean="0"/>
              <a:pPr/>
              <a:t>16.4.2009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CFD3-D30C-4769-9E6C-FF21C5412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A0473-0F3F-40A1-B86D-9E67C86BBB17}" type="datetimeFigureOut">
              <a:rPr lang="cs-CZ" smtClean="0"/>
              <a:pPr/>
              <a:t>16.4.2009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589CFD3-D30C-4769-9E6C-FF21C5412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A0473-0F3F-40A1-B86D-9E67C86BBB17}" type="datetimeFigureOut">
              <a:rPr lang="cs-CZ" smtClean="0"/>
              <a:pPr/>
              <a:t>16.4.2009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CFD3-D30C-4769-9E6C-FF21C54120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A0473-0F3F-40A1-B86D-9E67C86BBB17}" type="datetimeFigureOut">
              <a:rPr lang="cs-CZ" smtClean="0"/>
              <a:pPr/>
              <a:t>16.4.2009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CFD3-D30C-4769-9E6C-FF21C5412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A0473-0F3F-40A1-B86D-9E67C86BBB17}" type="datetimeFigureOut">
              <a:rPr lang="cs-CZ" smtClean="0"/>
              <a:pPr/>
              <a:t>16.4.2009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589CFD3-D30C-4769-9E6C-FF21C54120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A0473-0F3F-40A1-B86D-9E67C86BBB17}" type="datetimeFigureOut">
              <a:rPr lang="cs-CZ" smtClean="0"/>
              <a:pPr/>
              <a:t>16.4.2009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CFD3-D30C-4769-9E6C-FF21C5412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A0473-0F3F-40A1-B86D-9E67C86BBB17}" type="datetimeFigureOut">
              <a:rPr lang="cs-CZ" smtClean="0"/>
              <a:pPr/>
              <a:t>16.4.2009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CFD3-D30C-4769-9E6C-FF21C5412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A0473-0F3F-40A1-B86D-9E67C86BBB17}" type="datetimeFigureOut">
              <a:rPr lang="cs-CZ" smtClean="0"/>
              <a:pPr/>
              <a:t>16.4.2009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CFD3-D30C-4769-9E6C-FF21C5412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A0473-0F3F-40A1-B86D-9E67C86BBB17}" type="datetimeFigureOut">
              <a:rPr lang="cs-CZ" smtClean="0"/>
              <a:pPr/>
              <a:t>16.4.2009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CFD3-D30C-4769-9E6C-FF21C54120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3AA0473-0F3F-40A1-B86D-9E67C86BBB17}" type="datetimeFigureOut">
              <a:rPr lang="cs-CZ" smtClean="0"/>
              <a:pPr/>
              <a:t>16.4.2009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589CFD3-D30C-4769-9E6C-FF21C54120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Projektové řízení /Řízení projektů v religionistice</a:t>
            </a:r>
            <a:br>
              <a:rPr lang="cs-CZ" dirty="0" smtClean="0"/>
            </a:br>
            <a:r>
              <a:rPr lang="cs-CZ" dirty="0" smtClean="0"/>
              <a:t>Rizika </a:t>
            </a:r>
            <a:r>
              <a:rPr lang="cs-CZ" smtClean="0"/>
              <a:t>a jejich řízení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Kurs jaro 2009</a:t>
            </a:r>
          </a:p>
          <a:p>
            <a:r>
              <a:rPr lang="cs-CZ" smtClean="0"/>
              <a:t>5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domácího úkolu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Každý sám provede SWOT analýzu společného projektu.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rizik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Riziko = odchylka od plánované hodnoty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(„+“ i „-“)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Riziko je z hlediska projektu vše, co ohrožuje dosažení cíle.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Jsou rizika vážná, střední a méně důležitá.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rizik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Identifikace rizik, techniky identifikace: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a) jsou možní týmové i individuální diskuse, rozhovory, konzultace s externími odborníky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b) kontrola seznamu úkolů, především milníků</a:t>
            </a:r>
          </a:p>
          <a:p>
            <a:pPr>
              <a:buNone/>
            </a:pPr>
            <a:r>
              <a:rPr lang="cs-CZ" dirty="0" smtClean="0"/>
              <a:t>	c) SWOT analýza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d) poučení z předchozích projektů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e) brainstorming (zábavnější je negativní pozice – čím můžeme zkazit dosažení cíle)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f) diagram ve tvaru rybí kosti (</a:t>
            </a:r>
            <a:r>
              <a:rPr lang="cs-CZ" dirty="0" err="1" smtClean="0"/>
              <a:t>Ishikawův</a:t>
            </a:r>
            <a:r>
              <a:rPr lang="cs-CZ" dirty="0" smtClean="0"/>
              <a:t> diagram)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analýzy a řízení rizik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identifikace rizik</a:t>
            </a:r>
          </a:p>
          <a:p>
            <a:endParaRPr lang="cs-CZ" dirty="0" smtClean="0"/>
          </a:p>
          <a:p>
            <a:r>
              <a:rPr lang="cs-CZ" dirty="0" smtClean="0"/>
              <a:t>2) ohodnocení rizik</a:t>
            </a:r>
          </a:p>
          <a:p>
            <a:endParaRPr lang="cs-CZ" dirty="0" smtClean="0"/>
          </a:p>
          <a:p>
            <a:r>
              <a:rPr lang="cs-CZ" dirty="0" smtClean="0"/>
              <a:t>3) stanovení opatření</a:t>
            </a:r>
          </a:p>
          <a:p>
            <a:endParaRPr lang="cs-CZ" dirty="0" smtClean="0"/>
          </a:p>
          <a:p>
            <a:r>
              <a:rPr lang="cs-CZ" dirty="0" smtClean="0"/>
              <a:t>4) sledování výskytu a řízení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Jaké jsou pozitivní vlastnosti jednotlivých členů týmu z hlediska úspěšného průběhu a dokončení projektu?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</TotalTime>
  <Words>72</Words>
  <Application>Microsoft Office PowerPoint</Application>
  <PresentationFormat>Předvádění na obrazovce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Cesta</vt:lpstr>
      <vt:lpstr>Projektové řízení /Řízení projektů v religionistice Rizika a jejich řízení</vt:lpstr>
      <vt:lpstr>Kontrola domácího úkolu</vt:lpstr>
      <vt:lpstr>Řízení rizik</vt:lpstr>
      <vt:lpstr>Řízení rizik</vt:lpstr>
      <vt:lpstr>Postup analýzy a řízení rizik</vt:lpstr>
      <vt:lpstr>Domácí úkol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Projektové řízení /Řízení projektů v religionistice</dc:title>
  <dc:creator>user</dc:creator>
  <cp:lastModifiedBy>user</cp:lastModifiedBy>
  <cp:revision>7</cp:revision>
  <dcterms:created xsi:type="dcterms:W3CDTF">2009-02-26T10:36:36Z</dcterms:created>
  <dcterms:modified xsi:type="dcterms:W3CDTF">2009-04-16T10:57:21Z</dcterms:modified>
</cp:coreProperties>
</file>