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2">
                <a:lumMod val="50000"/>
              </a:schemeClr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0A3868-37D2-45C3-9D2C-16B50EE2A276}" type="datetimeFigureOut">
              <a:rPr lang="cs-CZ" smtClean="0"/>
              <a:pPr/>
              <a:t>27.2.2010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FE1D1D6-280C-4DB9-83EC-4E9844321F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Berkeleyho idealismus vol.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400" b="1" dirty="0" smtClean="0">
              <a:latin typeface="Arial Black" pitchFamily="34" charset="0"/>
            </a:endParaRPr>
          </a:p>
          <a:p>
            <a:r>
              <a:rPr lang="cs-CZ" sz="2400" b="1" dirty="0" smtClean="0">
                <a:latin typeface="Arial Black" pitchFamily="34" charset="0"/>
              </a:rPr>
              <a:t>* </a:t>
            </a:r>
            <a:r>
              <a:rPr lang="cs-CZ" sz="2400" b="1" dirty="0" smtClean="0">
                <a:latin typeface="Arial Black" pitchFamily="34" charset="0"/>
              </a:rPr>
              <a:t>Úvodní </a:t>
            </a:r>
            <a:r>
              <a:rPr lang="cs-CZ" sz="2400" b="1" dirty="0" smtClean="0">
                <a:latin typeface="Arial Black" pitchFamily="34" charset="0"/>
              </a:rPr>
              <a:t>poznámky</a:t>
            </a:r>
            <a:endParaRPr lang="cs-CZ" sz="2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G. Berkeley</a:t>
            </a:r>
          </a:p>
          <a:p>
            <a:r>
              <a:rPr lang="cs-CZ" dirty="0" smtClean="0"/>
              <a:t>2) Metodologie práce v kostce</a:t>
            </a:r>
          </a:p>
          <a:p>
            <a:r>
              <a:rPr lang="cs-CZ" dirty="0" smtClean="0"/>
              <a:t>3) Tři dialogy mezi </a:t>
            </a:r>
            <a:r>
              <a:rPr lang="cs-CZ" dirty="0" err="1" smtClean="0"/>
              <a:t>Hyladem</a:t>
            </a:r>
            <a:r>
              <a:rPr lang="cs-CZ" dirty="0" smtClean="0"/>
              <a:t> a </a:t>
            </a:r>
            <a:r>
              <a:rPr lang="cs-CZ" dirty="0" err="1" smtClean="0"/>
              <a:t>Filonoem</a:t>
            </a:r>
            <a:endParaRPr lang="cs-CZ" dirty="0" smtClean="0"/>
          </a:p>
          <a:p>
            <a:r>
              <a:rPr lang="cs-CZ" dirty="0" smtClean="0"/>
              <a:t>4) Exkurzy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četba textu</a:t>
            </a:r>
          </a:p>
          <a:p>
            <a:r>
              <a:rPr lang="cs-CZ" dirty="0" smtClean="0"/>
              <a:t>2) parafráze textu</a:t>
            </a:r>
          </a:p>
          <a:p>
            <a:r>
              <a:rPr lang="cs-CZ" dirty="0" smtClean="0"/>
              <a:t>3) rekonstrukce argumentu</a:t>
            </a:r>
          </a:p>
          <a:p>
            <a:r>
              <a:rPr lang="cs-CZ" dirty="0" smtClean="0"/>
              <a:t>4) hodnocení argumentu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BERKELEY, George: Tři dialogy mezi </a:t>
            </a:r>
            <a:r>
              <a:rPr lang="cs-CZ" dirty="0" err="1" smtClean="0"/>
              <a:t>Hyladem</a:t>
            </a:r>
            <a:r>
              <a:rPr lang="cs-CZ" dirty="0" smtClean="0"/>
              <a:t> a </a:t>
            </a:r>
            <a:r>
              <a:rPr lang="cs-CZ" dirty="0" err="1" smtClean="0"/>
              <a:t>Filonoem</a:t>
            </a:r>
            <a:r>
              <a:rPr lang="cs-CZ" dirty="0" smtClean="0"/>
              <a:t>. OIKOYMENH: Praha 2007.</a:t>
            </a:r>
          </a:p>
          <a:p>
            <a:r>
              <a:rPr lang="cs-CZ" dirty="0" smtClean="0"/>
              <a:t>GLOMBÍČEK, P., HILL, J. (edd.): George Berkeley. Průvodce jeho filosofií</a:t>
            </a:r>
            <a:r>
              <a:rPr lang="cs-CZ" dirty="0" smtClean="0"/>
              <a:t>. </a:t>
            </a:r>
            <a:r>
              <a:rPr lang="cs-CZ" dirty="0" err="1" smtClean="0"/>
              <a:t>Filosofia</a:t>
            </a:r>
            <a:r>
              <a:rPr lang="cs-CZ" dirty="0" smtClean="0"/>
              <a:t>: Praha 2009.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Docházka</a:t>
            </a:r>
          </a:p>
          <a:p>
            <a:r>
              <a:rPr lang="cs-CZ" dirty="0" smtClean="0"/>
              <a:t>Aktivita na hodině</a:t>
            </a:r>
          </a:p>
          <a:p>
            <a:r>
              <a:rPr lang="cs-CZ" dirty="0" smtClean="0"/>
              <a:t>Domácí úkoly</a:t>
            </a:r>
          </a:p>
          <a:p>
            <a:r>
              <a:rPr lang="cs-CZ" dirty="0" smtClean="0"/>
              <a:t>Písemný test</a:t>
            </a:r>
          </a:p>
          <a:p>
            <a:r>
              <a:rPr lang="cs-CZ" dirty="0" smtClean="0"/>
              <a:t>Závěrečná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5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na hodině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</a:t>
            </a:r>
          </a:p>
          <a:p>
            <a:r>
              <a:rPr lang="cs-CZ" dirty="0" smtClean="0"/>
              <a:t>Aktivní účast</a:t>
            </a:r>
          </a:p>
          <a:p>
            <a:r>
              <a:rPr lang="cs-CZ" dirty="0" smtClean="0"/>
              <a:t>Kvalitní aktivní účast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</TotalTime>
  <Words>111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Berkeleyho idealismus vol. 1</vt:lpstr>
      <vt:lpstr>Rozvrh kurzu</vt:lpstr>
      <vt:lpstr>Způsob práce</vt:lpstr>
      <vt:lpstr>Literatura</vt:lpstr>
      <vt:lpstr>Způsob ukončení</vt:lpstr>
      <vt:lpstr>Aktivita na hodině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Berkeleyho idealismus vol. 1</dc:title>
  <dc:creator>Jirka</dc:creator>
  <cp:lastModifiedBy>Jirka</cp:lastModifiedBy>
  <cp:revision>21</cp:revision>
  <dcterms:created xsi:type="dcterms:W3CDTF">2010-02-26T12:38:39Z</dcterms:created>
  <dcterms:modified xsi:type="dcterms:W3CDTF">2010-02-27T14:52:51Z</dcterms:modified>
</cp:coreProperties>
</file>