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45DD7E-F26B-4F9D-A2B3-C1C70C0E59F4}" type="datetimeFigureOut">
              <a:rPr lang="cs-CZ" smtClean="0"/>
              <a:pPr/>
              <a:t>1.3.2010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9B419B-A410-4574-B561-AB68ADF9A1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otky.pptx#3. Jind&#345;ich VIII." TargetMode="External"/><Relationship Id="rId2" Type="http://schemas.openxmlformats.org/officeDocument/2006/relationships/hyperlink" Target="Fotky.pptx#2. Mapa Irsk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Fotky.pptx#6. 1689" TargetMode="External"/><Relationship Id="rId5" Type="http://schemas.openxmlformats.org/officeDocument/2006/relationships/hyperlink" Target="Fotky.pptx#5. Ob&#269;ansk&#225; v&#225;lka" TargetMode="External"/><Relationship Id="rId4" Type="http://schemas.openxmlformats.org/officeDocument/2006/relationships/hyperlink" Target="Fotky.pptx#4. Trinity College Dubli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otky.pptx#7. Thomastow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otky.pptx#9. Whitehall" TargetMode="External"/><Relationship Id="rId2" Type="http://schemas.openxmlformats.org/officeDocument/2006/relationships/hyperlink" Target="Fotky.pptx#8. Mise na Bermud&#225;c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Berkeleyho idealismus vol.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Život a dílo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* náčrt irských dějin</a:t>
            </a:r>
          </a:p>
          <a:p>
            <a:r>
              <a:rPr lang="cs-CZ" dirty="0" smtClean="0"/>
              <a:t>* B. životopis</a:t>
            </a:r>
          </a:p>
          <a:p>
            <a:r>
              <a:rPr lang="cs-CZ" dirty="0" smtClean="0"/>
              <a:t>* B. dílo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Náčrt irských dějin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2900354" cy="4572000"/>
          </a:xfrm>
        </p:spPr>
        <p:txBody>
          <a:bodyPr/>
          <a:lstStyle/>
          <a:p>
            <a:r>
              <a:rPr lang="cs-CZ" dirty="0" smtClean="0"/>
              <a:t>12. století</a:t>
            </a:r>
          </a:p>
          <a:p>
            <a:endParaRPr lang="cs-CZ" dirty="0" smtClean="0"/>
          </a:p>
          <a:p>
            <a:r>
              <a:rPr lang="cs-CZ" dirty="0" smtClean="0"/>
              <a:t>1541</a:t>
            </a:r>
          </a:p>
          <a:p>
            <a:r>
              <a:rPr lang="cs-CZ" dirty="0" smtClean="0"/>
              <a:t>1592</a:t>
            </a:r>
          </a:p>
          <a:p>
            <a:r>
              <a:rPr lang="cs-CZ" dirty="0" smtClean="0"/>
              <a:t>1603</a:t>
            </a:r>
          </a:p>
          <a:p>
            <a:r>
              <a:rPr lang="cs-CZ" dirty="0" smtClean="0"/>
              <a:t>1652</a:t>
            </a:r>
          </a:p>
          <a:p>
            <a:r>
              <a:rPr lang="cs-CZ" dirty="0" smtClean="0"/>
              <a:t>1690-91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428992" y="1571612"/>
            <a:ext cx="3657600" cy="4572000"/>
          </a:xfrm>
        </p:spPr>
        <p:txBody>
          <a:bodyPr/>
          <a:lstStyle/>
          <a:p>
            <a:r>
              <a:rPr lang="cs-CZ" dirty="0" smtClean="0">
                <a:hlinkClick r:id="rId2" action="ppaction://hlinkpres?slideindex=2&amp;slidetitle=Mapa Irska"/>
              </a:rPr>
              <a:t>Irsko anglickou državou</a:t>
            </a:r>
            <a:endParaRPr lang="cs-CZ" dirty="0" smtClean="0"/>
          </a:p>
          <a:p>
            <a:r>
              <a:rPr lang="cs-CZ" dirty="0" smtClean="0">
                <a:hlinkClick r:id="rId3" action="ppaction://hlinkpres?slideindex=3&amp;slidetitle=Jindřich VIII."/>
              </a:rPr>
              <a:t>„King </a:t>
            </a:r>
            <a:r>
              <a:rPr lang="cs-CZ" dirty="0" err="1" smtClean="0">
                <a:hlinkClick r:id="rId3" action="ppaction://hlinkpres?slideindex=3&amp;slidetitle=Jindřich VIII."/>
              </a:rPr>
              <a:t>of</a:t>
            </a:r>
            <a:r>
              <a:rPr lang="cs-CZ" dirty="0" smtClean="0">
                <a:hlinkClick r:id="rId3" action="ppaction://hlinkpres?slideindex=3&amp;slidetitle=Jindřich VIII."/>
              </a:rPr>
              <a:t> </a:t>
            </a:r>
            <a:r>
              <a:rPr lang="cs-CZ" dirty="0" err="1" smtClean="0">
                <a:hlinkClick r:id="rId3" action="ppaction://hlinkpres?slideindex=3&amp;slidetitle=Jindřich VIII."/>
              </a:rPr>
              <a:t>Ireland</a:t>
            </a:r>
            <a:r>
              <a:rPr lang="cs-CZ" dirty="0" smtClean="0">
                <a:hlinkClick r:id="rId3" action="ppaction://hlinkpres?slideindex=3&amp;slidetitle=Jindřich VIII."/>
              </a:rPr>
              <a:t>“</a:t>
            </a:r>
            <a:endParaRPr lang="cs-CZ" dirty="0" smtClean="0"/>
          </a:p>
          <a:p>
            <a:r>
              <a:rPr lang="cs-CZ" dirty="0" err="1" smtClean="0">
                <a:hlinkClick r:id="rId4" action="ppaction://hlinkpres?slideindex=4&amp;slidetitle=Trinity College Dublin"/>
              </a:rPr>
              <a:t>Trinity</a:t>
            </a:r>
            <a:r>
              <a:rPr lang="cs-CZ" dirty="0" smtClean="0">
                <a:hlinkClick r:id="rId4" action="ppaction://hlinkpres?slideindex=4&amp;slidetitle=Trinity College Dublin"/>
              </a:rPr>
              <a:t> College</a:t>
            </a:r>
            <a:endParaRPr lang="cs-CZ" dirty="0" smtClean="0"/>
          </a:p>
          <a:p>
            <a:r>
              <a:rPr lang="cs-CZ" dirty="0" smtClean="0"/>
              <a:t>Kolonizace </a:t>
            </a:r>
            <a:r>
              <a:rPr lang="cs-CZ" dirty="0" err="1" smtClean="0"/>
              <a:t>Ulsteru</a:t>
            </a:r>
            <a:endParaRPr lang="cs-CZ" dirty="0" smtClean="0"/>
          </a:p>
          <a:p>
            <a:r>
              <a:rPr lang="cs-CZ" dirty="0" smtClean="0">
                <a:hlinkClick r:id="rId5" action="ppaction://hlinkpres?slideindex=5&amp;slidetitle=Občanská válka"/>
              </a:rPr>
              <a:t>Porážka v </a:t>
            </a:r>
            <a:r>
              <a:rPr lang="cs-CZ" dirty="0" err="1" smtClean="0">
                <a:hlinkClick r:id="rId5" action="ppaction://hlinkpres?slideindex=5&amp;slidetitle=Občanská válka"/>
              </a:rPr>
              <a:t>obč</a:t>
            </a:r>
            <a:r>
              <a:rPr lang="cs-CZ" dirty="0" smtClean="0">
                <a:hlinkClick r:id="rId5" action="ppaction://hlinkpres?slideindex=5&amp;slidetitle=Občanská válka"/>
              </a:rPr>
              <a:t>. válce</a:t>
            </a:r>
            <a:endParaRPr lang="cs-CZ" dirty="0" smtClean="0"/>
          </a:p>
          <a:p>
            <a:r>
              <a:rPr lang="cs-CZ" dirty="0" smtClean="0">
                <a:hlinkClick r:id="rId6" action="ppaction://hlinkpres?slideindex=6&amp;slidetitle=1689"/>
              </a:rPr>
              <a:t>Jakobitské války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Raný Berkeley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Narozen 12. března 1685 u</a:t>
            </a:r>
            <a:r>
              <a:rPr lang="cs-CZ" dirty="0" smtClean="0">
                <a:hlinkClick r:id="rId2" action="ppaction://hlinkpres?slideindex=7&amp;slidetitle=Thomastown"/>
              </a:rPr>
              <a:t> </a:t>
            </a:r>
            <a:r>
              <a:rPr lang="cs-CZ" dirty="0" err="1" smtClean="0">
                <a:hlinkClick r:id="rId2" action="ppaction://hlinkpres?slideindex=7&amp;slidetitle=Thomastown"/>
              </a:rPr>
              <a:t>Thomastownu</a:t>
            </a:r>
            <a:endParaRPr lang="cs-CZ" dirty="0" smtClean="0"/>
          </a:p>
          <a:p>
            <a:r>
              <a:rPr lang="cs-CZ" dirty="0" err="1" smtClean="0"/>
              <a:t>Trinity</a:t>
            </a:r>
            <a:r>
              <a:rPr lang="cs-CZ" dirty="0" smtClean="0"/>
              <a:t> College – 1704 bakalář, 1707 magistr</a:t>
            </a:r>
          </a:p>
          <a:p>
            <a:r>
              <a:rPr lang="cs-CZ" dirty="0" smtClean="0"/>
              <a:t>1710 vysvěcen na kněze</a:t>
            </a:r>
          </a:p>
          <a:p>
            <a:r>
              <a:rPr lang="cs-CZ" dirty="0" smtClean="0"/>
              <a:t>1709: </a:t>
            </a:r>
            <a:r>
              <a:rPr lang="en-US" i="1" dirty="0" smtClean="0"/>
              <a:t>An Essay Towards a New Theory of Vision</a:t>
            </a:r>
            <a:endParaRPr lang="cs-CZ" i="1" dirty="0" smtClean="0"/>
          </a:p>
          <a:p>
            <a:r>
              <a:rPr lang="cs-CZ" dirty="0" smtClean="0"/>
              <a:t>1710: </a:t>
            </a:r>
            <a:r>
              <a:rPr lang="en-US" i="1" dirty="0" smtClean="0"/>
              <a:t>Treatise concerning the Principles of Human Knowledge</a:t>
            </a:r>
            <a:endParaRPr lang="cs-CZ" i="1" dirty="0" smtClean="0"/>
          </a:p>
          <a:p>
            <a:r>
              <a:rPr lang="cs-CZ" dirty="0" smtClean="0"/>
              <a:t>1712: </a:t>
            </a:r>
            <a:r>
              <a:rPr lang="cs-CZ" i="1" dirty="0" err="1" smtClean="0"/>
              <a:t>Passive</a:t>
            </a:r>
            <a:r>
              <a:rPr lang="cs-CZ" i="1" dirty="0" smtClean="0"/>
              <a:t> Obedience</a:t>
            </a:r>
          </a:p>
          <a:p>
            <a:r>
              <a:rPr lang="cs-CZ" dirty="0" smtClean="0"/>
              <a:t>1713: </a:t>
            </a:r>
            <a:r>
              <a:rPr lang="en-US" i="1" dirty="0" smtClean="0"/>
              <a:t>Three Dialogues between </a:t>
            </a:r>
            <a:r>
              <a:rPr lang="en-US" i="1" dirty="0" err="1" smtClean="0"/>
              <a:t>Hylas</a:t>
            </a:r>
            <a:r>
              <a:rPr lang="en-US" i="1" dirty="0" smtClean="0"/>
              <a:t> and </a:t>
            </a:r>
            <a:r>
              <a:rPr lang="en-US" i="1" dirty="0" err="1" smtClean="0"/>
              <a:t>Philonous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mph" presetSubtype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Road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1713-1720: dvě cesty po Evropě: Londýn, Francie, Itálie</a:t>
            </a:r>
          </a:p>
          <a:p>
            <a:r>
              <a:rPr lang="cs-CZ" dirty="0" smtClean="0"/>
              <a:t>1724: duchovní v </a:t>
            </a:r>
            <a:r>
              <a:rPr lang="cs-CZ" dirty="0" err="1" smtClean="0"/>
              <a:t>Derry</a:t>
            </a:r>
            <a:endParaRPr lang="cs-CZ" dirty="0" smtClean="0"/>
          </a:p>
          <a:p>
            <a:r>
              <a:rPr lang="cs-CZ" dirty="0" smtClean="0"/>
              <a:t>1720: </a:t>
            </a:r>
            <a:r>
              <a:rPr lang="cs-CZ" i="1" dirty="0" smtClean="0"/>
              <a:t>De </a:t>
            </a:r>
            <a:r>
              <a:rPr lang="cs-CZ" i="1" dirty="0" err="1" smtClean="0"/>
              <a:t>motu</a:t>
            </a:r>
            <a:endParaRPr lang="cs-CZ" i="1" dirty="0" smtClean="0"/>
          </a:p>
          <a:p>
            <a:r>
              <a:rPr lang="cs-CZ" dirty="0" smtClean="0"/>
              <a:t>Druhý díl </a:t>
            </a:r>
            <a:r>
              <a:rPr lang="cs-CZ" i="1" dirty="0" smtClean="0"/>
              <a:t>Principů?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Nový svět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Hledání nového světa</a:t>
            </a:r>
          </a:p>
          <a:p>
            <a:r>
              <a:rPr lang="cs-CZ" dirty="0" smtClean="0"/>
              <a:t>1726 Robert </a:t>
            </a:r>
            <a:r>
              <a:rPr lang="cs-CZ" dirty="0" err="1" smtClean="0"/>
              <a:t>Walpole</a:t>
            </a:r>
            <a:r>
              <a:rPr lang="cs-CZ" dirty="0" smtClean="0"/>
              <a:t> prosadil zřízení St. Paul's College na Bermudách</a:t>
            </a:r>
          </a:p>
          <a:p>
            <a:r>
              <a:rPr lang="cs-CZ" dirty="0" smtClean="0"/>
              <a:t>1. srpen 1728 – </a:t>
            </a:r>
            <a:r>
              <a:rPr lang="cs-CZ" dirty="0" err="1" smtClean="0">
                <a:hlinkClick r:id="rId2" action="ppaction://hlinkpres?slideindex=8&amp;slidetitle=Mise na Bermudách"/>
              </a:rPr>
              <a:t>Ann</a:t>
            </a:r>
            <a:r>
              <a:rPr lang="cs-CZ" dirty="0" smtClean="0">
                <a:hlinkClick r:id="rId2" action="ppaction://hlinkpres?slideindex=8&amp;slidetitle=Mise na Bermudách"/>
              </a:rPr>
              <a:t> </a:t>
            </a:r>
            <a:r>
              <a:rPr lang="cs-CZ" dirty="0" err="1" smtClean="0">
                <a:hlinkClick r:id="rId2" action="ppaction://hlinkpres?slideindex=8&amp;slidetitle=Mise na Bermudách"/>
              </a:rPr>
              <a:t>Forster</a:t>
            </a:r>
            <a:endParaRPr lang="cs-CZ" dirty="0" smtClean="0"/>
          </a:p>
          <a:p>
            <a:r>
              <a:rPr lang="cs-CZ" dirty="0" smtClean="0"/>
              <a:t>Podzim 1728 </a:t>
            </a:r>
            <a:r>
              <a:rPr lang="cs-CZ" dirty="0" err="1" smtClean="0">
                <a:hlinkClick r:id="rId3" action="ppaction://hlinkpres?slideindex=9&amp;slidetitle=Whitehall"/>
              </a:rPr>
              <a:t>Newport</a:t>
            </a:r>
            <a:r>
              <a:rPr lang="cs-CZ" dirty="0" smtClean="0"/>
              <a:t>, Rhode Island</a:t>
            </a:r>
          </a:p>
          <a:p>
            <a:r>
              <a:rPr lang="cs-CZ" dirty="0" smtClean="0"/>
              <a:t>1731 – návrat do Evropy</a:t>
            </a:r>
          </a:p>
          <a:p>
            <a:r>
              <a:rPr lang="cs-CZ" dirty="0" smtClean="0"/>
              <a:t>1721: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Essay</a:t>
            </a:r>
            <a:r>
              <a:rPr lang="cs-CZ" i="1" dirty="0" smtClean="0"/>
              <a:t> </a:t>
            </a:r>
            <a:r>
              <a:rPr lang="cs-CZ" i="1" dirty="0" err="1" smtClean="0"/>
              <a:t>Towards</a:t>
            </a:r>
            <a:r>
              <a:rPr lang="cs-CZ" i="1" dirty="0" smtClean="0"/>
              <a:t> </a:t>
            </a:r>
            <a:r>
              <a:rPr lang="cs-CZ" i="1" dirty="0" err="1" smtClean="0"/>
              <a:t>Preventing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Ruin </a:t>
            </a:r>
            <a:r>
              <a:rPr lang="cs-CZ" i="1" dirty="0" err="1" smtClean="0"/>
              <a:t>of</a:t>
            </a:r>
            <a:r>
              <a:rPr lang="cs-CZ" i="1" dirty="0" smtClean="0"/>
              <a:t> Great </a:t>
            </a:r>
            <a:r>
              <a:rPr lang="cs-CZ" i="1" dirty="0" err="1" smtClean="0"/>
              <a:t>Britain</a:t>
            </a:r>
            <a:endParaRPr lang="cs-CZ" i="1" dirty="0" smtClean="0"/>
          </a:p>
          <a:p>
            <a:r>
              <a:rPr lang="cs-CZ" dirty="0" smtClean="0"/>
              <a:t>1724: </a:t>
            </a:r>
            <a:r>
              <a:rPr lang="cs-CZ" i="1" dirty="0" smtClean="0"/>
              <a:t>A </a:t>
            </a:r>
            <a:r>
              <a:rPr lang="cs-CZ" i="1" dirty="0" err="1" smtClean="0"/>
              <a:t>Proposal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Better</a:t>
            </a:r>
            <a:r>
              <a:rPr lang="cs-CZ" i="1" dirty="0" smtClean="0"/>
              <a:t> </a:t>
            </a:r>
            <a:r>
              <a:rPr lang="cs-CZ" i="1" dirty="0" err="1" smtClean="0"/>
              <a:t>Supplying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Churches</a:t>
            </a:r>
            <a:r>
              <a:rPr lang="cs-CZ" i="1" dirty="0" smtClean="0"/>
              <a:t> in </a:t>
            </a:r>
            <a:r>
              <a:rPr lang="cs-CZ" i="1" dirty="0" err="1" smtClean="0"/>
              <a:t>our</a:t>
            </a:r>
            <a:r>
              <a:rPr lang="cs-CZ" i="1" dirty="0" smtClean="0"/>
              <a:t> </a:t>
            </a:r>
            <a:r>
              <a:rPr lang="cs-CZ" i="1" dirty="0" err="1" smtClean="0"/>
              <a:t>Foreign</a:t>
            </a:r>
            <a:r>
              <a:rPr lang="cs-CZ" i="1" dirty="0" smtClean="0"/>
              <a:t> </a:t>
            </a:r>
            <a:r>
              <a:rPr lang="cs-CZ" i="1" dirty="0" err="1" smtClean="0"/>
              <a:t>Plantations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Biskup z </a:t>
            </a:r>
            <a:r>
              <a:rPr lang="cs-CZ" dirty="0" err="1" smtClean="0"/>
              <a:t>Cloyne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Velký tvůrčí rozmach</a:t>
            </a:r>
          </a:p>
          <a:p>
            <a:r>
              <a:rPr lang="cs-CZ" dirty="0" smtClean="0"/>
              <a:t>1732: </a:t>
            </a:r>
            <a:r>
              <a:rPr lang="cs-CZ" i="1" dirty="0" err="1" smtClean="0"/>
              <a:t>Alcifron</a:t>
            </a:r>
            <a:r>
              <a:rPr lang="cs-CZ" i="1" dirty="0" smtClean="0"/>
              <a:t> (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T</a:t>
            </a:r>
            <a:r>
              <a:rPr lang="cs-CZ" i="1" dirty="0" err="1" smtClean="0"/>
              <a:t>he</a:t>
            </a:r>
            <a:r>
              <a:rPr lang="cs-CZ" i="1" dirty="0" smtClean="0"/>
              <a:t> </a:t>
            </a:r>
            <a:r>
              <a:rPr lang="cs-CZ" i="1" dirty="0" err="1" smtClean="0"/>
              <a:t>Minute</a:t>
            </a:r>
            <a:r>
              <a:rPr lang="cs-CZ" i="1" dirty="0" smtClean="0"/>
              <a:t> </a:t>
            </a:r>
            <a:r>
              <a:rPr lang="cs-CZ" i="1" dirty="0" err="1" smtClean="0"/>
              <a:t>Philosopher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1733: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Vision </a:t>
            </a:r>
            <a:r>
              <a:rPr lang="cs-CZ" i="1" dirty="0" err="1" smtClean="0"/>
              <a:t>Vindicated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Explained</a:t>
            </a:r>
            <a:endParaRPr lang="cs-CZ" i="1" dirty="0" smtClean="0"/>
          </a:p>
          <a:p>
            <a:r>
              <a:rPr lang="cs-CZ" dirty="0" smtClean="0"/>
              <a:t>1734: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Analyst</a:t>
            </a:r>
            <a:endParaRPr lang="cs-CZ" i="1" dirty="0" smtClean="0"/>
          </a:p>
          <a:p>
            <a:r>
              <a:rPr lang="cs-CZ" dirty="0" smtClean="0"/>
              <a:t>1734 biskupem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Pozdní Berkeley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1744: </a:t>
            </a:r>
            <a:r>
              <a:rPr lang="cs-CZ" i="1" dirty="0" err="1" smtClean="0"/>
              <a:t>Siris</a:t>
            </a:r>
            <a:r>
              <a:rPr lang="cs-CZ" i="1" dirty="0" smtClean="0"/>
              <a:t>, a </a:t>
            </a:r>
            <a:r>
              <a:rPr lang="cs-CZ" i="1" dirty="0" err="1" smtClean="0"/>
              <a:t>Chain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Philosophical</a:t>
            </a:r>
            <a:r>
              <a:rPr lang="cs-CZ" i="1" dirty="0" smtClean="0"/>
              <a:t> </a:t>
            </a:r>
            <a:r>
              <a:rPr lang="cs-CZ" i="1" dirty="0" err="1" smtClean="0"/>
              <a:t>Reflexions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Enquieries</a:t>
            </a:r>
            <a:r>
              <a:rPr lang="cs-CZ" i="1" dirty="0" smtClean="0"/>
              <a:t> </a:t>
            </a:r>
            <a:r>
              <a:rPr lang="cs-CZ" i="1" dirty="0" err="1" smtClean="0"/>
              <a:t>concerning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Virtues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Tar-</a:t>
            </a:r>
            <a:r>
              <a:rPr lang="cs-CZ" i="1" dirty="0" err="1" smtClean="0"/>
              <a:t>water</a:t>
            </a:r>
            <a:endParaRPr lang="cs-CZ" i="1" dirty="0" smtClean="0"/>
          </a:p>
          <a:p>
            <a:r>
              <a:rPr lang="cs-CZ" dirty="0" smtClean="0"/>
              <a:t>1749: </a:t>
            </a:r>
            <a:r>
              <a:rPr lang="cs-CZ" i="1" dirty="0" smtClean="0"/>
              <a:t>A Word to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Wise</a:t>
            </a:r>
            <a:endParaRPr lang="cs-CZ" i="1" dirty="0" smtClean="0"/>
          </a:p>
          <a:p>
            <a:r>
              <a:rPr lang="cs-CZ" dirty="0" smtClean="0"/>
              <a:t>1752</a:t>
            </a:r>
            <a:r>
              <a:rPr lang="cs-CZ" i="1" dirty="0" smtClean="0"/>
              <a:t>: </a:t>
            </a:r>
            <a:r>
              <a:rPr lang="cs-CZ" i="1" dirty="0" err="1" smtClean="0"/>
              <a:t>Farther</a:t>
            </a:r>
            <a:r>
              <a:rPr lang="cs-CZ" i="1" dirty="0" smtClean="0"/>
              <a:t> </a:t>
            </a:r>
            <a:r>
              <a:rPr lang="cs-CZ" i="1" dirty="0" err="1" smtClean="0"/>
              <a:t>Thougts</a:t>
            </a:r>
            <a:r>
              <a:rPr lang="cs-CZ" i="1" dirty="0" smtClean="0"/>
              <a:t> on Tar-</a:t>
            </a:r>
            <a:r>
              <a:rPr lang="cs-CZ" i="1" dirty="0" err="1" smtClean="0"/>
              <a:t>water</a:t>
            </a:r>
            <a:endParaRPr lang="cs-CZ" i="1" dirty="0" smtClean="0"/>
          </a:p>
          <a:p>
            <a:r>
              <a:rPr lang="cs-CZ" dirty="0" smtClean="0"/>
              <a:t>Léto 1752: do Oxfordu</a:t>
            </a:r>
          </a:p>
          <a:p>
            <a:r>
              <a:rPr lang="cs-CZ" dirty="0" smtClean="0"/>
              <a:t>14. ledna 1753 umírá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byl?</a:t>
            </a:r>
            <a:endParaRPr lang="cs-CZ" dirty="0"/>
          </a:p>
        </p:txBody>
      </p:sp>
      <p:pic>
        <p:nvPicPr>
          <p:cNvPr id="5" name="Zástupný symbol pro obsah 4" descr="Berkcari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643050"/>
            <a:ext cx="2595020" cy="4825451"/>
          </a:xfrm>
        </p:spPr>
      </p:pic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Pracovitý</a:t>
            </a:r>
          </a:p>
          <a:p>
            <a:r>
              <a:rPr lang="cs-CZ" dirty="0" smtClean="0"/>
              <a:t>Tolerantní</a:t>
            </a:r>
          </a:p>
          <a:p>
            <a:r>
              <a:rPr lang="cs-CZ" dirty="0" smtClean="0"/>
              <a:t>Nadšený</a:t>
            </a:r>
          </a:p>
          <a:p>
            <a:r>
              <a:rPr lang="cs-CZ" dirty="0" smtClean="0"/>
              <a:t>Vlastenecký</a:t>
            </a:r>
          </a:p>
          <a:p>
            <a:r>
              <a:rPr lang="cs-CZ" dirty="0" smtClean="0"/>
              <a:t>Oblíbený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351</TotalTime>
  <Words>269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Berkeleyho idealismus vol. 2</vt:lpstr>
      <vt:lpstr>Osnova</vt:lpstr>
      <vt:lpstr>Náčrt irských dějin</vt:lpstr>
      <vt:lpstr>Raný Berkeley</vt:lpstr>
      <vt:lpstr>On the Road</vt:lpstr>
      <vt:lpstr>Nový svět</vt:lpstr>
      <vt:lpstr>Biskup z Cloyne</vt:lpstr>
      <vt:lpstr>Pozdní Berkeley</vt:lpstr>
      <vt:lpstr>Jaký byl?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Jirka</cp:lastModifiedBy>
  <cp:revision>38</cp:revision>
  <dcterms:created xsi:type="dcterms:W3CDTF">2010-02-27T14:56:47Z</dcterms:created>
  <dcterms:modified xsi:type="dcterms:W3CDTF">2010-03-01T22:31:07Z</dcterms:modified>
</cp:coreProperties>
</file>