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5" r:id="rId13"/>
    <p:sldId id="266" r:id="rId14"/>
    <p:sldId id="267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127E90-0314-4F8D-BD50-38059786A778}" type="datetimeFigureOut">
              <a:rPr lang="cs-CZ" smtClean="0"/>
              <a:pPr/>
              <a:t>8.3.2010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DE9D4EF-A660-4FB9-86F3-4CA19F01428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/>
              <a:t>* </a:t>
            </a:r>
            <a:r>
              <a:rPr lang="cs-CZ" sz="3600" dirty="0" smtClean="0"/>
              <a:t>Metodologie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Berkeleyho idealismus vol.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Podle běžných principů filosofů nemáme jistotu o existenci věcí z toho, že jsou vnímány. A učíme se odlišovat jejich skutečnou podstatu od té, která spadá pod naše smysly. Odtud pramení skepticismus a paradoxy. Nestačí, že nějakou věc vidíme a cítíme, že ji chutnáme a čicháme. Její pravá podstata, její absolutní vnější entita je přesto skryta. Neboť, i když je to jen fikce našeho mozku, prohlásili jsme ji za nepřístupnou všem našim schopnostem. Smysly klamou, rozum je nedostatečný. Trávíme život pochybováním o věcech, které jiní lidé průkazně znají, a věříme věcem, kterým se posmívají a pohrdají jimi.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Podle běžných principů filosofů nemáme jistotu o existenci věcí z toho, že jsou vnímány. A učíme se odlišovat jejich skutečnou podstatu od té, která spadá pod naše smysly. Odtud pramení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skepticismus a paradoxy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trike="sngStrik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Nestačí, že nějakou věc vidíme a cítíme, že ji chutnáme a čicháme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(ilustrace).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Její pravá podstata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trike="sngStrik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její absolutní vnější entita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cs-CZ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lingv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detail)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přesto skryta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Neboť, i když </a:t>
            </a:r>
            <a:r>
              <a:rPr lang="cs-CZ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to jen fikce našeho mozku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(HT)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cs-CZ" strike="sngStrik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prohlásili jsme ji za nepřístupnou všem našim schopnostem. Smysly klamou, rozum je nedostatečný. Trávíme život pochybováním o věcech, které jiní lidé průkazně znají, a věříme věcem, kterým se posmívají a pohrdají jimi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(opakování).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Vedlejší teze ve vztahu podpory: Z principů filosofů pramení skepticismus a paradoxy, jelikož tvrdí, že nevnímáme pravou podstatu věcí.</a:t>
            </a:r>
          </a:p>
          <a:p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Teze: Pravá podstata věci je fikce našeho rozumu.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4214810" y="292893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Rekonstrukce argumentu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P1: Pravá podstata věcí je nezávislá na našem vnímání.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P2: Pokud je pravá podstata věcí nezávislá na našem vnímání, pak to, co vnímáme na věcech, není jejich pravá skutečnost.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MZ1: Nevnímáme na věcech pravou podstatu.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P3: Pokud nevnímáme pravou podstatu věcí, nemůžeme si být jisti ani jejich existencí.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MZ2: Nemůžeme si být jisti skutečností věcí – tj. jsme skeptiky.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P4: Skepticismus je nepřijatelný.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Z: Je třeba odmítnout některou z premis.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3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Podle běžných principů filosofů nemáme jistotu o existenci věcí z toho, že jsou vnímány (MZ2). A učíme se odlišovat jejich skutečnou podstatu od té, která spadá pod naše smysly (P1). Odtud pramení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skepticismus a paradoxy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(MZ2). Její pravá podstata, její absolutní vnější entita je přesto skryta (MZ1). Přitom je to jen fikce našeho mozku (HT).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P2, P3 a P4 jsou implicitní, Z je proveden pomocí HT, čili napadením P1.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je náplní pojednání? 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Zjistit, jaké důvody a principy způsobují naši zmatenost. (mimochodem, již to bylo naznačeno v předchozím argumentu)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Jaké jiné práce jsou v této souvislosti podstatné?</a:t>
            </a:r>
          </a:p>
          <a:p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Pojednání o principech lidského poznání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(1710)</a:t>
            </a:r>
          </a:p>
          <a:p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Esej o nové teorii vidění</a:t>
            </a:r>
          </a:p>
          <a:p>
            <a:pPr>
              <a:buNone/>
            </a:pP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pojednání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zničit ateismus a skepticismus</a:t>
            </a:r>
          </a:p>
          <a:p>
            <a:pPr lvl="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zjednodušit obtížné věci</a:t>
            </a:r>
          </a:p>
          <a:p>
            <a:pPr lvl="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vyřešit obrovské obtíže</a:t>
            </a:r>
          </a:p>
          <a:p>
            <a:pPr lvl="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zrušit zbytečné části vědy</a:t>
            </a:r>
          </a:p>
          <a:p>
            <a:pPr lvl="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využít spekulaci prakticky</a:t>
            </a:r>
          </a:p>
          <a:p>
            <a:pPr lvl="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přivést lidi k zdravému rozumu (toto je třeba zdůvodnit, co se tím myslí, a proč je to dobré)</a:t>
            </a:r>
          </a:p>
          <a:p>
            <a:pPr lvl="0"/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je to totiž příjemné!</a:t>
            </a:r>
          </a:p>
          <a:p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Metoda: 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nejpřísnější užití logiky a naplnění pravidel odvozování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Má to vůbec cenu dělat, když si to zase přečte jen pár lidí? Co z toho?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Mohlo by se podařit zvýšit popularitu vědy (ta upadá s neúspěchy), odstranit skepsi, definovat dobré a špatné, redukovat principy přirozeného náboženství na další vědy, a tím pádem zajistit ctnost a ochránit náboženství před útoky.</a:t>
            </a:r>
          </a:p>
          <a:p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textem?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1) Četba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2) Parafráze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3) Rekonstrukce argumentu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4) Hodnocení argumentu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Parafráze – identifikace vsuvek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Cíl: odlišit podstatné od nepodstatného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Nepodstatné vynechat, podstatné ukázat</a:t>
            </a:r>
          </a:p>
          <a:p>
            <a:pPr>
              <a:buNone/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Typy vsuvek:</a:t>
            </a:r>
          </a:p>
          <a:p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zarámování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místo, zdroj, časové údaje, souvislosti aj.</a:t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pozadí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věci, které možná nevíte a které by vám mohly pomoci při porozumění textu</a:t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lingvistické aspekty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definice, překlad</a:t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4. nepodstatný detail</a:t>
            </a:r>
            <a:b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5. opakování</a:t>
            </a:r>
            <a:b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6. ilustrace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(jakožto jistý specifický druh opakování) </a:t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7. oživení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humor, zdvořilostní vsuvky aj.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když na celém světě, zdá se, převládá názor, který je totožný se záměrem přírody a Prozřetelnosti, že totiž účelem spekulace je praxe nebo vylepšení a řízení našeho života a konání, přesto jsou ti, kdo se spekulativním disciplínám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věnují nejvíce,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většinou jiného názoru. A vskutku, uvážíme-li snahu, kterou vynaložili na zatemňování i nejjasnějších věcí, nedůvěru ke smyslům, pochybnost a rozpaky, abstrakce a jemnůstky, které se objevují už na prahu vědy, nebude se zdát podivné, že si zajištění a zvídaví lidé dávají záležet na neplodných disputacích, a nesestupují k praktickým otázkám života ani nečerpají vědomosti v potřebnějších a důležitějších oblastech poznání.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strike="sngStrik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když na celém světě, zdá se převládá názor, který je totožný se záměrem přírody a Prozřetelnosti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(zarámování) že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totiž účelem spekulace je praxe </a:t>
            </a:r>
            <a:r>
              <a:rPr lang="cs-CZ" strike="sngStrik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nebo vylepšení a řízení našeho života a konání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(definice)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přesto jsou ti, kdo se spekulativním disciplínám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věnují nejvíce,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většinou jiného názoru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A vskutku, 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uvážíme-li snahu, kterou vynaložili na zatemňování i nejjasnějších věcí, nedůvěru ke smyslům, pochybnost a rozpaky, abstrakce a jemnůstky, které se objevují už na prahu vědy, </a:t>
            </a:r>
            <a:r>
              <a:rPr lang="cs-CZ" strike="sngStrik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nebude se zdát podivné, že si zajištění a zvídaví lidé dávají záležet na neplodných disputacích, a nesestupují k praktickým otázkám života ani nečerpají vědomosti v potřebnějších a důležitějších oblastech poznání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(opakování)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Výsledná parafráze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57224" y="1428736"/>
            <a:ext cx="7772400" cy="4572000"/>
          </a:xfrm>
        </p:spPr>
        <p:txBody>
          <a:bodyPr/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Jelikož je věda už od počátku zatemňována nedůvěrou k nejjasnějším věcem, ke smyslům, abstrakcemi atd., věnují se schopní lidé ve spekulativních disciplínách neplodným disputacím místo důležitých témat a orientování životní praxe.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parafráze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1) Necitujte přímo z textu, snažte se používat vlastní slova.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2) Myslete na to, co by vaší parafrázi řekl autor textu.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3) Nepřehlédněte ironii či sarkasmus.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4) Rétorické otázky parafrázujte jako prostá tvrzení.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5) Klišé a rafinované odkazy či hříčky parafrázujte přímočarým způsobem.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argumentů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mezi hlavní tezí a vedlejší tezí vztah podpory?</a:t>
            </a:r>
          </a:p>
          <a:p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Jaké jiné typy vztahů známe?</a:t>
            </a:r>
          </a:p>
          <a:p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[P] podpora: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Dynamit vybuchl samovolně, protože s ním nikdo v posledních dnech nemanipuloval.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cs-CZ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Vk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vysvětlení pomocí kauzální příčiny: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Dynamit vybuchl, protože ve skladišti vznikl požár.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cs-CZ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Vm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vysvětlení pomocí motivů jednání: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Odpálili dynamit, protože již měl prošlou záruční lhůtu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cs-CZ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Vú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vysvětlení pomocí účelů jednání: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Odpálili dynamit, protože chtěli otevřít sejf.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cs-CZ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Dk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kauzální důsledek: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Dynamit samovolně vybuchl a zabil šest osob.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cs-CZ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</a:t>
            </a: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] důsledek usuzování (implikace):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Dynamit samovolně vybuchl, takže již musel mít prošlou záruční lhůtu.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[Z] zpřesnění:</a:t>
            </a:r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Dynamit vybuchl, ale zvuk výbuchu byl zvláštně zastřený.</a:t>
            </a:r>
            <a:endParaRPr lang="cs-CZ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Vysvětlení pomocí motivů jednání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>
              <a:buNone/>
            </a:pP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Jelikož je věda už od počátku zatemňována nedůvěrou k nejjasnějším věcem, ke smyslům, abstrakcemi atd.,… </a:t>
            </a:r>
          </a:p>
          <a:p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cs-CZ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cs-CZ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Teze</a:t>
            </a:r>
            <a:r>
              <a:rPr 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…věnují se schopní lidé ve spekulativních disciplínách neplodným disputacím místo důležitých témat a orientování životní praxe.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Náš případ</a:t>
            </a:r>
            <a:endParaRPr lang="cs-CZ" dirty="0"/>
          </a:p>
        </p:txBody>
      </p:sp>
      <p:sp>
        <p:nvSpPr>
          <p:cNvPr id="5" name="Tlačítko akce: Nápověda 4">
            <a:hlinkClick r:id="" action="ppaction://noaction" highlightClick="1"/>
          </p:cNvPr>
          <p:cNvSpPr/>
          <p:nvPr/>
        </p:nvSpPr>
        <p:spPr>
          <a:xfrm>
            <a:off x="4143372" y="2928934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560</TotalTime>
  <Words>986</Words>
  <Application>Microsoft Office PowerPoint</Application>
  <PresentationFormat>Předvádění na obrazovce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Jmění</vt:lpstr>
      <vt:lpstr>Berkeleyho idealismus vol. 3</vt:lpstr>
      <vt:lpstr>Co s textem?</vt:lpstr>
      <vt:lpstr>Parafráze – identifikace vsuvek</vt:lpstr>
      <vt:lpstr>Příklad</vt:lpstr>
      <vt:lpstr>Příklad</vt:lpstr>
      <vt:lpstr>Výsledná parafráze</vt:lpstr>
      <vt:lpstr>Pravidla pro parafráze</vt:lpstr>
      <vt:lpstr>Hledání argumentů</vt:lpstr>
      <vt:lpstr>Náš případ</vt:lpstr>
      <vt:lpstr>Snímek 10</vt:lpstr>
      <vt:lpstr>Snímek 11</vt:lpstr>
      <vt:lpstr>Snímek 12</vt:lpstr>
      <vt:lpstr>Rekonstrukce argumentu</vt:lpstr>
      <vt:lpstr>Snímek 14</vt:lpstr>
      <vt:lpstr>Další text</vt:lpstr>
      <vt:lpstr>Cíle pojednání</vt:lpstr>
      <vt:lpstr>Závěrem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Jirka</cp:lastModifiedBy>
  <cp:revision>68</cp:revision>
  <dcterms:created xsi:type="dcterms:W3CDTF">2010-03-03T17:09:51Z</dcterms:created>
  <dcterms:modified xsi:type="dcterms:W3CDTF">2010-03-08T22:00:47Z</dcterms:modified>
</cp:coreProperties>
</file>