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BEE3136-1041-45D2-833A-FB664BA7270D}" type="datetimeFigureOut">
              <a:rPr lang="en-US" smtClean="0"/>
              <a:pPr/>
              <a:t>6/5/2009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2520BCD5-F5DD-4D8B-B8AE-3EF682E355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BICYCLE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rial Narrow" pitchFamily="34" charset="0"/>
              </a:rPr>
              <a:t>What happens to the bicycle?</a:t>
            </a:r>
            <a:endParaRPr lang="en-US" dirty="0"/>
          </a:p>
        </p:txBody>
      </p:sp>
      <p:pic>
        <p:nvPicPr>
          <p:cNvPr id="5" name="Picture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133600"/>
            <a:ext cx="433705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42"/>
          <p:cNvGrpSpPr>
            <a:grpSpLocks/>
          </p:cNvGrpSpPr>
          <p:nvPr/>
        </p:nvGrpSpPr>
        <p:grpSpPr bwMode="auto">
          <a:xfrm>
            <a:off x="4572000" y="4114800"/>
            <a:ext cx="3222625" cy="642938"/>
            <a:chOff x="2770" y="2182"/>
            <a:chExt cx="2030" cy="405"/>
          </a:xfrm>
        </p:grpSpPr>
        <p:sp>
          <p:nvSpPr>
            <p:cNvPr id="7" name="Line 12"/>
            <p:cNvSpPr>
              <a:spLocks noChangeShapeType="1"/>
            </p:cNvSpPr>
            <p:nvPr/>
          </p:nvSpPr>
          <p:spPr bwMode="auto">
            <a:xfrm flipH="1">
              <a:off x="2770" y="2182"/>
              <a:ext cx="2030" cy="11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3602" y="2313"/>
              <a:ext cx="475" cy="274"/>
            </a:xfrm>
            <a:prstGeom prst="rect">
              <a:avLst/>
            </a:prstGeom>
            <a:solidFill>
              <a:srgbClr val="FF66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cs-CZ" sz="2000" b="1" dirty="0">
                  <a:latin typeface="Arial Narrow" pitchFamily="34" charset="0"/>
                </a:rPr>
                <a:t>2 </a:t>
              </a:r>
              <a:r>
                <a:rPr lang="cs-CZ" sz="2000" b="1" dirty="0" smtClean="0">
                  <a:latin typeface="Arial Narrow" pitchFamily="34" charset="0"/>
                </a:rPr>
                <a:t>m</a:t>
              </a:r>
              <a:endParaRPr lang="cs-CZ" sz="2000" b="1" dirty="0">
                <a:latin typeface="Arial Narrow" pitchFamily="34" charset="0"/>
              </a:endParaRPr>
            </a:p>
          </p:txBody>
        </p:sp>
      </p:grpSp>
      <p:grpSp>
        <p:nvGrpSpPr>
          <p:cNvPr id="9" name="Group 43"/>
          <p:cNvGrpSpPr>
            <a:grpSpLocks/>
          </p:cNvGrpSpPr>
          <p:nvPr/>
        </p:nvGrpSpPr>
        <p:grpSpPr bwMode="auto">
          <a:xfrm>
            <a:off x="7620000" y="4114800"/>
            <a:ext cx="1265238" cy="642938"/>
            <a:chOff x="4624" y="2182"/>
            <a:chExt cx="797" cy="405"/>
          </a:xfrm>
        </p:grpSpPr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4624" y="2313"/>
              <a:ext cx="793" cy="274"/>
            </a:xfrm>
            <a:prstGeom prst="rect">
              <a:avLst/>
            </a:prstGeom>
            <a:solidFill>
              <a:srgbClr val="99CC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cs-CZ" sz="2000" b="1" dirty="0">
                  <a:latin typeface="Arial Narrow" pitchFamily="34" charset="0"/>
                </a:rPr>
                <a:t>15 cm</a:t>
              </a:r>
            </a:p>
          </p:txBody>
        </p:sp>
        <p:sp>
          <p:nvSpPr>
            <p:cNvPr id="11" name="Line 3"/>
            <p:cNvSpPr>
              <a:spLocks noChangeShapeType="1"/>
            </p:cNvSpPr>
            <p:nvPr/>
          </p:nvSpPr>
          <p:spPr bwMode="auto">
            <a:xfrm flipH="1">
              <a:off x="4827" y="2182"/>
              <a:ext cx="594" cy="0"/>
            </a:xfrm>
            <a:prstGeom prst="line">
              <a:avLst/>
            </a:prstGeom>
            <a:noFill/>
            <a:ln w="63500" cap="rnd">
              <a:solidFill>
                <a:schemeClr val="tx1"/>
              </a:solidFill>
              <a:prstDash val="sysDot"/>
              <a:round/>
              <a:headEnd type="stealth" w="med" len="med"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13" name="Group 40"/>
          <p:cNvGrpSpPr>
            <a:grpSpLocks/>
          </p:cNvGrpSpPr>
          <p:nvPr/>
        </p:nvGrpSpPr>
        <p:grpSpPr bwMode="auto">
          <a:xfrm>
            <a:off x="1295400" y="5257800"/>
            <a:ext cx="1371600" cy="1136650"/>
            <a:chOff x="802" y="2846"/>
            <a:chExt cx="864" cy="716"/>
          </a:xfrm>
        </p:grpSpPr>
        <p:sp>
          <p:nvSpPr>
            <p:cNvPr id="14" name="Text Box 9"/>
            <p:cNvSpPr txBox="1">
              <a:spLocks noChangeArrowheads="1"/>
            </p:cNvSpPr>
            <p:nvPr/>
          </p:nvSpPr>
          <p:spPr bwMode="auto">
            <a:xfrm>
              <a:off x="802" y="2846"/>
              <a:ext cx="864" cy="252"/>
            </a:xfrm>
            <a:prstGeom prst="rect">
              <a:avLst/>
            </a:prstGeom>
            <a:solidFill>
              <a:srgbClr val="FFCC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00"/>
                  </a:solidFill>
                  <a:latin typeface="Arial Narrow" pitchFamily="34" charset="0"/>
                </a:rPr>
                <a:t>FORWARD</a:t>
              </a:r>
              <a:endParaRPr lang="cs-CZ" sz="2000" b="1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 flipH="1">
              <a:off x="825" y="3240"/>
              <a:ext cx="816" cy="322"/>
            </a:xfrm>
            <a:custGeom>
              <a:avLst/>
              <a:gdLst>
                <a:gd name="T0" fmla="*/ 549 w 21600"/>
                <a:gd name="T1" fmla="*/ 0 h 21600"/>
                <a:gd name="T2" fmla="*/ 0 w 21600"/>
                <a:gd name="T3" fmla="*/ 161 h 21600"/>
                <a:gd name="T4" fmla="*/ 549 w 21600"/>
                <a:gd name="T5" fmla="*/ 322 h 21600"/>
                <a:gd name="T6" fmla="*/ 816 w 21600"/>
                <a:gd name="T7" fmla="*/ 161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3019 h 21600"/>
                <a:gd name="T14" fmla="*/ 16518 w 21600"/>
                <a:gd name="T15" fmla="*/ 1858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532" y="0"/>
                  </a:moveTo>
                  <a:lnTo>
                    <a:pt x="14532" y="3018"/>
                  </a:lnTo>
                  <a:lnTo>
                    <a:pt x="3375" y="3018"/>
                  </a:lnTo>
                  <a:lnTo>
                    <a:pt x="3375" y="18582"/>
                  </a:lnTo>
                  <a:lnTo>
                    <a:pt x="14532" y="18582"/>
                  </a:lnTo>
                  <a:lnTo>
                    <a:pt x="1453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3018"/>
                  </a:moveTo>
                  <a:lnTo>
                    <a:pt x="1350" y="18582"/>
                  </a:lnTo>
                  <a:lnTo>
                    <a:pt x="2700" y="18582"/>
                  </a:lnTo>
                  <a:lnTo>
                    <a:pt x="2700" y="3018"/>
                  </a:lnTo>
                  <a:close/>
                </a:path>
                <a:path w="21600" h="21600">
                  <a:moveTo>
                    <a:pt x="0" y="3018"/>
                  </a:moveTo>
                  <a:lnTo>
                    <a:pt x="0" y="18582"/>
                  </a:lnTo>
                  <a:lnTo>
                    <a:pt x="675" y="18582"/>
                  </a:lnTo>
                  <a:lnTo>
                    <a:pt x="675" y="3018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048000" y="5257800"/>
            <a:ext cx="3048000" cy="400110"/>
          </a:xfrm>
          <a:prstGeom prst="rect">
            <a:avLst/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 smtClean="0">
                <a:solidFill>
                  <a:srgbClr val="000000"/>
                </a:solidFill>
                <a:latin typeface="Arial Narrow" pitchFamily="34" charset="0"/>
              </a:rPr>
              <a:t>STAYS WHERE IT IS</a:t>
            </a:r>
            <a:endParaRPr lang="cs-CZ" sz="20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grpSp>
        <p:nvGrpSpPr>
          <p:cNvPr id="17" name="Group 41"/>
          <p:cNvGrpSpPr>
            <a:grpSpLocks/>
          </p:cNvGrpSpPr>
          <p:nvPr/>
        </p:nvGrpSpPr>
        <p:grpSpPr bwMode="auto">
          <a:xfrm>
            <a:off x="6400800" y="5257800"/>
            <a:ext cx="1676400" cy="1136650"/>
            <a:chOff x="4150" y="2846"/>
            <a:chExt cx="1056" cy="716"/>
          </a:xfrm>
        </p:grpSpPr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4150" y="2846"/>
              <a:ext cx="1056" cy="252"/>
            </a:xfrm>
            <a:prstGeom prst="rect">
              <a:avLst/>
            </a:prstGeom>
            <a:solidFill>
              <a:srgbClr val="FFCC00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000" b="1" dirty="0" smtClean="0">
                  <a:solidFill>
                    <a:srgbClr val="000000"/>
                  </a:solidFill>
                  <a:latin typeface="Arial Narrow" pitchFamily="34" charset="0"/>
                </a:rPr>
                <a:t>BACKWARD</a:t>
              </a:r>
              <a:endParaRPr lang="cs-CZ" sz="2000" b="1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  <p:sp>
          <p:nvSpPr>
            <p:cNvPr id="19" name="AutoShape 39"/>
            <p:cNvSpPr>
              <a:spLocks noChangeArrowheads="1"/>
            </p:cNvSpPr>
            <p:nvPr/>
          </p:nvSpPr>
          <p:spPr bwMode="auto">
            <a:xfrm>
              <a:off x="4270" y="3240"/>
              <a:ext cx="816" cy="322"/>
            </a:xfrm>
            <a:custGeom>
              <a:avLst/>
              <a:gdLst>
                <a:gd name="T0" fmla="*/ 549 w 21600"/>
                <a:gd name="T1" fmla="*/ 0 h 21600"/>
                <a:gd name="T2" fmla="*/ 0 w 21600"/>
                <a:gd name="T3" fmla="*/ 161 h 21600"/>
                <a:gd name="T4" fmla="*/ 549 w 21600"/>
                <a:gd name="T5" fmla="*/ 322 h 21600"/>
                <a:gd name="T6" fmla="*/ 816 w 21600"/>
                <a:gd name="T7" fmla="*/ 161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3019 h 21600"/>
                <a:gd name="T14" fmla="*/ 16518 w 21600"/>
                <a:gd name="T15" fmla="*/ 1858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532" y="0"/>
                  </a:moveTo>
                  <a:lnTo>
                    <a:pt x="14532" y="3018"/>
                  </a:lnTo>
                  <a:lnTo>
                    <a:pt x="3375" y="3018"/>
                  </a:lnTo>
                  <a:lnTo>
                    <a:pt x="3375" y="18582"/>
                  </a:lnTo>
                  <a:lnTo>
                    <a:pt x="14532" y="18582"/>
                  </a:lnTo>
                  <a:lnTo>
                    <a:pt x="14532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3018"/>
                  </a:moveTo>
                  <a:lnTo>
                    <a:pt x="1350" y="18582"/>
                  </a:lnTo>
                  <a:lnTo>
                    <a:pt x="2700" y="18582"/>
                  </a:lnTo>
                  <a:lnTo>
                    <a:pt x="2700" y="3018"/>
                  </a:lnTo>
                  <a:close/>
                </a:path>
                <a:path w="21600" h="21600">
                  <a:moveTo>
                    <a:pt x="0" y="3018"/>
                  </a:moveTo>
                  <a:lnTo>
                    <a:pt x="0" y="18582"/>
                  </a:lnTo>
                  <a:lnTo>
                    <a:pt x="675" y="18582"/>
                  </a:lnTo>
                  <a:lnTo>
                    <a:pt x="675" y="3018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</TotalTime>
  <Words>18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Urban</vt:lpstr>
      <vt:lpstr> BICYCLE</vt:lpstr>
      <vt:lpstr>What happens to the bicycle?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BICYCLE</dc:title>
  <dc:creator>Stanley</dc:creator>
  <cp:lastModifiedBy>Stanley</cp:lastModifiedBy>
  <cp:revision>2</cp:revision>
  <dcterms:created xsi:type="dcterms:W3CDTF">2009-06-05T17:33:38Z</dcterms:created>
  <dcterms:modified xsi:type="dcterms:W3CDTF">2009-06-05T18:10:42Z</dcterms:modified>
</cp:coreProperties>
</file>