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1C55A20-0728-482F-9A3D-7282EA3B0C56}" type="datetimeFigureOut">
              <a:rPr lang="en-US" smtClean="0"/>
              <a:pPr/>
              <a:t>7/18/2009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FDEE37D-6CA9-490D-8F8E-79EF83C4F5A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movies\reklamy\Danone%20Activia%20prirozena%20cesta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Storytelling</a:t>
            </a:r>
            <a:br>
              <a:rPr lang="en-US" b="1" dirty="0" smtClean="0"/>
            </a:br>
            <a:r>
              <a:rPr lang="en-US" b="1" dirty="0" smtClean="0"/>
              <a:t>AKA narrative approach</a:t>
            </a:r>
            <a:endParaRPr lang="en-US" b="1" dirty="0"/>
          </a:p>
        </p:txBody>
      </p:sp>
      <p:pic>
        <p:nvPicPr>
          <p:cNvPr id="4" name="Picture 3" descr="old boo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5715000"/>
            <a:ext cx="1456566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Storytelling is one of the oldest methods of changing minds</a:t>
            </a:r>
          </a:p>
          <a:p>
            <a:r>
              <a:rPr lang="en-US" dirty="0" smtClean="0"/>
              <a:t>It catches attention</a:t>
            </a:r>
          </a:p>
          <a:p>
            <a:r>
              <a:rPr lang="en-US" dirty="0" smtClean="0"/>
              <a:t>It is something you can relate to</a:t>
            </a:r>
          </a:p>
          <a:p>
            <a:r>
              <a:rPr lang="en-US" dirty="0" smtClean="0"/>
              <a:t>It brings out the little child inside of us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Storytelling - Commercials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1447800"/>
            <a:ext cx="2590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http://www.youtube.com/watch?v=MPYthfJWx0M&amp;feature=PlayList&amp;p=47313A9CFAC12CDB&amp;playnext=1&amp;playnext_from=PL&amp;index=10</a:t>
            </a:r>
            <a:endParaRPr lang="en-US" sz="1000" dirty="0"/>
          </a:p>
        </p:txBody>
      </p:sp>
      <p:pic>
        <p:nvPicPr>
          <p:cNvPr id="5" name="Danone Activia prirozena cest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52600" y="2438400"/>
            <a:ext cx="54864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od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50" y="2695575"/>
            <a:ext cx="4000500" cy="22288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Storytelling - Presentations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76400"/>
          </a:xfrm>
        </p:spPr>
        <p:txBody>
          <a:bodyPr/>
          <a:lstStyle/>
          <a:p>
            <a:pPr marL="514350" indent="-514350"/>
            <a:r>
              <a:rPr lang="en-US" dirty="0" smtClean="0"/>
              <a:t>There is a story behind each “big” man</a:t>
            </a:r>
          </a:p>
          <a:p>
            <a:pPr marL="514350" indent="-514350">
              <a:buNone/>
            </a:pPr>
            <a:r>
              <a:rPr lang="en-US" dirty="0" smtClean="0"/>
              <a:t>	(Vaclav Havel, Andrew Jackson, etc)</a:t>
            </a:r>
          </a:p>
          <a:p>
            <a:pPr marL="514350" indent="-51435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Storytelling - Politics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58674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http://www.youtube.com/watch?v=GtREqAmLsoA&amp;feature=channel</a:t>
            </a:r>
            <a:endParaRPr lang="en-US" dirty="0"/>
          </a:p>
        </p:txBody>
      </p:sp>
      <p:pic>
        <p:nvPicPr>
          <p:cNvPr id="5" name="Picture 4" descr="obama 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3505200"/>
            <a:ext cx="285750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story of the house you’re selling</a:t>
            </a:r>
          </a:p>
          <a:p>
            <a:r>
              <a:rPr lang="en-US" dirty="0" err="1" smtClean="0"/>
              <a:t>Luxtronic</a:t>
            </a:r>
            <a:r>
              <a:rPr lang="en-US" dirty="0" smtClean="0"/>
              <a:t> is a German brand</a:t>
            </a:r>
          </a:p>
          <a:p>
            <a:r>
              <a:rPr lang="en-US" dirty="0" smtClean="0"/>
              <a:t>The story of your most special client</a:t>
            </a:r>
          </a:p>
          <a:p>
            <a:r>
              <a:rPr lang="en-US" dirty="0" smtClean="0"/>
              <a:t>The story of your greatest success</a:t>
            </a:r>
          </a:p>
          <a:p>
            <a:r>
              <a:rPr lang="en-US" dirty="0" smtClean="0"/>
              <a:t>The story of your company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hiSTORY</a:t>
            </a:r>
            <a:r>
              <a:rPr lang="en-US" dirty="0" smtClean="0"/>
              <a:t> of your company</a:t>
            </a:r>
          </a:p>
          <a:p>
            <a:r>
              <a:rPr lang="en-US" dirty="0" smtClean="0"/>
              <a:t>Etc, etc, etc…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Storytelling - Business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Narrative thinking</a:t>
            </a:r>
          </a:p>
          <a:p>
            <a:pPr lvl="1"/>
            <a:r>
              <a:rPr lang="en-US" dirty="0" smtClean="0"/>
              <a:t>Flow</a:t>
            </a:r>
          </a:p>
          <a:p>
            <a:pPr lvl="1"/>
            <a:r>
              <a:rPr lang="en-US" dirty="0" smtClean="0"/>
              <a:t>Streams</a:t>
            </a:r>
          </a:p>
          <a:p>
            <a:pPr lvl="1"/>
            <a:r>
              <a:rPr lang="en-US" dirty="0" smtClean="0"/>
              <a:t>Tension</a:t>
            </a:r>
          </a:p>
          <a:p>
            <a:pPr lvl="1"/>
            <a:r>
              <a:rPr lang="en-US" dirty="0" smtClean="0"/>
              <a:t>Meaning</a:t>
            </a:r>
          </a:p>
          <a:p>
            <a:pPr lvl="1"/>
            <a:r>
              <a:rPr lang="en-US" dirty="0" smtClean="0"/>
              <a:t>Satisfaction</a:t>
            </a: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Telling stories</a:t>
            </a:r>
            <a:endParaRPr lang="en-US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</a:p>
          <a:p>
            <a:pPr lvl="1"/>
            <a:r>
              <a:rPr lang="en-US" dirty="0"/>
              <a:t>y</a:t>
            </a:r>
            <a:r>
              <a:rPr lang="en-US" dirty="0" smtClean="0"/>
              <a:t>ou, the story, the audience</a:t>
            </a:r>
          </a:p>
          <a:p>
            <a:r>
              <a:rPr lang="en-US" dirty="0" smtClean="0"/>
              <a:t>Expression</a:t>
            </a:r>
          </a:p>
          <a:p>
            <a:pPr lvl="1"/>
            <a:r>
              <a:rPr lang="en-US" dirty="0" smtClean="0"/>
              <a:t>Tonal variations, facial variations, characters</a:t>
            </a:r>
          </a:p>
          <a:p>
            <a:r>
              <a:rPr lang="en-US" dirty="0" smtClean="0"/>
              <a:t>Engagement</a:t>
            </a:r>
          </a:p>
          <a:p>
            <a:pPr lvl="1"/>
            <a:r>
              <a:rPr lang="en-US" dirty="0" smtClean="0"/>
              <a:t>Questions, enacting</a:t>
            </a:r>
          </a:p>
          <a:p>
            <a:r>
              <a:rPr lang="en-US" dirty="0" smtClean="0"/>
              <a:t>Extras</a:t>
            </a:r>
          </a:p>
          <a:p>
            <a:pPr lvl="1"/>
            <a:r>
              <a:rPr lang="en-US" dirty="0" smtClean="0"/>
              <a:t>Props, effects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 E’s</a:t>
            </a:r>
            <a:endParaRPr lang="en-US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60</TotalTime>
  <Words>134</Words>
  <Application>Microsoft Office PowerPoint</Application>
  <PresentationFormat>On-screen Show (4:3)</PresentationFormat>
  <Paragraphs>36</Paragraphs>
  <Slides>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Paper</vt:lpstr>
      <vt:lpstr>Storytelling AKA narrative approach</vt:lpstr>
      <vt:lpstr>Slide 2</vt:lpstr>
      <vt:lpstr>Storytelling - Commercials</vt:lpstr>
      <vt:lpstr>Storytelling - Presentations</vt:lpstr>
      <vt:lpstr>Storytelling - Politics</vt:lpstr>
      <vt:lpstr>Storytelling - Business</vt:lpstr>
      <vt:lpstr>Telling stories</vt:lpstr>
      <vt:lpstr>4 E’s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Storytelling AKA narrative approach</dc:title>
  <dc:creator>Stanley</dc:creator>
  <cp:lastModifiedBy>Stanley</cp:lastModifiedBy>
  <cp:revision>10</cp:revision>
  <dcterms:created xsi:type="dcterms:W3CDTF">2009-06-23T21:23:52Z</dcterms:created>
  <dcterms:modified xsi:type="dcterms:W3CDTF">2009-07-18T20:49:21Z</dcterms:modified>
</cp:coreProperties>
</file>