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/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/>
      <dgm:t>
        <a:bodyPr/>
        <a:lstStyle/>
        <a:p>
          <a:endParaRPr lang="en-US"/>
        </a:p>
      </dgm:t>
    </dgm:pt>
    <dgm:pt modelId="{5F9F5DC8-7A4E-4B1F-B6B6-B1F5CA1D79DA}">
      <dgm:prSet phldrT="[Text]"/>
      <dgm:spPr/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F00B0A0F-457D-4D55-BE86-AAC16C50326B}" type="sibTrans" cxnId="{313F35BA-DAF8-4605-8C0A-9D290BBB1928}">
      <dgm:prSet/>
      <dgm:spPr/>
      <dgm:t>
        <a:bodyPr/>
        <a:lstStyle/>
        <a:p>
          <a:endParaRPr lang="en-US"/>
        </a:p>
      </dgm:t>
    </dgm:pt>
    <dgm:pt modelId="{41185A43-9C18-423D-A9B2-65112F5B9EE4}">
      <dgm:prSet phldrT="[Text]"/>
      <dgm:spPr/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EFF4C7-4099-4A1F-A9D6-E858EADD0CB3}" type="presOf" srcId="{41185A43-9C18-423D-A9B2-65112F5B9EE4}" destId="{B1ECB726-55E5-49CB-BAB3-2C7D13EF970C}" srcOrd="0" destOrd="0" presId="urn:microsoft.com/office/officeart/2005/8/layout/process1"/>
    <dgm:cxn modelId="{B7958BB3-2E19-4A15-804F-191B730CE2C9}" type="presOf" srcId="{F00B0A0F-457D-4D55-BE86-AAC16C50326B}" destId="{5815D470-FEB9-4497-81A0-FA788F7F9E11}" srcOrd="1" destOrd="0" presId="urn:microsoft.com/office/officeart/2005/8/layout/process1"/>
    <dgm:cxn modelId="{264039E7-6A0A-4AAB-80D9-855D685430B3}" type="presOf" srcId="{5F9F5DC8-7A4E-4B1F-B6B6-B1F5CA1D79DA}" destId="{C52EFC09-B119-4A10-9C77-ECBFBEB1C998}" srcOrd="0" destOrd="0" presId="urn:microsoft.com/office/officeart/2005/8/layout/process1"/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4407EBA0-F183-47FC-8EA2-DD40C99DDF35}" type="presOf" srcId="{AD0BE949-C607-479F-A613-6C11FFECCF82}" destId="{8D1A3B1D-87F1-4532-95C9-8B7CFA3E8DEF}" srcOrd="0" destOrd="0" presId="urn:microsoft.com/office/officeart/2005/8/layout/process1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E38F3A69-D40F-42F1-8748-2BBF7E0A1F9B}" type="presOf" srcId="{F00B0A0F-457D-4D55-BE86-AAC16C50326B}" destId="{B2CC7864-173C-4AD7-90A5-9BF752BA8ABC}" srcOrd="0" destOrd="0" presId="urn:microsoft.com/office/officeart/2005/8/layout/process1"/>
    <dgm:cxn modelId="{D29CE9F4-AEA0-4727-8C87-1FEF5DCF0423}" type="presOf" srcId="{54E615C6-7AA8-45F9-8F8E-9654D4C45EFD}" destId="{426161CE-B8D4-44AC-B672-FB274EF0B0A3}" srcOrd="0" destOrd="0" presId="urn:microsoft.com/office/officeart/2005/8/layout/process1"/>
    <dgm:cxn modelId="{9A1811F0-9A38-4135-A2FF-36129A6BA602}" type="presOf" srcId="{D5A28995-14F0-47EB-B478-E540D358C431}" destId="{4A6439FF-683D-4E3C-9B19-9D606B9E371F}" srcOrd="0" destOrd="0" presId="urn:microsoft.com/office/officeart/2005/8/layout/process1"/>
    <dgm:cxn modelId="{78A96977-BC64-4663-AF65-C648BE60308C}" type="presOf" srcId="{D5A28995-14F0-47EB-B478-E540D358C431}" destId="{296B2AE4-B3E7-47E1-827F-F1B81BF4540C}" srcOrd="1" destOrd="0" presId="urn:microsoft.com/office/officeart/2005/8/layout/process1"/>
    <dgm:cxn modelId="{D6C598F6-B94F-40CF-89E0-19C034521F3E}" type="presParOf" srcId="{426161CE-B8D4-44AC-B672-FB274EF0B0A3}" destId="{8D1A3B1D-87F1-4532-95C9-8B7CFA3E8DEF}" srcOrd="0" destOrd="0" presId="urn:microsoft.com/office/officeart/2005/8/layout/process1"/>
    <dgm:cxn modelId="{A5F58AF1-C6E6-437E-BD3A-9A4EC2F96BAB}" type="presParOf" srcId="{426161CE-B8D4-44AC-B672-FB274EF0B0A3}" destId="{4A6439FF-683D-4E3C-9B19-9D606B9E371F}" srcOrd="1" destOrd="0" presId="urn:microsoft.com/office/officeart/2005/8/layout/process1"/>
    <dgm:cxn modelId="{91FBCC34-AF5E-4B46-81FB-DED859F0C43F}" type="presParOf" srcId="{4A6439FF-683D-4E3C-9B19-9D606B9E371F}" destId="{296B2AE4-B3E7-47E1-827F-F1B81BF4540C}" srcOrd="0" destOrd="0" presId="urn:microsoft.com/office/officeart/2005/8/layout/process1"/>
    <dgm:cxn modelId="{D60EBE35-A9E2-4545-ACC9-25FFE6AF09E0}" type="presParOf" srcId="{426161CE-B8D4-44AC-B672-FB274EF0B0A3}" destId="{C52EFC09-B119-4A10-9C77-ECBFBEB1C998}" srcOrd="2" destOrd="0" presId="urn:microsoft.com/office/officeart/2005/8/layout/process1"/>
    <dgm:cxn modelId="{16EDE337-3031-4CD9-9F65-AD9CC7D42195}" type="presParOf" srcId="{426161CE-B8D4-44AC-B672-FB274EF0B0A3}" destId="{B2CC7864-173C-4AD7-90A5-9BF752BA8ABC}" srcOrd="3" destOrd="0" presId="urn:microsoft.com/office/officeart/2005/8/layout/process1"/>
    <dgm:cxn modelId="{F1685818-AAF2-4CDD-B597-FBB61736C16E}" type="presParOf" srcId="{B2CC7864-173C-4AD7-90A5-9BF752BA8ABC}" destId="{5815D470-FEB9-4497-81A0-FA788F7F9E11}" srcOrd="0" destOrd="0" presId="urn:microsoft.com/office/officeart/2005/8/layout/process1"/>
    <dgm:cxn modelId="{45AA2C7D-4B6B-45FB-9A22-AF11182CE851}" type="presParOf" srcId="{426161CE-B8D4-44AC-B672-FB274EF0B0A3}" destId="{B1ECB726-55E5-49CB-BAB3-2C7D13EF970C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5F9F5DC8-7A4E-4B1F-B6B6-B1F5CA1D79DA}">
      <dgm:prSet phldrT="[Text]"/>
      <dgm:spPr/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F00B0A0F-457D-4D55-BE86-AAC16C50326B}" type="sibTrans" cxnId="{313F35BA-DAF8-4605-8C0A-9D290BBB1928}">
      <dgm:prSet/>
      <dgm:spPr/>
      <dgm:t>
        <a:bodyPr/>
        <a:lstStyle/>
        <a:p>
          <a:endParaRPr lang="en-US"/>
        </a:p>
      </dgm:t>
    </dgm:pt>
    <dgm:pt modelId="{41185A43-9C18-423D-A9B2-65112F5B9EE4}">
      <dgm:prSet phldrT="[Text]"/>
      <dgm:spPr/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312522CA-1526-4609-91A4-4E334B4DDC9C}" type="presOf" srcId="{D5A28995-14F0-47EB-B478-E540D358C431}" destId="{4A6439FF-683D-4E3C-9B19-9D606B9E371F}" srcOrd="0" destOrd="0" presId="urn:microsoft.com/office/officeart/2005/8/layout/process1"/>
    <dgm:cxn modelId="{8303C5C7-8C71-4B3F-B3CB-5BA66074493F}" type="presOf" srcId="{AD0BE949-C607-479F-A613-6C11FFECCF82}" destId="{8D1A3B1D-87F1-4532-95C9-8B7CFA3E8DEF}" srcOrd="0" destOrd="0" presId="urn:microsoft.com/office/officeart/2005/8/layout/process1"/>
    <dgm:cxn modelId="{E3079107-6094-430D-8E70-9177396026A6}" type="presOf" srcId="{41185A43-9C18-423D-A9B2-65112F5B9EE4}" destId="{B1ECB726-55E5-49CB-BAB3-2C7D13EF970C}" srcOrd="0" destOrd="0" presId="urn:microsoft.com/office/officeart/2005/8/layout/process1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6A1228F9-FB82-4BC0-A565-E19540AD17BF}" type="presOf" srcId="{54E615C6-7AA8-45F9-8F8E-9654D4C45EFD}" destId="{426161CE-B8D4-44AC-B672-FB274EF0B0A3}" srcOrd="0" destOrd="0" presId="urn:microsoft.com/office/officeart/2005/8/layout/process1"/>
    <dgm:cxn modelId="{13BE7E7F-E91D-4455-98A5-EE3AFA89C157}" type="presOf" srcId="{5F9F5DC8-7A4E-4B1F-B6B6-B1F5CA1D79DA}" destId="{C52EFC09-B119-4A10-9C77-ECBFBEB1C998}" srcOrd="0" destOrd="0" presId="urn:microsoft.com/office/officeart/2005/8/layout/process1"/>
    <dgm:cxn modelId="{B2FCFF29-FA1A-4988-8FCD-F59C8A467776}" type="presOf" srcId="{F00B0A0F-457D-4D55-BE86-AAC16C50326B}" destId="{B2CC7864-173C-4AD7-90A5-9BF752BA8ABC}" srcOrd="0" destOrd="0" presId="urn:microsoft.com/office/officeart/2005/8/layout/process1"/>
    <dgm:cxn modelId="{2D886692-FD58-452E-A8E5-557E74B6AF17}" type="presOf" srcId="{F00B0A0F-457D-4D55-BE86-AAC16C50326B}" destId="{5815D470-FEB9-4497-81A0-FA788F7F9E11}" srcOrd="1" destOrd="0" presId="urn:microsoft.com/office/officeart/2005/8/layout/process1"/>
    <dgm:cxn modelId="{FCFDCE8D-EBD2-486B-8F19-5889F4E867B3}" type="presOf" srcId="{D5A28995-14F0-47EB-B478-E540D358C431}" destId="{296B2AE4-B3E7-47E1-827F-F1B81BF4540C}" srcOrd="1" destOrd="0" presId="urn:microsoft.com/office/officeart/2005/8/layout/process1"/>
    <dgm:cxn modelId="{A7C2C636-D97D-4733-ACBD-99C7A57318A7}" type="presParOf" srcId="{426161CE-B8D4-44AC-B672-FB274EF0B0A3}" destId="{8D1A3B1D-87F1-4532-95C9-8B7CFA3E8DEF}" srcOrd="0" destOrd="0" presId="urn:microsoft.com/office/officeart/2005/8/layout/process1"/>
    <dgm:cxn modelId="{34B737C2-54BF-4038-B0FA-3B810C711FA7}" type="presParOf" srcId="{426161CE-B8D4-44AC-B672-FB274EF0B0A3}" destId="{4A6439FF-683D-4E3C-9B19-9D606B9E371F}" srcOrd="1" destOrd="0" presId="urn:microsoft.com/office/officeart/2005/8/layout/process1"/>
    <dgm:cxn modelId="{8BA10AEE-9FA8-4B25-99E6-C8FB5DC69E47}" type="presParOf" srcId="{4A6439FF-683D-4E3C-9B19-9D606B9E371F}" destId="{296B2AE4-B3E7-47E1-827F-F1B81BF4540C}" srcOrd="0" destOrd="0" presId="urn:microsoft.com/office/officeart/2005/8/layout/process1"/>
    <dgm:cxn modelId="{3A88A1C5-A645-499B-A898-8BD552AFDE04}" type="presParOf" srcId="{426161CE-B8D4-44AC-B672-FB274EF0B0A3}" destId="{C52EFC09-B119-4A10-9C77-ECBFBEB1C998}" srcOrd="2" destOrd="0" presId="urn:microsoft.com/office/officeart/2005/8/layout/process1"/>
    <dgm:cxn modelId="{8921262C-6D9F-48F5-A717-C7A070CC8C84}" type="presParOf" srcId="{426161CE-B8D4-44AC-B672-FB274EF0B0A3}" destId="{B2CC7864-173C-4AD7-90A5-9BF752BA8ABC}" srcOrd="3" destOrd="0" presId="urn:microsoft.com/office/officeart/2005/8/layout/process1"/>
    <dgm:cxn modelId="{E05B568B-2B5F-4B23-96C4-8C273A6EE153}" type="presParOf" srcId="{B2CC7864-173C-4AD7-90A5-9BF752BA8ABC}" destId="{5815D470-FEB9-4497-81A0-FA788F7F9E11}" srcOrd="0" destOrd="0" presId="urn:microsoft.com/office/officeart/2005/8/layout/process1"/>
    <dgm:cxn modelId="{6D0F4C16-E104-44F5-88F9-A679C9DB8088}" type="presParOf" srcId="{426161CE-B8D4-44AC-B672-FB274EF0B0A3}" destId="{B1ECB726-55E5-49CB-BAB3-2C7D13EF970C}" srcOrd="4" destOrd="0" presId="urn:microsoft.com/office/officeart/2005/8/layout/process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5F9F5DC8-7A4E-4B1F-B6B6-B1F5CA1D79DA}">
      <dgm:prSet phldrT="[Text]"/>
      <dgm:spPr/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F00B0A0F-457D-4D55-BE86-AAC16C50326B}" type="sibTrans" cxnId="{313F35BA-DAF8-4605-8C0A-9D290BBB1928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41185A43-9C18-423D-A9B2-65112F5B9EE4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C2090C-5962-421F-86EA-59773784A1DF}" type="presOf" srcId="{F00B0A0F-457D-4D55-BE86-AAC16C50326B}" destId="{5815D470-FEB9-4497-81A0-FA788F7F9E11}" srcOrd="1" destOrd="0" presId="urn:microsoft.com/office/officeart/2005/8/layout/process1"/>
    <dgm:cxn modelId="{E054F985-28AA-439A-8E10-6FDC504D34FB}" type="presOf" srcId="{D5A28995-14F0-47EB-B478-E540D358C431}" destId="{296B2AE4-B3E7-47E1-827F-F1B81BF4540C}" srcOrd="1" destOrd="0" presId="urn:microsoft.com/office/officeart/2005/8/layout/process1"/>
    <dgm:cxn modelId="{91CB5DAA-9F35-44B5-8722-1224332B1414}" type="presOf" srcId="{5F9F5DC8-7A4E-4B1F-B6B6-B1F5CA1D79DA}" destId="{C52EFC09-B119-4A10-9C77-ECBFBEB1C998}" srcOrd="0" destOrd="0" presId="urn:microsoft.com/office/officeart/2005/8/layout/process1"/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EF8D15CD-EF4B-4231-BDCC-370DF44AB72E}" type="presOf" srcId="{D5A28995-14F0-47EB-B478-E540D358C431}" destId="{4A6439FF-683D-4E3C-9B19-9D606B9E371F}" srcOrd="0" destOrd="0" presId="urn:microsoft.com/office/officeart/2005/8/layout/process1"/>
    <dgm:cxn modelId="{02F82184-5541-4297-A818-013C83841E06}" type="presOf" srcId="{AD0BE949-C607-479F-A613-6C11FFECCF82}" destId="{8D1A3B1D-87F1-4532-95C9-8B7CFA3E8DEF}" srcOrd="0" destOrd="0" presId="urn:microsoft.com/office/officeart/2005/8/layout/process1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28662824-E0E3-4875-B667-0237AAE11573}" type="presOf" srcId="{F00B0A0F-457D-4D55-BE86-AAC16C50326B}" destId="{B2CC7864-173C-4AD7-90A5-9BF752BA8ABC}" srcOrd="0" destOrd="0" presId="urn:microsoft.com/office/officeart/2005/8/layout/process1"/>
    <dgm:cxn modelId="{9A18FB9D-3CE3-4477-A16D-EDB23D1463A3}" type="presOf" srcId="{41185A43-9C18-423D-A9B2-65112F5B9EE4}" destId="{B1ECB726-55E5-49CB-BAB3-2C7D13EF970C}" srcOrd="0" destOrd="0" presId="urn:microsoft.com/office/officeart/2005/8/layout/process1"/>
    <dgm:cxn modelId="{A8248676-E444-4F9D-9A52-9A5C92C9A15F}" type="presOf" srcId="{54E615C6-7AA8-45F9-8F8E-9654D4C45EFD}" destId="{426161CE-B8D4-44AC-B672-FB274EF0B0A3}" srcOrd="0" destOrd="0" presId="urn:microsoft.com/office/officeart/2005/8/layout/process1"/>
    <dgm:cxn modelId="{06496833-FF5B-406F-8021-472C09516195}" type="presParOf" srcId="{426161CE-B8D4-44AC-B672-FB274EF0B0A3}" destId="{8D1A3B1D-87F1-4532-95C9-8B7CFA3E8DEF}" srcOrd="0" destOrd="0" presId="urn:microsoft.com/office/officeart/2005/8/layout/process1"/>
    <dgm:cxn modelId="{A8FCF075-95C5-4F29-BCBD-C58CD70CEF29}" type="presParOf" srcId="{426161CE-B8D4-44AC-B672-FB274EF0B0A3}" destId="{4A6439FF-683D-4E3C-9B19-9D606B9E371F}" srcOrd="1" destOrd="0" presId="urn:microsoft.com/office/officeart/2005/8/layout/process1"/>
    <dgm:cxn modelId="{9FCEEB20-0D1F-433F-9D2C-F7126E3E791D}" type="presParOf" srcId="{4A6439FF-683D-4E3C-9B19-9D606B9E371F}" destId="{296B2AE4-B3E7-47E1-827F-F1B81BF4540C}" srcOrd="0" destOrd="0" presId="urn:microsoft.com/office/officeart/2005/8/layout/process1"/>
    <dgm:cxn modelId="{94FDE858-13E5-48AA-B528-CCD99EC00C16}" type="presParOf" srcId="{426161CE-B8D4-44AC-B672-FB274EF0B0A3}" destId="{C52EFC09-B119-4A10-9C77-ECBFBEB1C998}" srcOrd="2" destOrd="0" presId="urn:microsoft.com/office/officeart/2005/8/layout/process1"/>
    <dgm:cxn modelId="{D30043F9-2D8B-45AA-A1A9-B70D97DE7C20}" type="presParOf" srcId="{426161CE-B8D4-44AC-B672-FB274EF0B0A3}" destId="{B2CC7864-173C-4AD7-90A5-9BF752BA8ABC}" srcOrd="3" destOrd="0" presId="urn:microsoft.com/office/officeart/2005/8/layout/process1"/>
    <dgm:cxn modelId="{E4B353C0-275B-4A32-9802-8C2E7144DD74}" type="presParOf" srcId="{B2CC7864-173C-4AD7-90A5-9BF752BA8ABC}" destId="{5815D470-FEB9-4497-81A0-FA788F7F9E11}" srcOrd="0" destOrd="0" presId="urn:microsoft.com/office/officeart/2005/8/layout/process1"/>
    <dgm:cxn modelId="{2983A263-D90E-473B-9156-70F8AEA2C7F2}" type="presParOf" srcId="{426161CE-B8D4-44AC-B672-FB274EF0B0A3}" destId="{B1ECB726-55E5-49CB-BAB3-2C7D13EF970C}" srcOrd="4" destOrd="0" presId="urn:microsoft.com/office/officeart/2005/8/layout/process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41185A43-9C18-423D-A9B2-65112F5B9EE4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5F9F5DC8-7A4E-4B1F-B6B6-B1F5CA1D79DA}">
      <dgm:prSet phldrT="[Text]"/>
      <dgm:spPr>
        <a:solidFill>
          <a:srgbClr val="7030A0">
            <a:alpha val="87000"/>
          </a:srgbClr>
        </a:solidFill>
      </dgm:spPr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F00B0A0F-457D-4D55-BE86-AAC16C50326B}" type="sibTrans" cxnId="{313F35BA-DAF8-4605-8C0A-9D290BBB1928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148BDD-5857-4030-B368-160F073D1DD4}" type="presOf" srcId="{D5A28995-14F0-47EB-B478-E540D358C431}" destId="{296B2AE4-B3E7-47E1-827F-F1B81BF4540C}" srcOrd="1" destOrd="0" presId="urn:microsoft.com/office/officeart/2005/8/layout/process1"/>
    <dgm:cxn modelId="{F8E28A23-F376-4863-8C64-B612F10750A4}" type="presOf" srcId="{F00B0A0F-457D-4D55-BE86-AAC16C50326B}" destId="{5815D470-FEB9-4497-81A0-FA788F7F9E11}" srcOrd="1" destOrd="0" presId="urn:microsoft.com/office/officeart/2005/8/layout/process1"/>
    <dgm:cxn modelId="{1427333F-1BA6-4F9C-B6AD-FE1C7FE236B5}" type="presOf" srcId="{41185A43-9C18-423D-A9B2-65112F5B9EE4}" destId="{B1ECB726-55E5-49CB-BAB3-2C7D13EF970C}" srcOrd="0" destOrd="0" presId="urn:microsoft.com/office/officeart/2005/8/layout/process1"/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13C69502-1C8F-44E1-B6A0-765BDFBC7AC2}" type="presOf" srcId="{5F9F5DC8-7A4E-4B1F-B6B6-B1F5CA1D79DA}" destId="{C52EFC09-B119-4A10-9C77-ECBFBEB1C998}" srcOrd="0" destOrd="0" presId="urn:microsoft.com/office/officeart/2005/8/layout/process1"/>
    <dgm:cxn modelId="{7AFC2BA0-30AF-4039-AB04-3E29718EC150}" type="presOf" srcId="{D5A28995-14F0-47EB-B478-E540D358C431}" destId="{4A6439FF-683D-4E3C-9B19-9D606B9E371F}" srcOrd="0" destOrd="0" presId="urn:microsoft.com/office/officeart/2005/8/layout/process1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4143CF45-F9AD-4119-98BC-0DDD8728D08C}" type="presOf" srcId="{F00B0A0F-457D-4D55-BE86-AAC16C50326B}" destId="{B2CC7864-173C-4AD7-90A5-9BF752BA8ABC}" srcOrd="0" destOrd="0" presId="urn:microsoft.com/office/officeart/2005/8/layout/process1"/>
    <dgm:cxn modelId="{15F67D7E-0A93-4EDA-8D8E-7692F2CBC9E8}" type="presOf" srcId="{54E615C6-7AA8-45F9-8F8E-9654D4C45EFD}" destId="{426161CE-B8D4-44AC-B672-FB274EF0B0A3}" srcOrd="0" destOrd="0" presId="urn:microsoft.com/office/officeart/2005/8/layout/process1"/>
    <dgm:cxn modelId="{BDE40DD1-61F6-4B6D-AD07-B897FA57FD41}" type="presOf" srcId="{AD0BE949-C607-479F-A613-6C11FFECCF82}" destId="{8D1A3B1D-87F1-4532-95C9-8B7CFA3E8DEF}" srcOrd="0" destOrd="0" presId="urn:microsoft.com/office/officeart/2005/8/layout/process1"/>
    <dgm:cxn modelId="{068226ED-6BD2-4409-A8C2-D1C68E23A815}" type="presParOf" srcId="{426161CE-B8D4-44AC-B672-FB274EF0B0A3}" destId="{8D1A3B1D-87F1-4532-95C9-8B7CFA3E8DEF}" srcOrd="0" destOrd="0" presId="urn:microsoft.com/office/officeart/2005/8/layout/process1"/>
    <dgm:cxn modelId="{B005AA54-01B8-44EB-AEBD-71F70A08A1B7}" type="presParOf" srcId="{426161CE-B8D4-44AC-B672-FB274EF0B0A3}" destId="{4A6439FF-683D-4E3C-9B19-9D606B9E371F}" srcOrd="1" destOrd="0" presId="urn:microsoft.com/office/officeart/2005/8/layout/process1"/>
    <dgm:cxn modelId="{735A0CE8-8BCD-4AFC-8712-9604ACB95935}" type="presParOf" srcId="{4A6439FF-683D-4E3C-9B19-9D606B9E371F}" destId="{296B2AE4-B3E7-47E1-827F-F1B81BF4540C}" srcOrd="0" destOrd="0" presId="urn:microsoft.com/office/officeart/2005/8/layout/process1"/>
    <dgm:cxn modelId="{BA4CB5AD-24D6-4914-B727-39E04A9C0509}" type="presParOf" srcId="{426161CE-B8D4-44AC-B672-FB274EF0B0A3}" destId="{C52EFC09-B119-4A10-9C77-ECBFBEB1C998}" srcOrd="2" destOrd="0" presId="urn:microsoft.com/office/officeart/2005/8/layout/process1"/>
    <dgm:cxn modelId="{54E35D61-9575-4FE7-8398-9915C3A1CA88}" type="presParOf" srcId="{426161CE-B8D4-44AC-B672-FB274EF0B0A3}" destId="{B2CC7864-173C-4AD7-90A5-9BF752BA8ABC}" srcOrd="3" destOrd="0" presId="urn:microsoft.com/office/officeart/2005/8/layout/process1"/>
    <dgm:cxn modelId="{17D7F657-CD88-48FC-8B28-B38DF40F8073}" type="presParOf" srcId="{B2CC7864-173C-4AD7-90A5-9BF752BA8ABC}" destId="{5815D470-FEB9-4497-81A0-FA788F7F9E11}" srcOrd="0" destOrd="0" presId="urn:microsoft.com/office/officeart/2005/8/layout/process1"/>
    <dgm:cxn modelId="{D03B8EAE-CE75-42D1-9F4A-29F78E8AB11D}" type="presParOf" srcId="{426161CE-B8D4-44AC-B672-FB274EF0B0A3}" destId="{B1ECB726-55E5-49CB-BAB3-2C7D13EF970C}" srcOrd="4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41185A43-9C18-423D-A9B2-65112F5B9EE4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5F9F5DC8-7A4E-4B1F-B6B6-B1F5CA1D79DA}">
      <dgm:prSet phldrT="[Text]"/>
      <dgm:spPr>
        <a:solidFill>
          <a:srgbClr val="7030A0">
            <a:alpha val="87000"/>
          </a:srgbClr>
        </a:solidFill>
      </dgm:spPr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F00B0A0F-457D-4D55-BE86-AAC16C50326B}" type="sibTrans" cxnId="{313F35BA-DAF8-4605-8C0A-9D290BBB1928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F8E745B1-9A2F-4A09-A717-3FC94E533E5C}" type="presOf" srcId="{5F9F5DC8-7A4E-4B1F-B6B6-B1F5CA1D79DA}" destId="{C52EFC09-B119-4A10-9C77-ECBFBEB1C998}" srcOrd="0" destOrd="0" presId="urn:microsoft.com/office/officeart/2005/8/layout/process1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1C2CAE0B-ADCA-43C5-8EBF-89ED8E5A2FD6}" type="presOf" srcId="{D5A28995-14F0-47EB-B478-E540D358C431}" destId="{4A6439FF-683D-4E3C-9B19-9D606B9E371F}" srcOrd="0" destOrd="0" presId="urn:microsoft.com/office/officeart/2005/8/layout/process1"/>
    <dgm:cxn modelId="{B540C0B4-6868-424F-8EE5-E0BE306477A1}" type="presOf" srcId="{41185A43-9C18-423D-A9B2-65112F5B9EE4}" destId="{B1ECB726-55E5-49CB-BAB3-2C7D13EF970C}" srcOrd="0" destOrd="0" presId="urn:microsoft.com/office/officeart/2005/8/layout/process1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B6F85A18-7EC9-4D4C-938A-5728CAB515CA}" type="presOf" srcId="{AD0BE949-C607-479F-A613-6C11FFECCF82}" destId="{8D1A3B1D-87F1-4532-95C9-8B7CFA3E8DEF}" srcOrd="0" destOrd="0" presId="urn:microsoft.com/office/officeart/2005/8/layout/process1"/>
    <dgm:cxn modelId="{04AF689D-9EEF-459A-BE6E-617FE6232A45}" type="presOf" srcId="{D5A28995-14F0-47EB-B478-E540D358C431}" destId="{296B2AE4-B3E7-47E1-827F-F1B81BF4540C}" srcOrd="1" destOrd="0" presId="urn:microsoft.com/office/officeart/2005/8/layout/process1"/>
    <dgm:cxn modelId="{0333C106-A4B5-42FE-A029-933B10DB042A}" type="presOf" srcId="{54E615C6-7AA8-45F9-8F8E-9654D4C45EFD}" destId="{426161CE-B8D4-44AC-B672-FB274EF0B0A3}" srcOrd="0" destOrd="0" presId="urn:microsoft.com/office/officeart/2005/8/layout/process1"/>
    <dgm:cxn modelId="{C2857FAE-B1F3-4483-8FB0-C787C187590E}" type="presOf" srcId="{F00B0A0F-457D-4D55-BE86-AAC16C50326B}" destId="{5815D470-FEB9-4497-81A0-FA788F7F9E11}" srcOrd="1" destOrd="0" presId="urn:microsoft.com/office/officeart/2005/8/layout/process1"/>
    <dgm:cxn modelId="{CD565340-416D-4816-BB34-E14C3F18B8B3}" type="presOf" srcId="{F00B0A0F-457D-4D55-BE86-AAC16C50326B}" destId="{B2CC7864-173C-4AD7-90A5-9BF752BA8ABC}" srcOrd="0" destOrd="0" presId="urn:microsoft.com/office/officeart/2005/8/layout/process1"/>
    <dgm:cxn modelId="{31235BA8-D8F0-4B80-A408-6DE84B3AE39D}" type="presParOf" srcId="{426161CE-B8D4-44AC-B672-FB274EF0B0A3}" destId="{8D1A3B1D-87F1-4532-95C9-8B7CFA3E8DEF}" srcOrd="0" destOrd="0" presId="urn:microsoft.com/office/officeart/2005/8/layout/process1"/>
    <dgm:cxn modelId="{12DBA629-4724-40CA-B605-EA12E221DA8E}" type="presParOf" srcId="{426161CE-B8D4-44AC-B672-FB274EF0B0A3}" destId="{4A6439FF-683D-4E3C-9B19-9D606B9E371F}" srcOrd="1" destOrd="0" presId="urn:microsoft.com/office/officeart/2005/8/layout/process1"/>
    <dgm:cxn modelId="{F70B2D9C-B8B5-40C8-8C2C-E9EDCA747C8C}" type="presParOf" srcId="{4A6439FF-683D-4E3C-9B19-9D606B9E371F}" destId="{296B2AE4-B3E7-47E1-827F-F1B81BF4540C}" srcOrd="0" destOrd="0" presId="urn:microsoft.com/office/officeart/2005/8/layout/process1"/>
    <dgm:cxn modelId="{7533EFD2-8C4B-40E9-849F-5A244687AAE5}" type="presParOf" srcId="{426161CE-B8D4-44AC-B672-FB274EF0B0A3}" destId="{C52EFC09-B119-4A10-9C77-ECBFBEB1C998}" srcOrd="2" destOrd="0" presId="urn:microsoft.com/office/officeart/2005/8/layout/process1"/>
    <dgm:cxn modelId="{9E50EDD7-8379-4889-91D3-F59A24C8CE82}" type="presParOf" srcId="{426161CE-B8D4-44AC-B672-FB274EF0B0A3}" destId="{B2CC7864-173C-4AD7-90A5-9BF752BA8ABC}" srcOrd="3" destOrd="0" presId="urn:microsoft.com/office/officeart/2005/8/layout/process1"/>
    <dgm:cxn modelId="{BB3C0AB7-61CE-4FB1-9BF3-868EDCAF8661}" type="presParOf" srcId="{B2CC7864-173C-4AD7-90A5-9BF752BA8ABC}" destId="{5815D470-FEB9-4497-81A0-FA788F7F9E11}" srcOrd="0" destOrd="0" presId="urn:microsoft.com/office/officeart/2005/8/layout/process1"/>
    <dgm:cxn modelId="{73D13278-00EC-42C1-8094-F2C2549C71FE}" type="presParOf" srcId="{426161CE-B8D4-44AC-B672-FB274EF0B0A3}" destId="{B1ECB726-55E5-49CB-BAB3-2C7D13EF970C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E615C6-7AA8-45F9-8F8E-9654D4C45EFD}" type="doc">
      <dgm:prSet loTypeId="urn:microsoft.com/office/officeart/2005/8/layout/process1" loCatId="process" qsTypeId="urn:microsoft.com/office/officeart/2005/8/quickstyle/simple1" qsCatId="simple" csTypeId="urn:microsoft.com/office/officeart/2005/8/colors/accent0_1" csCatId="mainScheme" phldr="1"/>
      <dgm:spPr/>
    </dgm:pt>
    <dgm:pt modelId="{AD0BE949-C607-479F-A613-6C11FFECCF82}">
      <dgm:prSet phldrT="[Text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Sender</a:t>
          </a:r>
          <a:endParaRPr lang="en-US" dirty="0"/>
        </a:p>
      </dgm:t>
    </dgm:pt>
    <dgm:pt modelId="{FC84D50B-48EF-4B2E-B3E0-EC664CAA08E2}" type="parTrans" cxnId="{15BEA1C3-C951-4DD9-BB88-589074E943C6}">
      <dgm:prSet/>
      <dgm:spPr/>
      <dgm:t>
        <a:bodyPr/>
        <a:lstStyle/>
        <a:p>
          <a:endParaRPr lang="en-US"/>
        </a:p>
      </dgm:t>
    </dgm:pt>
    <dgm:pt modelId="{D5A28995-14F0-47EB-B478-E540D358C431}" type="sibTrans" cxnId="{15BEA1C3-C951-4DD9-BB88-589074E943C6}">
      <dgm:prSet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5F9F5DC8-7A4E-4B1F-B6B6-B1F5CA1D79DA}">
      <dgm:prSet phldrT="[Text]"/>
      <dgm:spPr>
        <a:solidFill>
          <a:srgbClr val="7030A0">
            <a:alpha val="87000"/>
          </a:srgbClr>
        </a:solidFill>
      </dgm:spPr>
      <dgm:t>
        <a:bodyPr/>
        <a:lstStyle/>
        <a:p>
          <a:r>
            <a:rPr lang="en-US" dirty="0" smtClean="0"/>
            <a:t>Message</a:t>
          </a:r>
          <a:endParaRPr lang="en-US" dirty="0"/>
        </a:p>
      </dgm:t>
    </dgm:pt>
    <dgm:pt modelId="{D81D9682-C9F9-43C8-B2E3-2E5E82EF0E14}" type="parTrans" cxnId="{313F35BA-DAF8-4605-8C0A-9D290BBB1928}">
      <dgm:prSet/>
      <dgm:spPr/>
      <dgm:t>
        <a:bodyPr/>
        <a:lstStyle/>
        <a:p>
          <a:endParaRPr lang="en-US"/>
        </a:p>
      </dgm:t>
    </dgm:pt>
    <dgm:pt modelId="{F00B0A0F-457D-4D55-BE86-AAC16C50326B}" type="sibTrans" cxnId="{313F35BA-DAF8-4605-8C0A-9D290BBB1928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endParaRPr lang="en-US"/>
        </a:p>
      </dgm:t>
    </dgm:pt>
    <dgm:pt modelId="{41185A43-9C18-423D-A9B2-65112F5B9EE4}">
      <dgm:prSet phldrT="[Text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dirty="0" smtClean="0"/>
            <a:t>Receiver</a:t>
          </a:r>
          <a:endParaRPr lang="en-US" dirty="0"/>
        </a:p>
      </dgm:t>
    </dgm:pt>
    <dgm:pt modelId="{95BB6BBC-C509-43B6-99D4-23348DDA98F3}" type="parTrans" cxnId="{53F21CC2-D9E0-4C5A-AD08-3E49D730243D}">
      <dgm:prSet/>
      <dgm:spPr/>
      <dgm:t>
        <a:bodyPr/>
        <a:lstStyle/>
        <a:p>
          <a:endParaRPr lang="en-US"/>
        </a:p>
      </dgm:t>
    </dgm:pt>
    <dgm:pt modelId="{3FC6FFC4-F2E2-48B6-A39D-F5472FF9EC32}" type="sibTrans" cxnId="{53F21CC2-D9E0-4C5A-AD08-3E49D730243D}">
      <dgm:prSet/>
      <dgm:spPr/>
      <dgm:t>
        <a:bodyPr/>
        <a:lstStyle/>
        <a:p>
          <a:endParaRPr lang="en-US"/>
        </a:p>
      </dgm:t>
    </dgm:pt>
    <dgm:pt modelId="{426161CE-B8D4-44AC-B672-FB274EF0B0A3}" type="pres">
      <dgm:prSet presAssocID="{54E615C6-7AA8-45F9-8F8E-9654D4C45EFD}" presName="Name0" presStyleCnt="0">
        <dgm:presLayoutVars>
          <dgm:dir/>
          <dgm:resizeHandles val="exact"/>
        </dgm:presLayoutVars>
      </dgm:prSet>
      <dgm:spPr/>
    </dgm:pt>
    <dgm:pt modelId="{8D1A3B1D-87F1-4532-95C9-8B7CFA3E8DEF}" type="pres">
      <dgm:prSet presAssocID="{AD0BE949-C607-479F-A613-6C11FFECCF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6439FF-683D-4E3C-9B19-9D606B9E371F}" type="pres">
      <dgm:prSet presAssocID="{D5A28995-14F0-47EB-B478-E540D358C43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296B2AE4-B3E7-47E1-827F-F1B81BF4540C}" type="pres">
      <dgm:prSet presAssocID="{D5A28995-14F0-47EB-B478-E540D358C43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C52EFC09-B119-4A10-9C77-ECBFBEB1C998}" type="pres">
      <dgm:prSet presAssocID="{5F9F5DC8-7A4E-4B1F-B6B6-B1F5CA1D79DA}" presName="node" presStyleLbl="node1" presStyleIdx="1" presStyleCnt="3" custScaleX="56048" custScaleY="611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CC7864-173C-4AD7-90A5-9BF752BA8ABC}" type="pres">
      <dgm:prSet presAssocID="{F00B0A0F-457D-4D55-BE86-AAC16C50326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5815D470-FEB9-4497-81A0-FA788F7F9E11}" type="pres">
      <dgm:prSet presAssocID="{F00B0A0F-457D-4D55-BE86-AAC16C50326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B1ECB726-55E5-49CB-BAB3-2C7D13EF970C}" type="pres">
      <dgm:prSet presAssocID="{41185A43-9C18-423D-A9B2-65112F5B9EE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51C654-D715-4691-9F32-110466577A15}" type="presOf" srcId="{41185A43-9C18-423D-A9B2-65112F5B9EE4}" destId="{B1ECB726-55E5-49CB-BAB3-2C7D13EF970C}" srcOrd="0" destOrd="0" presId="urn:microsoft.com/office/officeart/2005/8/layout/process1"/>
    <dgm:cxn modelId="{B1D62D12-CC9A-42F1-AB85-0562D9C0068D}" type="presOf" srcId="{D5A28995-14F0-47EB-B478-E540D358C431}" destId="{4A6439FF-683D-4E3C-9B19-9D606B9E371F}" srcOrd="0" destOrd="0" presId="urn:microsoft.com/office/officeart/2005/8/layout/process1"/>
    <dgm:cxn modelId="{313F35BA-DAF8-4605-8C0A-9D290BBB1928}" srcId="{54E615C6-7AA8-45F9-8F8E-9654D4C45EFD}" destId="{5F9F5DC8-7A4E-4B1F-B6B6-B1F5CA1D79DA}" srcOrd="1" destOrd="0" parTransId="{D81D9682-C9F9-43C8-B2E3-2E5E82EF0E14}" sibTransId="{F00B0A0F-457D-4D55-BE86-AAC16C50326B}"/>
    <dgm:cxn modelId="{53F21CC2-D9E0-4C5A-AD08-3E49D730243D}" srcId="{54E615C6-7AA8-45F9-8F8E-9654D4C45EFD}" destId="{41185A43-9C18-423D-A9B2-65112F5B9EE4}" srcOrd="2" destOrd="0" parTransId="{95BB6BBC-C509-43B6-99D4-23348DDA98F3}" sibTransId="{3FC6FFC4-F2E2-48B6-A39D-F5472FF9EC32}"/>
    <dgm:cxn modelId="{F9BFD2CB-5873-4E2E-BB6E-B590959FE63F}" type="presOf" srcId="{F00B0A0F-457D-4D55-BE86-AAC16C50326B}" destId="{5815D470-FEB9-4497-81A0-FA788F7F9E11}" srcOrd="1" destOrd="0" presId="urn:microsoft.com/office/officeart/2005/8/layout/process1"/>
    <dgm:cxn modelId="{3C437A43-D5BE-41CF-B84F-972159461C89}" type="presOf" srcId="{D5A28995-14F0-47EB-B478-E540D358C431}" destId="{296B2AE4-B3E7-47E1-827F-F1B81BF4540C}" srcOrd="1" destOrd="0" presId="urn:microsoft.com/office/officeart/2005/8/layout/process1"/>
    <dgm:cxn modelId="{15BEA1C3-C951-4DD9-BB88-589074E943C6}" srcId="{54E615C6-7AA8-45F9-8F8E-9654D4C45EFD}" destId="{AD0BE949-C607-479F-A613-6C11FFECCF82}" srcOrd="0" destOrd="0" parTransId="{FC84D50B-48EF-4B2E-B3E0-EC664CAA08E2}" sibTransId="{D5A28995-14F0-47EB-B478-E540D358C431}"/>
    <dgm:cxn modelId="{658D4865-398B-40D2-9AD9-9CECF3901712}" type="presOf" srcId="{54E615C6-7AA8-45F9-8F8E-9654D4C45EFD}" destId="{426161CE-B8D4-44AC-B672-FB274EF0B0A3}" srcOrd="0" destOrd="0" presId="urn:microsoft.com/office/officeart/2005/8/layout/process1"/>
    <dgm:cxn modelId="{019C3E90-216A-4CE9-848C-79638C2196C5}" type="presOf" srcId="{AD0BE949-C607-479F-A613-6C11FFECCF82}" destId="{8D1A3B1D-87F1-4532-95C9-8B7CFA3E8DEF}" srcOrd="0" destOrd="0" presId="urn:microsoft.com/office/officeart/2005/8/layout/process1"/>
    <dgm:cxn modelId="{CE4912FE-4A1B-4C68-A0DD-23986AE09EDC}" type="presOf" srcId="{5F9F5DC8-7A4E-4B1F-B6B6-B1F5CA1D79DA}" destId="{C52EFC09-B119-4A10-9C77-ECBFBEB1C998}" srcOrd="0" destOrd="0" presId="urn:microsoft.com/office/officeart/2005/8/layout/process1"/>
    <dgm:cxn modelId="{85F9BDB2-40FE-41E8-BEB4-5B2E6722B46F}" type="presOf" srcId="{F00B0A0F-457D-4D55-BE86-AAC16C50326B}" destId="{B2CC7864-173C-4AD7-90A5-9BF752BA8ABC}" srcOrd="0" destOrd="0" presId="urn:microsoft.com/office/officeart/2005/8/layout/process1"/>
    <dgm:cxn modelId="{F83F7C74-E780-4DF4-9072-B765639D2EBF}" type="presParOf" srcId="{426161CE-B8D4-44AC-B672-FB274EF0B0A3}" destId="{8D1A3B1D-87F1-4532-95C9-8B7CFA3E8DEF}" srcOrd="0" destOrd="0" presId="urn:microsoft.com/office/officeart/2005/8/layout/process1"/>
    <dgm:cxn modelId="{138DC7CA-F1D4-488F-9D8C-BD74BCCB7292}" type="presParOf" srcId="{426161CE-B8D4-44AC-B672-FB274EF0B0A3}" destId="{4A6439FF-683D-4E3C-9B19-9D606B9E371F}" srcOrd="1" destOrd="0" presId="urn:microsoft.com/office/officeart/2005/8/layout/process1"/>
    <dgm:cxn modelId="{472B1F1F-1C9B-4961-92DD-291EB71FD0BE}" type="presParOf" srcId="{4A6439FF-683D-4E3C-9B19-9D606B9E371F}" destId="{296B2AE4-B3E7-47E1-827F-F1B81BF4540C}" srcOrd="0" destOrd="0" presId="urn:microsoft.com/office/officeart/2005/8/layout/process1"/>
    <dgm:cxn modelId="{48C22E2A-03CC-4507-BBC7-13831B8FF645}" type="presParOf" srcId="{426161CE-B8D4-44AC-B672-FB274EF0B0A3}" destId="{C52EFC09-B119-4A10-9C77-ECBFBEB1C998}" srcOrd="2" destOrd="0" presId="urn:microsoft.com/office/officeart/2005/8/layout/process1"/>
    <dgm:cxn modelId="{3F8409D8-D203-4C47-8955-2E10D25F19F0}" type="presParOf" srcId="{426161CE-B8D4-44AC-B672-FB274EF0B0A3}" destId="{B2CC7864-173C-4AD7-90A5-9BF752BA8ABC}" srcOrd="3" destOrd="0" presId="urn:microsoft.com/office/officeart/2005/8/layout/process1"/>
    <dgm:cxn modelId="{8ACF1303-2DB7-4235-AC81-981BDFAA6081}" type="presParOf" srcId="{B2CC7864-173C-4AD7-90A5-9BF752BA8ABC}" destId="{5815D470-FEB9-4497-81A0-FA788F7F9E11}" srcOrd="0" destOrd="0" presId="urn:microsoft.com/office/officeart/2005/8/layout/process1"/>
    <dgm:cxn modelId="{5FACA701-A7E0-4698-8375-EA759737CBE2}" type="presParOf" srcId="{426161CE-B8D4-44AC-B672-FB274EF0B0A3}" destId="{B1ECB726-55E5-49CB-BAB3-2C7D13EF970C}" srcOrd="4" destOrd="0" presId="urn:microsoft.com/office/officeart/2005/8/layout/process1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9BF9A2F-D4AC-4B91-BAC9-FAFFB572ABA8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7F1FBB0-C177-4C31-AC64-91644A433A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6.xml"/><Relationship Id="rId7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  <p:pic>
        <p:nvPicPr>
          <p:cNvPr id="8" name="Picture 7" descr="speak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400" y="2438400"/>
            <a:ext cx="690007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  <p:pic>
        <p:nvPicPr>
          <p:cNvPr id="8" name="Picture 7" descr="speak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400" y="2438400"/>
            <a:ext cx="690007" cy="1171575"/>
          </a:xfrm>
          <a:prstGeom prst="rect">
            <a:avLst/>
          </a:prstGeom>
        </p:spPr>
      </p:pic>
      <p:pic>
        <p:nvPicPr>
          <p:cNvPr id="9" name="Picture 8" descr="receiv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2590800"/>
            <a:ext cx="445949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  <p:pic>
        <p:nvPicPr>
          <p:cNvPr id="8" name="Picture 7" descr="speak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400" y="2438400"/>
            <a:ext cx="690007" cy="1171575"/>
          </a:xfrm>
          <a:prstGeom prst="rect">
            <a:avLst/>
          </a:prstGeom>
        </p:spPr>
      </p:pic>
      <p:pic>
        <p:nvPicPr>
          <p:cNvPr id="9" name="Picture 8" descr="receiv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2590800"/>
            <a:ext cx="445949" cy="1038225"/>
          </a:xfrm>
          <a:prstGeom prst="rect">
            <a:avLst/>
          </a:prstGeom>
        </p:spPr>
      </p:pic>
      <p:pic>
        <p:nvPicPr>
          <p:cNvPr id="11" name="Picture 10" descr="mai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3400" y="3429000"/>
            <a:ext cx="614362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  <p:pic>
        <p:nvPicPr>
          <p:cNvPr id="8" name="Picture 7" descr="speaker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5400" y="2438400"/>
            <a:ext cx="690007" cy="1171575"/>
          </a:xfrm>
          <a:prstGeom prst="rect">
            <a:avLst/>
          </a:prstGeom>
        </p:spPr>
      </p:pic>
      <p:pic>
        <p:nvPicPr>
          <p:cNvPr id="9" name="Picture 8" descr="receiv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000" y="2590800"/>
            <a:ext cx="445949" cy="1038225"/>
          </a:xfrm>
          <a:prstGeom prst="rect">
            <a:avLst/>
          </a:prstGeom>
        </p:spPr>
      </p:pic>
      <p:pic>
        <p:nvPicPr>
          <p:cNvPr id="10" name="Picture 9" descr="mai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43400" y="3429000"/>
            <a:ext cx="614362" cy="409575"/>
          </a:xfrm>
          <a:prstGeom prst="rect">
            <a:avLst/>
          </a:prstGeom>
        </p:spPr>
      </p:pic>
      <p:pic>
        <p:nvPicPr>
          <p:cNvPr id="11" name="Picture 10" descr="pc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800" y="5334000"/>
            <a:ext cx="952500" cy="625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off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019424"/>
            <a:ext cx="5410200" cy="338137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28600" y="2133600"/>
            <a:ext cx="8610600" cy="4419600"/>
          </a:xfrm>
          <a:prstGeom prst="roundRect">
            <a:avLst/>
          </a:prstGeom>
          <a:noFill/>
          <a:ln w="1143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en-US" dirty="0" smtClean="0"/>
              <a:t>Communication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657600" y="4724400"/>
            <a:ext cx="1752600" cy="52322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Channel</a:t>
            </a:r>
            <a:endParaRPr 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200400" y="2286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Context</a:t>
            </a:r>
            <a:endParaRPr lang="en-US" sz="3200" b="1" dirty="0"/>
          </a:p>
        </p:txBody>
      </p:sp>
      <p:pic>
        <p:nvPicPr>
          <p:cNvPr id="8" name="Picture 7" descr="speaker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2438400"/>
            <a:ext cx="690007" cy="1171575"/>
          </a:xfrm>
          <a:prstGeom prst="rect">
            <a:avLst/>
          </a:prstGeom>
        </p:spPr>
      </p:pic>
      <p:pic>
        <p:nvPicPr>
          <p:cNvPr id="9" name="Picture 8" descr="receiv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9000" y="2590800"/>
            <a:ext cx="445949" cy="1038225"/>
          </a:xfrm>
          <a:prstGeom prst="rect">
            <a:avLst/>
          </a:prstGeom>
        </p:spPr>
      </p:pic>
      <p:pic>
        <p:nvPicPr>
          <p:cNvPr id="10" name="Picture 9" descr="mail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43400" y="3429000"/>
            <a:ext cx="614362" cy="40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arah pal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05350"/>
            <a:ext cx="1722120" cy="2152650"/>
          </a:xfrm>
          <a:prstGeom prst="rect">
            <a:avLst/>
          </a:prstGeom>
        </p:spPr>
      </p:pic>
      <p:pic>
        <p:nvPicPr>
          <p:cNvPr id="5" name="Picture 4" descr="palin mcc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066800"/>
            <a:ext cx="6010621" cy="4876800"/>
          </a:xfrm>
          <a:prstGeom prst="rect">
            <a:avLst/>
          </a:prstGeom>
        </p:spPr>
      </p:pic>
      <p:pic>
        <p:nvPicPr>
          <p:cNvPr id="6" name="Picture 5" descr="mccai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770" y="0"/>
            <a:ext cx="2524230" cy="31940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8600" y="152400"/>
            <a:ext cx="4003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SARAH PALIN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05400" y="5934670"/>
            <a:ext cx="3833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John McCain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rba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48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Urban</vt:lpstr>
      <vt:lpstr>Communication process</vt:lpstr>
      <vt:lpstr>Communication process</vt:lpstr>
      <vt:lpstr>Communication process</vt:lpstr>
      <vt:lpstr>Communication process</vt:lpstr>
      <vt:lpstr>Communication process</vt:lpstr>
      <vt:lpstr>Communication process</vt:lpstr>
      <vt:lpstr>Communication process</vt:lpstr>
      <vt:lpstr>Slide 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process</dc:title>
  <dc:creator>Stanley</dc:creator>
  <cp:lastModifiedBy>Stanley</cp:lastModifiedBy>
  <cp:revision>3</cp:revision>
  <dcterms:created xsi:type="dcterms:W3CDTF">2009-06-17T13:57:20Z</dcterms:created>
  <dcterms:modified xsi:type="dcterms:W3CDTF">2009-07-18T08:08:02Z</dcterms:modified>
</cp:coreProperties>
</file>