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1" r:id="rId2"/>
    <p:sldId id="272" r:id="rId3"/>
    <p:sldId id="273" r:id="rId4"/>
    <p:sldId id="274" r:id="rId5"/>
    <p:sldId id="281" r:id="rId6"/>
    <p:sldId id="275" r:id="rId7"/>
    <p:sldId id="282" r:id="rId8"/>
    <p:sldId id="276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4096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4096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4096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4096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096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4096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4097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409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09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6E9483-7EFD-449A-A37B-ED52D7E8C7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9ACA4-BC03-4012-BAA7-D95FE2509B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BBAF4-B483-4155-B271-ABD4066E734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70EF69-C4ED-4435-AAC3-694B87AD88F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93ED43-193C-4305-A00F-5A37E4C06F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7F39C8-F32C-4475-93AC-1F9186C9AF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5E1C8-5055-455F-86EF-4CD94BE7DA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4140-E0A9-474C-8EA2-CD9DA82C45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7173-2DEF-4100-B4DC-45A0C21793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97DE3-CCD8-4765-B415-BCAA7CB9B4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B631A-08D9-4CFC-9173-30799DD4FA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8D66F-1467-487D-B2C0-5932AB7397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03785-ECB4-4F63-AA8F-935E88A48B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C4BC0-5964-4D7F-92CC-1C65B8A556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994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994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3994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6AE5234-26C9-4CE3-A568-EB71DD1D404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ekonomie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4256087" cy="4530725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memetika popisuje toky memetických informací, úspěchy memů se pak projevují jako jejich akumulace ve společnosti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memetika určuje, kolik zastánců memy získaly</a:t>
            </a:r>
            <a:endParaRPr lang="cs-CZ" sz="240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00200"/>
            <a:ext cx="3943350" cy="4530725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úspěch memů dokáže měřit také ekonomie, ovšem v obou oblastech je používáno jiného způsobu měření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ekonomie určuje, kolik majetku jejich zastáncům memy přinesly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Metaforická memetika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nejstarší a dodnes nejrozšířenější přístup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vychází z podobnosti mezi geny a memy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Richard Dawkins – v úvahách o evoluci kultury: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→</a:t>
            </a:r>
            <a:r>
              <a:rPr lang="cs-CZ"/>
              <a:t> biologické zvýhodnění není schopno vysvětlit různorodost lidských kultur a zvyků. Co je předmětem kulturní evoluce?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→</a:t>
            </a:r>
            <a:r>
              <a:rPr lang="cs-CZ"/>
              <a:t> biologická evoluce je výsledkem uspořádávání biologického replikátoru – genu. V kulturní evoluci musí existovat také nějaký replikátor, který je kopírován, selektován a podléhá chybám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→</a:t>
            </a:r>
            <a:r>
              <a:rPr lang="cs-CZ"/>
              <a:t> Dawkinsova  metafora kulturního replikátoru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Metaforická memetika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343900" cy="5373687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analogie mezi virálními geny a memy se rozšířila mezi odborníky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úskalí metaforické memetiky: příliš úzké uchopení analogie gen - mem může vést k ignorování rozdílů mezi kulturní a biologickou evolucí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Campbellovo pravidlo: biologická i kulturní evoluce zvláštními případy obecné evoluční teorie </a:t>
            </a:r>
            <a:r>
              <a:rPr lang="cs-CZ">
                <a:cs typeface="Arial" charset="0"/>
              </a:rPr>
              <a:t>→</a:t>
            </a:r>
            <a:r>
              <a:rPr lang="cs-CZ"/>
              <a:t> řídí se stejnými evolučními zákony. V rámci univerzálního darwinismu jsou oba replikátory analogické, v jednotlivých evolucích se však mohou uplatňovat rozdílné způsoby jejich šíření</a:t>
            </a:r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Metaforická memetika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3200"/>
              <a:t>podobnost mezi memy a geny může přinášet nový pohled na kulturní evoluci, může také vést k zavádějícím vědeckým úvahám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3200"/>
              <a:t>metafora počítačových virů </a:t>
            </a:r>
            <a:r>
              <a:rPr lang="cs-CZ" sz="3200">
                <a:cs typeface="Arial" charset="0"/>
              </a:rPr>
              <a:t>→</a:t>
            </a:r>
            <a:r>
              <a:rPr lang="cs-CZ" sz="3200"/>
              <a:t> ještě komplikovanější. Memy můžeme rozumět lidské artefakty (</a:t>
            </a:r>
            <a:r>
              <a:rPr lang="cs-CZ" sz="3200">
                <a:cs typeface="Arial" charset="0"/>
              </a:rPr>
              <a:t>→</a:t>
            </a:r>
            <a:r>
              <a:rPr lang="cs-CZ" sz="3200"/>
              <a:t> počítačové viry jsou memy šířící se v počítačích a internetu), nebo replikátory v CNS (</a:t>
            </a:r>
            <a:r>
              <a:rPr lang="cs-CZ" sz="3200">
                <a:cs typeface="Arial" charset="0"/>
              </a:rPr>
              <a:t>→</a:t>
            </a:r>
            <a:r>
              <a:rPr lang="cs-CZ" sz="3200"/>
              <a:t> počítačové viry jsou jiným, artificiálním typem replikátorů)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70875" cy="5229225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symbolickou reprezentaci jako první použil americký memetik Aaron Lynch ve svém článku Jednotky, události a dynamika v memetické evoluci (1998)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analyzoval šíření idejí v populaci hostitelů. Použité symboly reprezentují diskrétní události, ke kterým dochází během replikačního/ přenosového procesu. Vzniklé schéma události přenosu ideje vyjadřuje počet hostitelů a non-hostitelů před a po dané události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non-hostitel není zastánce opačného memu, ale osoba která daným memem nebyla nikdy infikována </a:t>
            </a:r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při popisu symbolických diagramů Lynch používá neologismus mnemon </a:t>
            </a:r>
            <a:r>
              <a:rPr lang="cs-CZ">
                <a:cs typeface="Arial" charset="0"/>
              </a:rPr>
              <a:t>→ </a:t>
            </a:r>
            <a:r>
              <a:rPr lang="cs-CZ"/>
              <a:t>veškeré replikující se psychické fenomény jako zvyky, postoje, kognitivní asociace či emocionální dispozice, včetně memetických myšlenek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schéma události je kvantifikovatelné a dále využitelné např. při modelování různých typů přenosu. Využívají se diferenciální rovnice či simulační programy postavené na agentových technologiích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96262" cy="5229225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symbolická memetika přiřazuje konkrétním memům kapitální litery, se kterými pracuje podobně jako chemie s chemickými reakcemi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jednotlivé memy označujeme jako A, B, C...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jejich kombinace v memplexech pak vyjadřujeme jako A*B*C... 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znak </a:t>
            </a:r>
            <a:r>
              <a:rPr lang="cs-CZ" b="1"/>
              <a:t>→</a:t>
            </a:r>
            <a:r>
              <a:rPr lang="cs-CZ"/>
              <a:t> vyjadřuje evoluční událost v ideosféře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všechny memy nalevo od znaku </a:t>
            </a:r>
            <a:r>
              <a:rPr lang="cs-CZ" b="1"/>
              <a:t>→</a:t>
            </a:r>
            <a:r>
              <a:rPr lang="cs-CZ"/>
              <a:t> jsou vstupní memy, napravo od něj jsou memy výstupní</a:t>
            </a:r>
            <a:r>
              <a:rPr lang="cs-CZ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80400" cy="53006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Základní replikační události: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/>
              <a:t>jednoduchá proselytická konverze: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</a:t>
            </a:r>
            <a:r>
              <a:rPr lang="cs-CZ" u="sng"/>
              <a:t>A + ~A → 2A</a:t>
            </a:r>
            <a:r>
              <a:rPr lang="cs-CZ"/>
              <a:t>     mem A se replikoval na dalšího                   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                          hostitele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/>
              <a:t>parentální přenos: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</a:t>
            </a:r>
            <a:r>
              <a:rPr lang="cs-CZ" u="sng"/>
              <a:t>2A → 2A + ~A → 3A</a:t>
            </a:r>
            <a:r>
              <a:rPr lang="cs-CZ"/>
              <a:t>  rodiče hostící mem A mají potomka, kterému následně také vštípí </a:t>
            </a:r>
            <a:r>
              <a:rPr lang="en-US"/>
              <a:t>mem A</a:t>
            </a:r>
            <a:r>
              <a:rPr lang="cs-CZ"/>
              <a:t>                                        </a:t>
            </a:r>
            <a:r>
              <a:rPr lang="en-US"/>
              <a:t> </a:t>
            </a: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n-US" b="1"/>
              <a:t>formulace nového memu</a:t>
            </a:r>
            <a:r>
              <a:rPr lang="cs-CZ" b="1"/>
              <a:t>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b="1"/>
              <a:t>    </a:t>
            </a:r>
            <a:r>
              <a:rPr lang="en-US" u="sng"/>
              <a:t>~A → A</a:t>
            </a:r>
            <a:r>
              <a:rPr lang="en-US"/>
              <a:t>     hostitel A vyjádří nový mem </a:t>
            </a:r>
            <a:endParaRPr lang="cs-CZ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n-US" b="1"/>
              <a:t>opuštění memu</a:t>
            </a:r>
            <a:r>
              <a:rPr lang="cs-CZ" b="1"/>
              <a:t>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</a:t>
            </a:r>
            <a:r>
              <a:rPr lang="en-US" u="sng"/>
              <a:t>A → ~A</a:t>
            </a:r>
            <a:r>
              <a:rPr lang="en-US"/>
              <a:t>    hostitel memu A daný mem opustil </a:t>
            </a:r>
            <a:endParaRPr lang="cs-CZ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n-US" b="1"/>
              <a:t>smrt hostitele</a:t>
            </a:r>
            <a:r>
              <a:rPr lang="cs-CZ" b="1"/>
              <a:t>:  </a:t>
            </a:r>
            <a:r>
              <a:rPr lang="en-US" u="sng"/>
              <a:t>A → 0A</a:t>
            </a:r>
            <a:endParaRPr lang="cs-CZ" u="sng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 u="sng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n-US" b="1"/>
              <a:t>vzdělávání ve škole</a:t>
            </a:r>
            <a:r>
              <a:rPr lang="cs-CZ" b="1"/>
              <a:t>:</a:t>
            </a: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    </a:t>
            </a:r>
            <a:r>
              <a:rPr lang="cs-CZ" u="sng"/>
              <a:t>2A → 2A + ~A</a:t>
            </a:r>
            <a:r>
              <a:rPr lang="cs-CZ"/>
              <a:t>      rodiče hostící mem A mají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                                 potomka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    </a:t>
            </a:r>
            <a:r>
              <a:rPr lang="cs-CZ" u="sng"/>
              <a:t>3A + </a:t>
            </a:r>
            <a:r>
              <a:rPr lang="en-US" u="sng"/>
              <a:t>~</a:t>
            </a:r>
            <a:r>
              <a:rPr lang="cs-CZ" u="sng"/>
              <a:t>A → 4A</a:t>
            </a:r>
            <a:r>
              <a:rPr lang="cs-CZ"/>
              <a:t>      jejich potomek se naučí mem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                                 A od svého učitele ve škole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Symbolická memetika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200" b="1"/>
              <a:t>kombinace memplexů</a:t>
            </a:r>
            <a:endParaRPr lang="cs-CZ" sz="3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</a:t>
            </a:r>
            <a:r>
              <a:rPr lang="cs-CZ" sz="3200" u="sng"/>
              <a:t>A*~B + ~A*B → A*~B + A*B</a:t>
            </a:r>
            <a:r>
              <a:rPr lang="cs-CZ" sz="3200"/>
              <a:t>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hostitel A memu jej přenese na hostitele B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memu, takže druhá osoba nakonec hostí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memy A i B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32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</a:t>
            </a:r>
            <a:r>
              <a:rPr lang="cs-CZ" sz="3200" u="sng"/>
              <a:t>A*B*C + </a:t>
            </a:r>
            <a:r>
              <a:rPr lang="en-US" sz="3200" u="sng"/>
              <a:t>~A~B~C </a:t>
            </a:r>
            <a:r>
              <a:rPr lang="cs-CZ" sz="3200" u="sng"/>
              <a:t>→ 2A*B*C</a:t>
            </a:r>
            <a:r>
              <a:rPr lang="cs-CZ" sz="3200"/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memy A, B a C se kooperativně přenesly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200"/>
              <a:t> na dalšího hostitele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135937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zabývá se systematizací a kvantifikací vlastností memů a interakcí  mezi nimi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hlavním nástrojem popisu je univerzální jazyk matematiky, případně další programovací jazyky umožňující simulaci memů na počítači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kvantitativní memetika proto označována jako memematika či formální memetika. Je potřeba hlubší znalosti technických věd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účelem kvantitativní memetiky je: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 → </a:t>
            </a:r>
            <a:r>
              <a:rPr lang="cs-CZ"/>
              <a:t>aplikace získaných pravidel, postupů a výsledků na řešení specifických úkolů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ekonomie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569325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lidé imitují nejvíce jedince s největšími úspěchy, tedy i velmi bohaté lidi </a:t>
            </a:r>
            <a:r>
              <a:rPr lang="cs-CZ" sz="2700">
                <a:cs typeface="Arial" charset="0"/>
              </a:rPr>
              <a:t>→</a:t>
            </a:r>
            <a:r>
              <a:rPr lang="cs-CZ" sz="2700"/>
              <a:t> nejvíce rozšířenými memy memy nejlukrativnější. Př. pokud lidé vidí sázkaře, který díky šťastnému typu rychle zbohatnul, mohou si snadno osvojit mem sázení do loterie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ne všechny memy šířící se úspěšně populací jsou memy, které zvyšují bohatství svých hostitelů. Různá náboženství šíří např. memy pro chudobu, asketismus či zřeknutí se osobního vlastnictví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samo vlastnictví memem není (nemluvňata mohou být vlastníky velkého bohatství, aniž by kohokoli imitovala), pravidla, podle nichž se určuje, kdo co vlastní, již memy jsou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000">
                <a:cs typeface="Arial" charset="0"/>
              </a:rPr>
              <a:t>    </a:t>
            </a:r>
            <a:r>
              <a:rPr lang="cs-CZ">
                <a:cs typeface="Arial" charset="0"/>
              </a:rPr>
              <a:t>→</a:t>
            </a:r>
            <a:r>
              <a:rPr lang="cs-CZ"/>
              <a:t> ověření předpokladu, že celý proces vývoje vědy, filosofie a dalších lidských počinů může být zkoumán a možná i predikován pomocí kvantitativní teorie vzniku, růstu, interakcí a vymírání memů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Memematika využívá: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 u="sng"/>
              <a:t>1. biostatické nástroje</a:t>
            </a:r>
            <a:r>
              <a:rPr lang="cs-CZ"/>
              <a:t> poskytované biomatematikou: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 → </a:t>
            </a:r>
            <a:r>
              <a:rPr lang="cs-CZ"/>
              <a:t>popisují statistické základy biologie, kinetiku evolučních systémů, mezidruhovou rivalitu, procesy udržování rovnováhy v populacích apod. Jejich pomocí byla zformována populační genetika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 → </a:t>
            </a:r>
            <a:r>
              <a:rPr lang="cs-CZ"/>
              <a:t>popisující kvantifikovatelné aspekty biologické evoluce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80400" cy="5373687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populační genetika východiskem pro zkoumání kulturní evoluce a jejího vztahu ke genetice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problém: výsledky nelze empiricky ověřit experimenty, jejichž trvání by bylo kratší než lidský život a jediná přístupnější metoda výzkumu – analýza historických dat – poskytuje příliš neúplnou dokumentaci pro účely kvantifikace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 u="sng"/>
              <a:t>2. lingvisticko-statistické nástroje</a:t>
            </a:r>
            <a:r>
              <a:rPr lang="cs-CZ" b="1"/>
              <a:t> </a:t>
            </a:r>
            <a:r>
              <a:rPr lang="cs-CZ"/>
              <a:t>zkoumají pravidelnosti jazyka. Např. Zipfův zákon - vyjadřuje vztah mezi délkou slova a frekvencí jeho výskytu 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5300662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aplikovanou oblast  kvantitativní memetiky představují memetické algoritmy (MA)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označení poprvé použil v roce 1989 Pablo A. Moscato v technické zprávě pro Caltech Concurrent Computation Program v článku O evoluci, vyhledávání, optimalizaci, genetických algoritmech a bojovém umění: Za memetickými algoritmy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MA často označovány také jako Hybrid Genetic Algorithms, Genetic Local Searchrs, Lamarckian Genetics Algorithms a Baldwinian Genetic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memetické algoritmy vznikly rozšířením evolučních algoritmů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evoluční algoritmy vycházejí z modelů adaptace v přírodních systémech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MODEL: Genetický algoritmus iniciuje vznik populace jedinců (řetězců jedniček a nul) s určitou způsobilostí (fitness) </a:t>
            </a:r>
            <a:r>
              <a:rPr lang="cs-CZ">
                <a:cs typeface="Arial" charset="0"/>
              </a:rPr>
              <a:t>→</a:t>
            </a:r>
            <a:r>
              <a:rPr lang="cs-CZ"/>
              <a:t> pravidelně generuje další potomky. Během reprodukční fáze jsou jedinci kříženi a mutováni. Selekce: rodiči se mohou stát pouze jedinci s požadovanou výkonností (vysokým fitness)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200"/>
              <a:t>doplněním prohledávací strategie o fázi individuální optimalizace nebo učení (ve formě lokálního prohledávání), vznikají algoritmy memetické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200"/>
              <a:t>zařazením memetického modelu adaptace do algoritmu se dosahuje plastičnosti jedince, kterou samotný genetický algoritmus nemá. To vede k zlepšení efektivity prohledávání, algoritmy rychleji nacházejí hledané optimum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Kvantitativní memetika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MA aplikovány při automatickém programování, strojovém učení, studiu a optimalizaci modelů ekonomií, imunitních systémů, ekologií či sociálních systémů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zvláštních úspěchů dosáhly MA ve srovnání s jinými druhy metaheuristik v aplikaci na kombinatorické optimalizační problémy typu problému obchodního cestujícího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problém obchodního cestujícího (Travelling Salesman Problem) je úloha, v níž je třeba najít nejkratší možnou cestu mezi velkým počtem bodů, přičemž každý z bodů může být navštíven pouze jednou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765175"/>
            <a:ext cx="8064500" cy="5661025"/>
          </a:xfrm>
          <a:noFill/>
          <a:ln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619250" y="153988"/>
            <a:ext cx="590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sz="2400" b="1" i="1"/>
              <a:t>Jednoduchý memetický algoritmus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obchod/management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 oblasti finančních trhů jsou v centru zájmu memy investičních strategií (tzv. investiční memy) určující chování trhu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investiční strategie jsou chápány jako evoluční jednotky určující jakým způsobem budou finance deponentů investovány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 oblasti managementu používána memetická analýza organizační struktury firem. Struktura je následkem nepsaných memetických pravidel, způsobuje ustrnutí firem na zvycích a rutinních vzorech jednání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obchod/management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memy se projevují jako manažerské módy či obchodní teorie sloužící jako model pro řízení organizací. Zajišťují organizacím jistou stabilitu, na druhou stranu však limitují jejich výkonnost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 určení memů skrytých za mentálními modely jednotlivců a nepsanými pravidly v obchodní společnosti lze řízeně narušit jejich konstelaci. To uvede organizaci do dynamického prostředí vyžadujícího neustálé získávání nových znalostí a vede organizaci k neustálému zdokonalování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7813"/>
            <a:ext cx="8218487" cy="1143000"/>
          </a:xfrm>
        </p:spPr>
        <p:txBody>
          <a:bodyPr/>
          <a:lstStyle/>
          <a:p>
            <a:pPr algn="ctr"/>
            <a:r>
              <a:rPr lang="cs-CZ"/>
              <a:t>Memetika a obchod/management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výsledkem je stav neustálých inovačních změn a přeměna struktury společnosti ze struktury strnulé a stabilní na strukturu tzv. učící se organizace (learning organisation)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 oblasti reklamy – memetický proselytický design. Hrozba zneužití těchto technik k manipulaci s lidskými záměry a chováním směrem ke zvýšení spotřeby a konzumnosti. Již dnes uplatňovány při tvorbě reklam, při podomním prodeji, v multilevel marketingu, v supermarketech a při konání různých sportovních</a:t>
            </a:r>
            <a:r>
              <a:rPr lang="cs-CZ" sz="3100"/>
              <a:t> </a:t>
            </a:r>
            <a:r>
              <a:rPr lang="cs-CZ"/>
              <a:t>utkání a politických mítinků</a:t>
            </a:r>
            <a:endParaRPr lang="cs-CZ" sz="3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435975" cy="1143000"/>
          </a:xfrm>
        </p:spPr>
        <p:txBody>
          <a:bodyPr/>
          <a:lstStyle/>
          <a:p>
            <a:pPr algn="ctr"/>
            <a:r>
              <a:rPr lang="cs-CZ"/>
              <a:t>Memetika a matematika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00200"/>
            <a:ext cx="4329112" cy="45307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000"/>
              <a:t>nejvýznamnější matematickou teorií související s memetikou je teorie her snažící se objasnit, jaká jsou optimální rozhodnutí v situacích, kdy dochází ke konfliktním situacím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 sz="3000"/>
          </a:p>
        </p:txBody>
      </p:sp>
      <p:pic>
        <p:nvPicPr>
          <p:cNvPr id="28676" name="Picture 4" descr="gametheory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773238"/>
            <a:ext cx="4319587" cy="4679950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matematika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000"/>
              <a:t>k popisu konfliktních situací je využívána technika matematického modelování a počítačových simulací, jejichž výsledky jsou pak aplikovány na situace v reálném prostředí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3000"/>
              <a:t>simulace: populace sobeckých agentů </a:t>
            </a:r>
            <a:r>
              <a:rPr lang="cs-CZ" sz="3000">
                <a:cs typeface="Arial" charset="0"/>
              </a:rPr>
              <a:t>→</a:t>
            </a:r>
            <a:r>
              <a:rPr lang="cs-CZ" sz="3000"/>
              <a:t> reprodukce </a:t>
            </a:r>
            <a:r>
              <a:rPr lang="cs-CZ" sz="3000">
                <a:cs typeface="Arial" charset="0"/>
              </a:rPr>
              <a:t>→</a:t>
            </a:r>
            <a:r>
              <a:rPr lang="cs-CZ" sz="3000"/>
              <a:t> předávání informací svým potomkům (dědičnost vloh) </a:t>
            </a:r>
            <a:r>
              <a:rPr lang="cs-CZ" sz="3000">
                <a:cs typeface="Arial" charset="0"/>
              </a:rPr>
              <a:t>→</a:t>
            </a:r>
            <a:r>
              <a:rPr lang="cs-CZ" sz="3000"/>
              <a:t> občasné chyby (mutace). Agenti vzájemně interagují (využití reálných životních strategií) </a:t>
            </a:r>
            <a:r>
              <a:rPr lang="cs-CZ" sz="3000">
                <a:cs typeface="Arial" charset="0"/>
              </a:rPr>
              <a:t>→</a:t>
            </a:r>
            <a:r>
              <a:rPr lang="cs-CZ" sz="3000"/>
              <a:t> používají rozličné strategie: např. útoč na všechny, nemilosrdně pomsti každou zradu, náhodně odpouštěj podvod apod. 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1143000"/>
          </a:xfrm>
        </p:spPr>
        <p:txBody>
          <a:bodyPr/>
          <a:lstStyle/>
          <a:p>
            <a:pPr algn="ctr"/>
            <a:r>
              <a:rPr lang="cs-CZ"/>
              <a:t>Memetika a matematika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výsledky simulací překvapivé </a:t>
            </a:r>
            <a:r>
              <a:rPr lang="cs-CZ">
                <a:cs typeface="Arial" charset="0"/>
              </a:rPr>
              <a:t>→</a:t>
            </a:r>
            <a:r>
              <a:rPr lang="cs-CZ"/>
              <a:t>  mezi sobecky jednajícími agenty se postupně vyvinula vzájemná kooperace zvýhodňující „hodnější“ strategie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vysoce efektivní algoritmus: vítězství - ponech si strategii, prohra změň strategii. Využití: vysvětlení prudkého nárůstu a proselytického šíření různých hnutí během krušných časů, kdy lidé strádají hlady či nemocemi. Strádající lidé jsou ochotni opustit staré názory ve prospěch nových </a:t>
            </a:r>
            <a:r>
              <a:rPr lang="cs-CZ">
                <a:cs typeface="Arial" charset="0"/>
              </a:rPr>
              <a:t>→</a:t>
            </a:r>
            <a:r>
              <a:rPr lang="cs-CZ"/>
              <a:t> šíření proselytických memů. Předpokládá se, že této strategie využívají ke svému šíření např. xenofobní memy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Základní přístupy k memetice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 rámci memetiky se postupně diferencují samostatné přístupy zkoumající kulturní přenos informace pomocí odlišných postupů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dnes tři různé přístupy: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→ metaforická memetika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→ symbolická memetika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→</a:t>
            </a:r>
            <a:r>
              <a:rPr lang="cs-CZ"/>
              <a:t> kvantitativní memetika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309</TotalTime>
  <Words>887</Words>
  <Application>Microsoft Office PowerPoint</Application>
  <PresentationFormat>Předvádění na obrazovce (4:3)</PresentationFormat>
  <Paragraphs>127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Layers</vt:lpstr>
      <vt:lpstr>Memetika a ekonomie</vt:lpstr>
      <vt:lpstr>Memetika a ekonomie</vt:lpstr>
      <vt:lpstr>Memetika a obchod/management</vt:lpstr>
      <vt:lpstr>Memetika a obchod/management</vt:lpstr>
      <vt:lpstr>Memetika a obchod/management</vt:lpstr>
      <vt:lpstr>Memetika a matematika </vt:lpstr>
      <vt:lpstr>Memetika a matematika</vt:lpstr>
      <vt:lpstr>Memetika a matematika</vt:lpstr>
      <vt:lpstr>Základní přístupy k memetice</vt:lpstr>
      <vt:lpstr>Metaforická memetika</vt:lpstr>
      <vt:lpstr>Metaforická memetika</vt:lpstr>
      <vt:lpstr>Metaforická memetika</vt:lpstr>
      <vt:lpstr>Symbolická memetika</vt:lpstr>
      <vt:lpstr>Symbolická memetika</vt:lpstr>
      <vt:lpstr>Symbolická memetika</vt:lpstr>
      <vt:lpstr>Symbolická memetika</vt:lpstr>
      <vt:lpstr>Symbolická memetika</vt:lpstr>
      <vt:lpstr>Symbolická memetika</vt:lpstr>
      <vt:lpstr>Kvantitativní memetika</vt:lpstr>
      <vt:lpstr>Kvantitativní memetika</vt:lpstr>
      <vt:lpstr>Kvantitativní memetika</vt:lpstr>
      <vt:lpstr>Kvantitativní memetika</vt:lpstr>
      <vt:lpstr>Kvantitativní memetika</vt:lpstr>
      <vt:lpstr>Kvantitativní memetika</vt:lpstr>
      <vt:lpstr>Kvantitativní memetika</vt:lpstr>
      <vt:lpstr>Snímek 26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Memetika a literatura</dc:title>
  <dc:creator>Vlastník</dc:creator>
  <cp:lastModifiedBy>user</cp:lastModifiedBy>
  <cp:revision>12</cp:revision>
  <dcterms:created xsi:type="dcterms:W3CDTF">2005-04-05T09:38:58Z</dcterms:created>
  <dcterms:modified xsi:type="dcterms:W3CDTF">2010-05-03T11:13:45Z</dcterms:modified>
</cp:coreProperties>
</file>