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72" r:id="rId13"/>
    <p:sldId id="266" r:id="rId14"/>
    <p:sldId id="267" r:id="rId15"/>
    <p:sldId id="268" r:id="rId16"/>
    <p:sldId id="269" r:id="rId17"/>
    <p:sldId id="270" r:id="rId18"/>
    <p:sldId id="271" r:id="rId19"/>
    <p:sldId id="276" r:id="rId20"/>
    <p:sldId id="273" r:id="rId21"/>
    <p:sldId id="274" r:id="rId22"/>
    <p:sldId id="275" r:id="rId2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9928F-F6AC-40BA-ACBC-9A08FF969448}" type="datetimeFigureOut">
              <a:rPr lang="cs-CZ" smtClean="0"/>
              <a:pPr/>
              <a:t>3.4.2011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AA665-CC71-43CB-85B7-409FC4EE9CE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9928F-F6AC-40BA-ACBC-9A08FF969448}" type="datetimeFigureOut">
              <a:rPr lang="cs-CZ" smtClean="0"/>
              <a:pPr/>
              <a:t>3.4.2011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AA665-CC71-43CB-85B7-409FC4EE9CE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9928F-F6AC-40BA-ACBC-9A08FF969448}" type="datetimeFigureOut">
              <a:rPr lang="cs-CZ" smtClean="0"/>
              <a:pPr/>
              <a:t>3.4.2011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AA665-CC71-43CB-85B7-409FC4EE9CE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9928F-F6AC-40BA-ACBC-9A08FF969448}" type="datetimeFigureOut">
              <a:rPr lang="cs-CZ" smtClean="0"/>
              <a:pPr/>
              <a:t>3.4.2011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AA665-CC71-43CB-85B7-409FC4EE9CE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9928F-F6AC-40BA-ACBC-9A08FF969448}" type="datetimeFigureOut">
              <a:rPr lang="cs-CZ" smtClean="0"/>
              <a:pPr/>
              <a:t>3.4.2011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AA665-CC71-43CB-85B7-409FC4EE9CE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9928F-F6AC-40BA-ACBC-9A08FF969448}" type="datetimeFigureOut">
              <a:rPr lang="cs-CZ" smtClean="0"/>
              <a:pPr/>
              <a:t>3.4.2011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AA665-CC71-43CB-85B7-409FC4EE9CE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9928F-F6AC-40BA-ACBC-9A08FF969448}" type="datetimeFigureOut">
              <a:rPr lang="cs-CZ" smtClean="0"/>
              <a:pPr/>
              <a:t>3.4.2011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AA665-CC71-43CB-85B7-409FC4EE9CE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9928F-F6AC-40BA-ACBC-9A08FF969448}" type="datetimeFigureOut">
              <a:rPr lang="cs-CZ" smtClean="0"/>
              <a:pPr/>
              <a:t>3.4.2011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AA665-CC71-43CB-85B7-409FC4EE9CE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9928F-F6AC-40BA-ACBC-9A08FF969448}" type="datetimeFigureOut">
              <a:rPr lang="cs-CZ" smtClean="0"/>
              <a:pPr/>
              <a:t>3.4.2011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AA665-CC71-43CB-85B7-409FC4EE9CE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9928F-F6AC-40BA-ACBC-9A08FF969448}" type="datetimeFigureOut">
              <a:rPr lang="cs-CZ" smtClean="0"/>
              <a:pPr/>
              <a:t>3.4.2011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AA665-CC71-43CB-85B7-409FC4EE9CE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9928F-F6AC-40BA-ACBC-9A08FF969448}" type="datetimeFigureOut">
              <a:rPr lang="cs-CZ" smtClean="0"/>
              <a:pPr/>
              <a:t>3.4.2011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AA665-CC71-43CB-85B7-409FC4EE9CE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F9928F-F6AC-40BA-ACBC-9A08FF969448}" type="datetimeFigureOut">
              <a:rPr lang="cs-CZ" smtClean="0"/>
              <a:pPr/>
              <a:t>3.4.2011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7AA665-CC71-43CB-85B7-409FC4EE9CE8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gi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cs-CZ" sz="5400" b="1" cap="small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Mocní sousedé (ne)mocného Říma</a:t>
            </a:r>
            <a:endParaRPr lang="cs-CZ" sz="5400" b="1" cap="small" dirty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sz="4800" b="1" cap="small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Vizigóti</a:t>
            </a:r>
            <a:br>
              <a:rPr lang="cs-CZ" sz="4800" b="1" cap="small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cs-CZ" sz="28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1. přednáška</a:t>
            </a:r>
            <a:endParaRPr lang="cs-CZ" sz="2800" b="1" dirty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symbol pro obsah 5" descr="3b-ad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71220" y="548680"/>
            <a:ext cx="8158948" cy="57606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GothicInvasions_267-26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476672"/>
            <a:ext cx="7200800" cy="590520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0378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404664"/>
            <a:ext cx="7742513" cy="59317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Adrianople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139952" y="1700808"/>
            <a:ext cx="4468860" cy="46085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Obrázek 4" descr="gotsky bojovni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5" y="332657"/>
            <a:ext cx="3975154" cy="460851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439px-Battle_of_Adrianople_378_en.svg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476672"/>
            <a:ext cx="4140754" cy="56499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Obrázek 4" descr="200px-Battle_of_Adrianople_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36096" y="1268760"/>
            <a:ext cx="2952328" cy="41775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300" b="1" cap="small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+mn-ea"/>
                <a:cs typeface="+mn-cs"/>
              </a:rPr>
              <a:t>5. Christianizace Vizigótů</a:t>
            </a:r>
          </a:p>
        </p:txBody>
      </p:sp>
      <p:pic>
        <p:nvPicPr>
          <p:cNvPr id="4" name="Zástupný symbol pro obsah 3" descr="Wulfil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1484784"/>
            <a:ext cx="3600400" cy="2590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Obrázek 4" descr="Codex_Argenteu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1484784"/>
            <a:ext cx="3840556" cy="49685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Obrázek 5" descr="gothic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3568" y="4293096"/>
            <a:ext cx="3600400" cy="21907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200px-Sava_Gotu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131840" y="836712"/>
            <a:ext cx="3142208" cy="52946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300" b="1" cap="small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+mn-ea"/>
                <a:cs typeface="+mn-cs"/>
              </a:rPr>
              <a:t>6. Tažení na západ</a:t>
            </a:r>
          </a:p>
        </p:txBody>
      </p:sp>
      <p:pic>
        <p:nvPicPr>
          <p:cNvPr id="4" name="Zástupný symbol pro obsah 3" descr="Visigoth_migration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1484784"/>
            <a:ext cx="8064896" cy="48389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0410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332656"/>
            <a:ext cx="7861886" cy="602321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81d81e14_b_0_tazeni_vizigotu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548680"/>
            <a:ext cx="7200800" cy="577060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800" b="1" cap="small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+mn-ea"/>
                <a:cs typeface="+mn-cs"/>
              </a:rPr>
              <a:t>1. Původ Vizigótů</a:t>
            </a:r>
          </a:p>
        </p:txBody>
      </p:sp>
      <p:pic>
        <p:nvPicPr>
          <p:cNvPr id="4" name="Zástupný symbol pro obsah 3" descr="Roman_Empire_125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75656" y="1451917"/>
            <a:ext cx="6376575" cy="492941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AlaricTheGoth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55776" y="2924944"/>
            <a:ext cx="6027742" cy="34563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Obrázek 4" descr="488px-Eroberung_roms_4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476672"/>
            <a:ext cx="3109206" cy="38164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641px-Death_of_Alaric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6" y="620688"/>
            <a:ext cx="6768752" cy="55768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Ataúlfo_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692696"/>
            <a:ext cx="1944216" cy="55858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Obrázek 4" descr="gallafa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19872" y="1772816"/>
            <a:ext cx="4962525" cy="33147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puvo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62615" y="908720"/>
            <a:ext cx="6771279" cy="48245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Chernyakhov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82650" y="1202531"/>
            <a:ext cx="7400925" cy="44862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Wielbark_culture_expansion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1270223"/>
            <a:ext cx="5895975" cy="43910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Obrázek 4" descr="wielbark_bracelet_fibul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3627022"/>
            <a:ext cx="3559696" cy="26697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ovéPole 5"/>
          <p:cNvSpPr txBox="1"/>
          <p:nvPr/>
        </p:nvSpPr>
        <p:spPr>
          <a:xfrm>
            <a:off x="1475656" y="548680"/>
            <a:ext cx="6120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err="1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Wielbarská</a:t>
            </a:r>
            <a:r>
              <a:rPr lang="cs-CZ" sz="28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kultura</a:t>
            </a:r>
            <a:endParaRPr lang="cs-CZ" sz="2800" b="1" dirty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4800" b="1" cap="small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+mn-ea"/>
                <a:cs typeface="+mn-cs"/>
              </a:rPr>
              <a:t>2. Putování Gótů </a:t>
            </a:r>
            <a:r>
              <a:rPr lang="cs-CZ" sz="4800" b="1" cap="small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+mn-ea"/>
                <a:cs typeface="+mn-cs"/>
              </a:rPr>
              <a:t>Evropou</a:t>
            </a:r>
            <a:endParaRPr lang="cs-CZ" sz="4800" b="1" cap="small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ea typeface="+mn-ea"/>
              <a:cs typeface="+mn-cs"/>
            </a:endParaRPr>
          </a:p>
        </p:txBody>
      </p:sp>
      <p:pic>
        <p:nvPicPr>
          <p:cNvPr id="4" name="Zástupný symbol pro obsah 3" descr="Karte_v%C3%B6lkerwanderun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1412776"/>
            <a:ext cx="7283513" cy="482896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b="1" dirty="0" err="1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+mn-ea"/>
                <a:cs typeface="+mn-cs"/>
              </a:rPr>
              <a:t>Černjachovská</a:t>
            </a:r>
            <a:r>
              <a:rPr lang="cs-CZ" sz="2800" b="1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+mn-ea"/>
                <a:cs typeface="+mn-cs"/>
              </a:rPr>
              <a:t> kultura</a:t>
            </a:r>
          </a:p>
        </p:txBody>
      </p:sp>
      <p:pic>
        <p:nvPicPr>
          <p:cNvPr id="4" name="Zástupný symbol pro obsah 3" descr="693px-Origins_200_AD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59632" y="1196752"/>
            <a:ext cx="6811798" cy="525636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Origins_200_ADc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476672"/>
            <a:ext cx="5715000" cy="4762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Obrázek 4" descr="Chernyakhov_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7984" y="4365104"/>
            <a:ext cx="4139952" cy="202918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300" b="1" cap="small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+mn-ea"/>
                <a:cs typeface="+mn-cs"/>
              </a:rPr>
              <a:t>3. Vývoj ve 3. a 4. století </a:t>
            </a:r>
          </a:p>
        </p:txBody>
      </p:sp>
      <p:pic>
        <p:nvPicPr>
          <p:cNvPr id="4" name="Zástupný symbol pro obsah 3" descr="740px-Roman_provinces_of_Illyricum,_Macedonia,_Dacia,_Moesia,_Pannonia_and_Thraci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1412776"/>
            <a:ext cx="7704855" cy="49685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</TotalTime>
  <Words>38</Words>
  <Application>Microsoft Office PowerPoint</Application>
  <PresentationFormat>Předvádění na obrazovce (4:3)</PresentationFormat>
  <Paragraphs>9</Paragraphs>
  <Slides>22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22</vt:i4>
      </vt:variant>
    </vt:vector>
  </HeadingPairs>
  <TitlesOfParts>
    <vt:vector size="23" baseType="lpstr">
      <vt:lpstr>Motiv sady Office</vt:lpstr>
      <vt:lpstr>Mocní sousedé (ne)mocného Říma</vt:lpstr>
      <vt:lpstr>1. Původ Vizigótů</vt:lpstr>
      <vt:lpstr>Snímek 3</vt:lpstr>
      <vt:lpstr>Snímek 4</vt:lpstr>
      <vt:lpstr>Snímek 5</vt:lpstr>
      <vt:lpstr>2. Putování Gótů Evropou</vt:lpstr>
      <vt:lpstr>Černjachovská kultura</vt:lpstr>
      <vt:lpstr>Snímek 8</vt:lpstr>
      <vt:lpstr>3. Vývoj ve 3. a 4. století </vt:lpstr>
      <vt:lpstr>Snímek 10</vt:lpstr>
      <vt:lpstr>Snímek 11</vt:lpstr>
      <vt:lpstr>Snímek 12</vt:lpstr>
      <vt:lpstr>Snímek 13</vt:lpstr>
      <vt:lpstr>Snímek 14</vt:lpstr>
      <vt:lpstr>5. Christianizace Vizigótů</vt:lpstr>
      <vt:lpstr>Snímek 16</vt:lpstr>
      <vt:lpstr>6. Tažení na západ</vt:lpstr>
      <vt:lpstr>Snímek 18</vt:lpstr>
      <vt:lpstr>Snímek 19</vt:lpstr>
      <vt:lpstr>Snímek 20</vt:lpstr>
      <vt:lpstr>Snímek 21</vt:lpstr>
      <vt:lpstr>Snímek 22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Mocní sousedé (ne)mocného Říma</dc:title>
  <dc:creator>Silvie</dc:creator>
  <cp:lastModifiedBy>Silvie</cp:lastModifiedBy>
  <cp:revision>16</cp:revision>
  <dcterms:created xsi:type="dcterms:W3CDTF">2011-04-03T08:01:05Z</dcterms:created>
  <dcterms:modified xsi:type="dcterms:W3CDTF">2011-04-03T19:03:29Z</dcterms:modified>
</cp:coreProperties>
</file>