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5" r:id="rId6"/>
    <p:sldId id="276" r:id="rId7"/>
    <p:sldId id="277" r:id="rId8"/>
    <p:sldId id="264" r:id="rId9"/>
    <p:sldId id="278" r:id="rId10"/>
    <p:sldId id="265" r:id="rId11"/>
    <p:sldId id="274" r:id="rId12"/>
    <p:sldId id="266" r:id="rId13"/>
    <p:sldId id="279" r:id="rId14"/>
    <p:sldId id="280" r:id="rId15"/>
    <p:sldId id="258" r:id="rId16"/>
    <p:sldId id="259" r:id="rId17"/>
    <p:sldId id="261" r:id="rId18"/>
    <p:sldId id="267" r:id="rId19"/>
    <p:sldId id="281" r:id="rId20"/>
    <p:sldId id="268" r:id="rId21"/>
    <p:sldId id="269" r:id="rId22"/>
    <p:sldId id="270" r:id="rId23"/>
    <p:sldId id="271" r:id="rId24"/>
    <p:sldId id="272" r:id="rId25"/>
    <p:sldId id="282" r:id="rId26"/>
    <p:sldId id="27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3636-B6E9-43D0-BA6F-8CAFF04768BF}" type="datetimeFigureOut">
              <a:rPr lang="cs-CZ" smtClean="0"/>
              <a:pPr/>
              <a:t>3.4.2011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CCF5-43E1-41B8-B4FC-ED894173BF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cap="small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Mocní sousedé (ne)mocného Říma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54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Vizigóti</a:t>
            </a:r>
            <a:br>
              <a:rPr lang="cs-CZ" sz="5400" b="1" cap="small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cs-CZ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</a:t>
            </a:r>
            <a:r>
              <a:rPr lang="cs-CZ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přednáška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Eurich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(466-484)</a:t>
            </a:r>
          </a:p>
        </p:txBody>
      </p:sp>
      <p:pic>
        <p:nvPicPr>
          <p:cNvPr id="4" name="Zástupný symbol pro obsah 3" descr="Eur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2676525" cy="413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2700887" cy="4238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GotoveMapaVisigo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75332"/>
            <a:ext cx="7488832" cy="592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Alarich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II.</a:t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(484-507)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024336" cy="5011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23_alarico-ii_o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123217" cy="422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576263"/>
            <a:ext cx="6115050" cy="570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Battle_between_Clovis_and_the_Visigot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75853"/>
            <a:ext cx="8156377" cy="536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8. Vizigótská společnost v 5. století</a:t>
            </a:r>
          </a:p>
        </p:txBody>
      </p:sp>
      <p:pic>
        <p:nvPicPr>
          <p:cNvPr id="4" name="Zástupný symbol pro obsah 3" descr="breviario alarico ii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836695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Bréviaire_d'Alaric_(Clermo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92896"/>
            <a:ext cx="4096950" cy="266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9. Toledské království – ariánská fáze</a:t>
            </a:r>
          </a:p>
        </p:txBody>
      </p:sp>
      <p:pic>
        <p:nvPicPr>
          <p:cNvPr id="6" name="Zástupný symbol pro obsah 5" descr="Invasion visigo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963" y="1628800"/>
            <a:ext cx="6999421" cy="478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ispania_418_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3556" y="549275"/>
            <a:ext cx="5576888" cy="557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Gesalich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(507-511)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799953" cy="484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58px-537Septimania3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05433"/>
            <a:ext cx="6621844" cy="4727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 b="1" cap="small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7. Toulouské království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980806" cy="5171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Amalarich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(511/526-531)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263248" cy="4810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Theudis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(531-548)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352930" cy="4886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Thedigisel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</a:t>
            </a:r>
            <a:r>
              <a:rPr lang="cs-CZ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548-549)</a:t>
            </a:r>
            <a:endParaRPr lang="cs-CZ" sz="3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304381" cy="484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Agila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(549–551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7" name="Zástupný symbol pro obsah 6" descr="Agila-rey-visigod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2756953" cy="474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Athanagild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(551-568)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3456384" cy="5036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98px-España_bizantina_5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832923" cy="485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Liuva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(568-572)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508053" cy="485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W</a:t>
            </a:r>
            <a:r>
              <a:rPr lang="cs-CZ" sz="3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alia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(415-418)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2764173" cy="4828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Theoderich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I.</a:t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(418-451)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023220" cy="4438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313884" cy="6313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6263"/>
            <a:ext cx="7467600" cy="570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112568" cy="596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Theoderich</a:t>
            </a: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 II.</a:t>
            </a:r>
            <a:b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cs-CZ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>(453-466)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392787" cy="489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59px-Reino_suevo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5688" y="515391"/>
            <a:ext cx="5272623" cy="564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43</Words>
  <Application>Microsoft Office PowerPoint</Application>
  <PresentationFormat>Předvádění na obrazovce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Mocní sousedé (ne)mocného Říma</vt:lpstr>
      <vt:lpstr>7. Toulouské království</vt:lpstr>
      <vt:lpstr>Walia (415-418)</vt:lpstr>
      <vt:lpstr>Theoderich I. (418-451)</vt:lpstr>
      <vt:lpstr>Snímek 5</vt:lpstr>
      <vt:lpstr>Snímek 6</vt:lpstr>
      <vt:lpstr>Snímek 7</vt:lpstr>
      <vt:lpstr>Theoderich II. (453-466)</vt:lpstr>
      <vt:lpstr>Snímek 9</vt:lpstr>
      <vt:lpstr>Eurich (466-484)</vt:lpstr>
      <vt:lpstr>Snímek 11</vt:lpstr>
      <vt:lpstr>Alarich II. (484-507)</vt:lpstr>
      <vt:lpstr>Snímek 13</vt:lpstr>
      <vt:lpstr>Snímek 14</vt:lpstr>
      <vt:lpstr>8. Vizigótská společnost v 5. století</vt:lpstr>
      <vt:lpstr>9. Toledské království – ariánská fáze</vt:lpstr>
      <vt:lpstr>Snímek 17</vt:lpstr>
      <vt:lpstr>Gesalich (507-511)</vt:lpstr>
      <vt:lpstr>Snímek 19</vt:lpstr>
      <vt:lpstr>Amalarich (511/526-531)</vt:lpstr>
      <vt:lpstr>Theudis (531-548)</vt:lpstr>
      <vt:lpstr>Thedigisel (548-549)</vt:lpstr>
      <vt:lpstr>Agila (549–551)</vt:lpstr>
      <vt:lpstr>Athanagild (551-568)</vt:lpstr>
      <vt:lpstr>Snímek 25</vt:lpstr>
      <vt:lpstr>Liuva (568-572)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Mocní sousedé (ne)mocného Říma</dc:title>
  <dc:creator>Silvie</dc:creator>
  <cp:lastModifiedBy>Silvie</cp:lastModifiedBy>
  <cp:revision>22</cp:revision>
  <dcterms:created xsi:type="dcterms:W3CDTF">2011-04-03T12:08:11Z</dcterms:created>
  <dcterms:modified xsi:type="dcterms:W3CDTF">2011-04-03T19:02:22Z</dcterms:modified>
</cp:coreProperties>
</file>