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65" r:id="rId6"/>
    <p:sldId id="259" r:id="rId7"/>
    <p:sldId id="264" r:id="rId8"/>
    <p:sldId id="270" r:id="rId9"/>
    <p:sldId id="266" r:id="rId10"/>
    <p:sldId id="267" r:id="rId11"/>
    <p:sldId id="268" r:id="rId12"/>
    <p:sldId id="269" r:id="rId13"/>
    <p:sldId id="260" r:id="rId14"/>
    <p:sldId id="261" r:id="rId15"/>
    <p:sldId id="262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0CB6E-9BDA-4408-A89C-3F2941B4B203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CBE80-E1FF-4EC2-9A53-F32B3E1C6B4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CBE80-E1FF-4EC2-9A53-F32B3E1C6B4B}" type="slidenum">
              <a:rPr lang="nl-NL" smtClean="0"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393-E8CD-4341-BA06-6B87F4E492CB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C863-FF39-404F-AE6B-45D647209CD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393-E8CD-4341-BA06-6B87F4E492CB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C863-FF39-404F-AE6B-45D647209CD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393-E8CD-4341-BA06-6B87F4E492CB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C863-FF39-404F-AE6B-45D647209CD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393-E8CD-4341-BA06-6B87F4E492CB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C863-FF39-404F-AE6B-45D647209CD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393-E8CD-4341-BA06-6B87F4E492CB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C863-FF39-404F-AE6B-45D647209CD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393-E8CD-4341-BA06-6B87F4E492CB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C863-FF39-404F-AE6B-45D647209CD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393-E8CD-4341-BA06-6B87F4E492CB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C863-FF39-404F-AE6B-45D647209CD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393-E8CD-4341-BA06-6B87F4E492CB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C863-FF39-404F-AE6B-45D647209CD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393-E8CD-4341-BA06-6B87F4E492CB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C863-FF39-404F-AE6B-45D647209CD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393-E8CD-4341-BA06-6B87F4E492CB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C863-FF39-404F-AE6B-45D647209CD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393-E8CD-4341-BA06-6B87F4E492CB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C863-FF39-404F-AE6B-45D647209CD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E393-E8CD-4341-BA06-6B87F4E492CB}" type="datetimeFigureOut">
              <a:rPr lang="nl-NL" smtClean="0"/>
              <a:t>18-4-2011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1C863-FF39-404F-AE6B-45D647209CDE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Brno</a:t>
            </a:r>
            <a:r>
              <a:rPr lang="nl-NL" dirty="0" smtClean="0"/>
              <a:t>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History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Early</a:t>
            </a:r>
            <a:r>
              <a:rPr lang="nl-NL" dirty="0" smtClean="0"/>
              <a:t> </a:t>
            </a:r>
            <a:r>
              <a:rPr lang="nl-NL" dirty="0" err="1" smtClean="0"/>
              <a:t>Second</a:t>
            </a:r>
            <a:r>
              <a:rPr lang="nl-NL" dirty="0" smtClean="0"/>
              <a:t> Millennium: </a:t>
            </a:r>
            <a:r>
              <a:rPr lang="nl-NL" dirty="0" err="1" smtClean="0"/>
              <a:t>Babylonia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 descr="vdMieroop 5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06012" y="1124744"/>
            <a:ext cx="3838196" cy="589424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First Half </a:t>
            </a:r>
            <a:r>
              <a:rPr lang="nl-NL" dirty="0" err="1" smtClean="0"/>
              <a:t>Second</a:t>
            </a:r>
            <a:r>
              <a:rPr lang="nl-NL" dirty="0" smtClean="0"/>
              <a:t> Millennium: </a:t>
            </a:r>
            <a:r>
              <a:rPr lang="nl-NL" dirty="0" err="1" smtClean="0"/>
              <a:t>Babylonian</a:t>
            </a:r>
            <a:r>
              <a:rPr lang="nl-NL" dirty="0" smtClean="0"/>
              <a:t> and </a:t>
            </a:r>
            <a:r>
              <a:rPr lang="nl-NL" dirty="0" err="1" smtClean="0"/>
              <a:t>Assyrian</a:t>
            </a:r>
            <a:r>
              <a:rPr lang="nl-NL" dirty="0" smtClean="0"/>
              <a:t> </a:t>
            </a:r>
            <a:r>
              <a:rPr lang="nl-NL" dirty="0" err="1" smtClean="0"/>
              <a:t>Empires</a:t>
            </a:r>
            <a:endParaRPr lang="nl-NL" dirty="0"/>
          </a:p>
        </p:txBody>
      </p:sp>
      <p:pic>
        <p:nvPicPr>
          <p:cNvPr id="4" name="Tijdelijke aanduiding voor inhoud 3" descr="vdMieroop 6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1966"/>
            <a:ext cx="8333394" cy="54460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Late </a:t>
            </a:r>
            <a:r>
              <a:rPr lang="nl-NL" dirty="0" err="1" smtClean="0"/>
              <a:t>Bronze</a:t>
            </a:r>
            <a:r>
              <a:rPr lang="nl-NL" dirty="0" smtClean="0"/>
              <a:t> </a:t>
            </a:r>
            <a:r>
              <a:rPr lang="nl-NL" dirty="0" err="1" smtClean="0"/>
              <a:t>Age</a:t>
            </a:r>
            <a:r>
              <a:rPr lang="nl-NL" dirty="0" smtClean="0"/>
              <a:t>: </a:t>
            </a:r>
            <a:r>
              <a:rPr lang="nl-NL" dirty="0" err="1" smtClean="0"/>
              <a:t>Middle</a:t>
            </a:r>
            <a:r>
              <a:rPr lang="nl-NL" dirty="0" smtClean="0"/>
              <a:t> </a:t>
            </a:r>
            <a:r>
              <a:rPr lang="nl-NL" dirty="0" err="1" smtClean="0"/>
              <a:t>Assyrian</a:t>
            </a:r>
            <a:r>
              <a:rPr lang="nl-NL" dirty="0" smtClean="0"/>
              <a:t> Empire</a:t>
            </a:r>
            <a:endParaRPr lang="nl-NL" dirty="0"/>
          </a:p>
        </p:txBody>
      </p:sp>
      <p:pic>
        <p:nvPicPr>
          <p:cNvPr id="4" name="Tijdelijke aanduiding voor inhoud 3" descr="Kaartje MAss rijk ca 1200 B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337436"/>
            <a:ext cx="6984775" cy="55205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Late </a:t>
            </a:r>
            <a:r>
              <a:rPr lang="nl-NL" dirty="0" err="1" smtClean="0"/>
              <a:t>Bronze</a:t>
            </a:r>
            <a:r>
              <a:rPr lang="nl-NL" dirty="0" smtClean="0"/>
              <a:t> </a:t>
            </a:r>
            <a:r>
              <a:rPr lang="nl-NL" dirty="0" err="1" smtClean="0"/>
              <a:t>Age</a:t>
            </a:r>
            <a:r>
              <a:rPr lang="nl-NL" dirty="0" smtClean="0"/>
              <a:t>: </a:t>
            </a:r>
            <a:r>
              <a:rPr lang="nl-NL" dirty="0" err="1" smtClean="0"/>
              <a:t>Final</a:t>
            </a:r>
            <a:r>
              <a:rPr lang="nl-NL" dirty="0" smtClean="0"/>
              <a:t> Stages </a:t>
            </a:r>
            <a:endParaRPr lang="nl-NL" dirty="0"/>
          </a:p>
        </p:txBody>
      </p:sp>
      <p:pic>
        <p:nvPicPr>
          <p:cNvPr id="4" name="Tijdelijke aanduiding voor inhoud 3" descr="Geography fig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802" t="56317" b="2317"/>
          <a:stretch>
            <a:fillRect/>
          </a:stretch>
        </p:blipFill>
        <p:spPr>
          <a:xfrm>
            <a:off x="683568" y="1526075"/>
            <a:ext cx="8172400" cy="53319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Iron</a:t>
            </a:r>
            <a:r>
              <a:rPr lang="nl-NL" dirty="0" smtClean="0"/>
              <a:t> </a:t>
            </a:r>
            <a:r>
              <a:rPr lang="nl-NL" dirty="0" err="1" smtClean="0"/>
              <a:t>Age</a:t>
            </a:r>
            <a:r>
              <a:rPr lang="nl-NL" dirty="0" smtClean="0"/>
              <a:t>: </a:t>
            </a:r>
            <a:r>
              <a:rPr lang="nl-NL" dirty="0" err="1" smtClean="0"/>
              <a:t>Neo-Assyrian</a:t>
            </a:r>
            <a:r>
              <a:rPr lang="nl-NL" dirty="0" smtClean="0"/>
              <a:t> Empire</a:t>
            </a:r>
            <a:endParaRPr lang="nl-NL" dirty="0"/>
          </a:p>
        </p:txBody>
      </p:sp>
      <p:pic>
        <p:nvPicPr>
          <p:cNvPr id="4" name="Tijdelijke aanduiding voor inhoud 3" descr="vdMieroop 12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5703" y="1600200"/>
            <a:ext cx="6052594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The End of </a:t>
            </a:r>
            <a:r>
              <a:rPr lang="nl-NL" dirty="0" err="1" smtClean="0"/>
              <a:t>Cuneiform</a:t>
            </a:r>
            <a:r>
              <a:rPr lang="nl-NL" dirty="0" smtClean="0"/>
              <a:t>: </a:t>
            </a:r>
            <a:r>
              <a:rPr lang="nl-NL" dirty="0" err="1" smtClean="0"/>
              <a:t>Cyrus</a:t>
            </a:r>
            <a:r>
              <a:rPr lang="nl-NL" dirty="0" smtClean="0"/>
              <a:t> and Alexander</a:t>
            </a:r>
            <a:endParaRPr lang="nl-NL" dirty="0"/>
          </a:p>
        </p:txBody>
      </p:sp>
      <p:pic>
        <p:nvPicPr>
          <p:cNvPr id="4" name="Tijdelijke aanduiding voor inhoud 3" descr="Alexand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9144000" cy="426794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Geographic</a:t>
            </a:r>
            <a:r>
              <a:rPr lang="nl-NL" dirty="0" smtClean="0"/>
              <a:t> Zones and </a:t>
            </a:r>
            <a:r>
              <a:rPr lang="nl-NL" dirty="0" err="1" smtClean="0"/>
              <a:t>Economy</a:t>
            </a:r>
            <a:endParaRPr lang="nl-NL" dirty="0"/>
          </a:p>
        </p:txBody>
      </p:sp>
      <p:pic>
        <p:nvPicPr>
          <p:cNvPr id="4" name="Tijdelijke aanduiding voor inhoud 3" descr="Geographic Zones and Econom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217"/>
          <a:stretch>
            <a:fillRect/>
          </a:stretch>
        </p:blipFill>
        <p:spPr>
          <a:xfrm>
            <a:off x="971600" y="1556792"/>
            <a:ext cx="7581472" cy="48257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Farmers and </a:t>
            </a:r>
            <a:r>
              <a:rPr lang="nl-NL" dirty="0" err="1" smtClean="0"/>
              <a:t>Shepherds</a:t>
            </a:r>
            <a:r>
              <a:rPr lang="nl-NL" dirty="0" smtClean="0"/>
              <a:t>: </a:t>
            </a:r>
            <a:r>
              <a:rPr lang="nl-NL" dirty="0" err="1" smtClean="0"/>
              <a:t>Rainfall</a:t>
            </a:r>
            <a:endParaRPr lang="nl-NL" dirty="0"/>
          </a:p>
        </p:txBody>
      </p:sp>
      <p:pic>
        <p:nvPicPr>
          <p:cNvPr id="4" name="Tijdelijke aanduiding voor inhoud 3" descr="Nissen, Rainf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9458" y="1600200"/>
            <a:ext cx="488508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Steppe and State: </a:t>
            </a:r>
            <a:r>
              <a:rPr lang="nl-NL" dirty="0" err="1" smtClean="0"/>
              <a:t>Contraction</a:t>
            </a:r>
            <a:r>
              <a:rPr lang="nl-NL" dirty="0" smtClean="0"/>
              <a:t> and </a:t>
            </a:r>
            <a:r>
              <a:rPr lang="nl-NL" dirty="0" err="1" smtClean="0"/>
              <a:t>Expansion</a:t>
            </a:r>
            <a:endParaRPr lang="nl-NL" dirty="0"/>
          </a:p>
        </p:txBody>
      </p:sp>
      <p:pic>
        <p:nvPicPr>
          <p:cNvPr id="4" name="Tijdelijke aanduiding voor inhoud 3" descr="Geography fig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689" t="59304" b="733"/>
          <a:stretch>
            <a:fillRect/>
          </a:stretch>
        </p:blipFill>
        <p:spPr>
          <a:xfrm>
            <a:off x="0" y="1628800"/>
            <a:ext cx="8793511" cy="5229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of Steppe: Tribes</a:t>
            </a:r>
            <a:endParaRPr lang="nl-NL" dirty="0"/>
          </a:p>
        </p:txBody>
      </p:sp>
      <p:pic>
        <p:nvPicPr>
          <p:cNvPr id="4" name="Tijdelijke aanduiding voor inhoud 3" descr="Postgate 1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076640"/>
            <a:ext cx="7804265" cy="55927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Languages</a:t>
            </a:r>
            <a:r>
              <a:rPr lang="nl-NL" dirty="0" smtClean="0"/>
              <a:t> and Scripts</a:t>
            </a:r>
            <a:endParaRPr lang="nl-NL" dirty="0"/>
          </a:p>
        </p:txBody>
      </p:sp>
      <p:pic>
        <p:nvPicPr>
          <p:cNvPr id="4" name="Tijdelijke aanduiding voor inhoud 3" descr="Geography fig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050" t="57908"/>
          <a:stretch>
            <a:fillRect/>
          </a:stretch>
        </p:blipFill>
        <p:spPr>
          <a:xfrm>
            <a:off x="242736" y="1226538"/>
            <a:ext cx="8902008" cy="53708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Third</a:t>
            </a:r>
            <a:r>
              <a:rPr lang="nl-NL" dirty="0" smtClean="0"/>
              <a:t> Millennium: </a:t>
            </a:r>
            <a:r>
              <a:rPr lang="nl-NL" dirty="0" err="1" smtClean="0"/>
              <a:t>Sumerians</a:t>
            </a:r>
            <a:r>
              <a:rPr lang="nl-NL" dirty="0" smtClean="0"/>
              <a:t> and </a:t>
            </a:r>
            <a:r>
              <a:rPr lang="nl-NL" dirty="0" err="1" smtClean="0"/>
              <a:t>Akkadians</a:t>
            </a:r>
            <a:endParaRPr lang="nl-NL" dirty="0"/>
          </a:p>
        </p:txBody>
      </p:sp>
      <p:pic>
        <p:nvPicPr>
          <p:cNvPr id="4" name="Tijdelijke aanduiding voor inhoud 3" descr="Map Mesopotamia Postgate Modifi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340768"/>
            <a:ext cx="7643283" cy="531706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Earlier</a:t>
            </a:r>
            <a:r>
              <a:rPr lang="nl-NL" dirty="0" smtClean="0"/>
              <a:t> </a:t>
            </a:r>
            <a:r>
              <a:rPr lang="nl-NL" dirty="0" err="1" smtClean="0"/>
              <a:t>Third</a:t>
            </a:r>
            <a:r>
              <a:rPr lang="nl-NL" dirty="0" smtClean="0"/>
              <a:t> Millennium City </a:t>
            </a:r>
            <a:r>
              <a:rPr lang="nl-NL" dirty="0" err="1" smtClean="0"/>
              <a:t>States</a:t>
            </a:r>
            <a:endParaRPr lang="nl-NL" dirty="0"/>
          </a:p>
        </p:txBody>
      </p:sp>
      <p:pic>
        <p:nvPicPr>
          <p:cNvPr id="4" name="Tijdelijke aanduiding voor inhoud 3" descr="Geography fig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62" t="48362" r="32495" b="726"/>
          <a:stretch>
            <a:fillRect/>
          </a:stretch>
        </p:blipFill>
        <p:spPr>
          <a:xfrm>
            <a:off x="1691680" y="1250977"/>
            <a:ext cx="5256584" cy="560702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Later </a:t>
            </a:r>
            <a:r>
              <a:rPr lang="nl-NL" dirty="0" err="1" smtClean="0"/>
              <a:t>Third</a:t>
            </a:r>
            <a:r>
              <a:rPr lang="nl-NL" dirty="0" smtClean="0"/>
              <a:t> Millennium: </a:t>
            </a:r>
            <a:r>
              <a:rPr lang="nl-NL" dirty="0" err="1" smtClean="0"/>
              <a:t>Akkadian</a:t>
            </a:r>
            <a:r>
              <a:rPr lang="nl-NL" dirty="0" smtClean="0"/>
              <a:t> and </a:t>
            </a:r>
            <a:r>
              <a:rPr lang="nl-NL" dirty="0" err="1" smtClean="0"/>
              <a:t>Neo-Sumerian</a:t>
            </a:r>
            <a:r>
              <a:rPr lang="nl-NL" dirty="0" smtClean="0"/>
              <a:t> </a:t>
            </a:r>
            <a:r>
              <a:rPr lang="nl-NL" dirty="0" err="1" smtClean="0"/>
              <a:t>Empires</a:t>
            </a:r>
            <a:endParaRPr lang="nl-NL" dirty="0"/>
          </a:p>
        </p:txBody>
      </p:sp>
      <p:pic>
        <p:nvPicPr>
          <p:cNvPr id="4" name="Tijdelijke aanduiding voor inhoud 3" descr="vdMieroop 4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2696" y="1600200"/>
            <a:ext cx="6038608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101</Words>
  <Application>Microsoft Office PowerPoint</Application>
  <PresentationFormat>Diavoorstelling (4:3)</PresentationFormat>
  <Paragraphs>31</Paragraphs>
  <Slides>15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Brno 1</vt:lpstr>
      <vt:lpstr>Geographic Zones and Economy</vt:lpstr>
      <vt:lpstr>Farmers and Shepherds: Rainfall</vt:lpstr>
      <vt:lpstr>Steppe and State: Contraction and Expansion</vt:lpstr>
      <vt:lpstr>Use of Steppe: Tribes</vt:lpstr>
      <vt:lpstr>Languages and Scripts</vt:lpstr>
      <vt:lpstr>Third Millennium: Sumerians and Akkadians</vt:lpstr>
      <vt:lpstr>Earlier Third Millennium City States</vt:lpstr>
      <vt:lpstr>Later Third Millennium: Akkadian and Neo-Sumerian Empires</vt:lpstr>
      <vt:lpstr>Early Second Millennium: Babylonia </vt:lpstr>
      <vt:lpstr>First Half Second Millennium: Babylonian and Assyrian Empires</vt:lpstr>
      <vt:lpstr>Late Bronze Age: Middle Assyrian Empire</vt:lpstr>
      <vt:lpstr>Late Bronze Age: Final Stages </vt:lpstr>
      <vt:lpstr>Iron Age: Neo-Assyrian Empire</vt:lpstr>
      <vt:lpstr>The End of Cuneiform: Cyrus and Alexander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1</dc:title>
  <dc:creator>frans</dc:creator>
  <cp:lastModifiedBy>frans</cp:lastModifiedBy>
  <cp:revision>5</cp:revision>
  <dcterms:created xsi:type="dcterms:W3CDTF">2011-04-18T05:58:44Z</dcterms:created>
  <dcterms:modified xsi:type="dcterms:W3CDTF">2011-04-18T06:39:24Z</dcterms:modified>
</cp:coreProperties>
</file>