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93" r:id="rId7"/>
    <p:sldId id="261" r:id="rId8"/>
    <p:sldId id="263" r:id="rId9"/>
    <p:sldId id="281" r:id="rId10"/>
    <p:sldId id="262" r:id="rId11"/>
    <p:sldId id="265" r:id="rId12"/>
    <p:sldId id="264" r:id="rId13"/>
    <p:sldId id="267" r:id="rId14"/>
    <p:sldId id="266" r:id="rId15"/>
    <p:sldId id="268" r:id="rId16"/>
    <p:sldId id="269" r:id="rId17"/>
    <p:sldId id="280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539E-2878-4A6C-A46B-C813440B64EF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709AF-BC22-44D5-8F06-7A91D854F4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709AF-BC22-44D5-8F06-7A91D854F4EE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60EEE-4004-4E5F-BD57-DCCD9E21F3C3}" type="datetimeFigureOut">
              <a:rPr lang="cs-CZ" smtClean="0"/>
              <a:pPr/>
              <a:t>19.3.2012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B57E0-49F5-4161-A0F5-051AB87E6DF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Olympie a olympijské hry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3660" y="332655"/>
            <a:ext cx="3830828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799856" cy="359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235027"/>
            <a:ext cx="57150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7606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3413760" cy="27553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64232"/>
            <a:ext cx="4680520" cy="28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elop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288" y="332656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315" y="692696"/>
            <a:ext cx="40481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4522" y="3680420"/>
            <a:ext cx="4411694" cy="284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lvie\Desktop\univerzita\archeologie\obrázky Olympie\bouleter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56992"/>
            <a:ext cx="4248472" cy="310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56992"/>
            <a:ext cx="4679453" cy="310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48680"/>
            <a:ext cx="3293740" cy="240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60" y="3356992"/>
            <a:ext cx="57150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760" y="332656"/>
            <a:ext cx="545407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eus_East_Pedi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20208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6729" r="4880"/>
          <a:stretch>
            <a:fillRect/>
          </a:stretch>
        </p:blipFill>
        <p:spPr bwMode="auto">
          <a:xfrm>
            <a:off x="144016" y="2852936"/>
            <a:ext cx="5436096" cy="29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16970" r="1072" b="18062"/>
          <a:stretch>
            <a:fillRect/>
          </a:stretch>
        </p:blipFill>
        <p:spPr bwMode="auto">
          <a:xfrm>
            <a:off x="4211960" y="4365104"/>
            <a:ext cx="48245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202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40604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548926"/>
            <a:ext cx="4823736" cy="212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1765" y="2276872"/>
            <a:ext cx="1878707" cy="25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z názvu.jpg"/>
          <p:cNvPicPr>
            <a:picLocks noChangeAspect="1"/>
          </p:cNvPicPr>
          <p:nvPr/>
        </p:nvPicPr>
        <p:blipFill>
          <a:blip r:embed="rId2" cstate="print"/>
          <a:srcRect b="11151"/>
          <a:stretch>
            <a:fillRect/>
          </a:stretch>
        </p:blipFill>
        <p:spPr>
          <a:xfrm>
            <a:off x="179512" y="144016"/>
            <a:ext cx="4813337" cy="6597352"/>
          </a:xfrm>
          <a:prstGeom prst="rect">
            <a:avLst/>
          </a:prstGeom>
        </p:spPr>
      </p:pic>
      <p:pic>
        <p:nvPicPr>
          <p:cNvPr id="3" name="Obrázek 2" descr="591px-Elis_anci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484784"/>
            <a:ext cx="3602438" cy="36572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8392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6632"/>
            <a:ext cx="33337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62147"/>
            <a:ext cx="2808312" cy="317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hid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4568056" cy="34260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4664"/>
            <a:ext cx="304295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59296" y="4293096"/>
            <a:ext cx="4320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8395" y="4221088"/>
            <a:ext cx="3632077" cy="215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04529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6556" y="3861048"/>
            <a:ext cx="30099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314" y="404665"/>
            <a:ext cx="3113859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421" y="1484784"/>
            <a:ext cx="395053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16247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378" y="3501008"/>
            <a:ext cx="550891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0760" y="332656"/>
            <a:ext cx="37456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67" y="332656"/>
            <a:ext cx="40862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tr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9531" t="2423" r="24696" b="-1768"/>
          <a:stretch>
            <a:fillRect/>
          </a:stretch>
        </p:blipFill>
        <p:spPr bwMode="auto">
          <a:xfrm>
            <a:off x="611560" y="260648"/>
            <a:ext cx="3024336" cy="39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r="24800"/>
          <a:stretch>
            <a:fillRect/>
          </a:stretch>
        </p:blipFill>
        <p:spPr bwMode="auto">
          <a:xfrm>
            <a:off x="4283968" y="332656"/>
            <a:ext cx="429766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6588" y="3789040"/>
            <a:ext cx="3793604" cy="284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6766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92" y="3933056"/>
            <a:ext cx="40767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r="21648"/>
          <a:stretch>
            <a:fillRect/>
          </a:stretch>
        </p:blipFill>
        <p:spPr bwMode="auto">
          <a:xfrm>
            <a:off x="4427984" y="188640"/>
            <a:ext cx="42484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48177"/>
            <a:ext cx="3600400" cy="269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41243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9 - stadi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4939" y="2348880"/>
            <a:ext cx="3067541" cy="4320480"/>
          </a:xfrm>
          <a:prstGeom prst="rect">
            <a:avLst/>
          </a:prstGeom>
        </p:spPr>
      </p:pic>
      <p:pic>
        <p:nvPicPr>
          <p:cNvPr id="4" name="Obrázek 3" descr="92 - stadion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24944"/>
            <a:ext cx="5476875" cy="3743325"/>
          </a:xfrm>
          <a:prstGeom prst="rect">
            <a:avLst/>
          </a:prstGeom>
        </p:spPr>
      </p:pic>
      <p:pic>
        <p:nvPicPr>
          <p:cNvPr id="5" name="Obrázek 4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62832"/>
            <a:ext cx="5510363" cy="2790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28001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2376264" cy="319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5030" y="3356992"/>
            <a:ext cx="402540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5715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91 - stadi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3083" y="2996952"/>
            <a:ext cx="4552013" cy="3502521"/>
          </a:xfrm>
          <a:prstGeom prst="rect">
            <a:avLst/>
          </a:prstGeom>
        </p:spPr>
      </p:pic>
      <p:pic>
        <p:nvPicPr>
          <p:cNvPr id="4" name="Obrázek 3" descr="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68656"/>
            <a:ext cx="4590288" cy="24566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7160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1843"/>
            <a:ext cx="57150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40481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Palaest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17032"/>
            <a:ext cx="3823973" cy="286798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76672"/>
            <a:ext cx="4465390" cy="326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439864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2711" y="332656"/>
            <a:ext cx="364712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5080" y="3416771"/>
            <a:ext cx="4799168" cy="318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5715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532212"/>
            <a:ext cx="4426463" cy="299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7625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4507979" cy="348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538061" cy="26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322794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32099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132856"/>
            <a:ext cx="3733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60648"/>
            <a:ext cx="3305944" cy="247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36504" cy="335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9238" y="188640"/>
            <a:ext cx="360922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31308"/>
            <a:ext cx="4472293" cy="301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540721"/>
            <a:ext cx="29527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933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68960"/>
            <a:ext cx="51244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ZAMAROVSKÝ, Vojtěch.  </a:t>
            </a:r>
            <a:r>
              <a:rPr lang="cs-CZ" sz="2400" i="1" dirty="0" smtClean="0"/>
              <a:t>Vzkříšení Olympie</a:t>
            </a:r>
            <a:r>
              <a:rPr lang="cs-CZ" sz="2400" dirty="0" smtClean="0"/>
              <a:t>. Praha: Olympia, 1980.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BAHNÍK, Václav. </a:t>
            </a:r>
            <a:r>
              <a:rPr lang="cs-CZ" sz="2400" i="1" dirty="0" smtClean="0"/>
              <a:t>Slovník antické kultury</a:t>
            </a:r>
            <a:r>
              <a:rPr lang="cs-CZ" sz="2400" dirty="0" smtClean="0"/>
              <a:t>. Praha: Svoboda, 1974.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SVOBODA, Ludvík. </a:t>
            </a:r>
            <a:r>
              <a:rPr lang="cs-CZ" sz="2400" i="1" dirty="0" smtClean="0"/>
              <a:t>Encyklopedie antiky</a:t>
            </a:r>
            <a:r>
              <a:rPr lang="cs-CZ" sz="2400" dirty="0" smtClean="0"/>
              <a:t>. Praha: Academia, 1973.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NEW PAULY ONLINE,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smtClean="0"/>
              <a:t>portas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" y="332656"/>
            <a:ext cx="905363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492896"/>
            <a:ext cx="60960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3733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 - rekonstrukc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42" y="548680"/>
            <a:ext cx="8923254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9692"/>
          <a:stretch>
            <a:fillRect/>
          </a:stretch>
        </p:blipFill>
        <p:spPr bwMode="auto">
          <a:xfrm>
            <a:off x="107504" y="169168"/>
            <a:ext cx="4876800" cy="26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123" y="476672"/>
            <a:ext cx="349512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538561"/>
            <a:ext cx="26670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715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269502"/>
            <a:ext cx="5498976" cy="327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60</Words>
  <Application>Microsoft Office PowerPoint</Application>
  <PresentationFormat>Předvádění na obrazovce (4:3)</PresentationFormat>
  <Paragraphs>12</Paragraphs>
  <Slides>39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28</cp:revision>
  <dcterms:created xsi:type="dcterms:W3CDTF">2012-03-18T15:51:32Z</dcterms:created>
  <dcterms:modified xsi:type="dcterms:W3CDTF">2012-03-19T22:35:15Z</dcterms:modified>
</cp:coreProperties>
</file>