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2" r:id="rId3"/>
    <p:sldId id="300" r:id="rId4"/>
    <p:sldId id="301" r:id="rId5"/>
    <p:sldId id="299" r:id="rId6"/>
    <p:sldId id="302" r:id="rId7"/>
    <p:sldId id="304" r:id="rId8"/>
    <p:sldId id="303" r:id="rId9"/>
    <p:sldId id="293" r:id="rId10"/>
    <p:sldId id="294" r:id="rId11"/>
    <p:sldId id="291" r:id="rId12"/>
    <p:sldId id="297" r:id="rId13"/>
    <p:sldId id="295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>
        <p:scale>
          <a:sx n="66" d="100"/>
          <a:sy n="66" d="100"/>
        </p:scale>
        <p:origin x="-152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EF4B-870C-4FBD-9AE4-81E5638A90D7}" type="datetimeFigureOut">
              <a:rPr lang="sk-SK" smtClean="0"/>
              <a:pPr/>
              <a:t>3. 5. 2012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80C1-D133-4DFA-BF58-8E9037C2E0F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ĺžni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EF4B-870C-4FBD-9AE4-81E5638A90D7}" type="datetimeFigureOut">
              <a:rPr lang="sk-SK" smtClean="0"/>
              <a:pPr/>
              <a:t>3. 5. 2012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80C1-D133-4DFA-BF58-8E9037C2E0F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EF4B-870C-4FBD-9AE4-81E5638A90D7}" type="datetimeFigureOut">
              <a:rPr lang="sk-SK" smtClean="0"/>
              <a:pPr/>
              <a:t>3. 5. 2012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80C1-D133-4DFA-BF58-8E9037C2E0F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EF4B-870C-4FBD-9AE4-81E5638A90D7}" type="datetimeFigureOut">
              <a:rPr lang="sk-SK" smtClean="0"/>
              <a:pPr/>
              <a:t>3. 5. 2012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80C1-D133-4DFA-BF58-8E9037C2E0F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EF4B-870C-4FBD-9AE4-81E5638A90D7}" type="datetimeFigureOut">
              <a:rPr lang="sk-SK" smtClean="0"/>
              <a:pPr/>
              <a:t>3. 5. 2012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80C1-D133-4DFA-BF58-8E9037C2E0F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EF4B-870C-4FBD-9AE4-81E5638A90D7}" type="datetimeFigureOut">
              <a:rPr lang="sk-SK" smtClean="0"/>
              <a:pPr/>
              <a:t>3. 5. 2012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80C1-D133-4DFA-BF58-8E9037C2E0F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EF4B-870C-4FBD-9AE4-81E5638A90D7}" type="datetimeFigureOut">
              <a:rPr lang="sk-SK" smtClean="0"/>
              <a:pPr/>
              <a:t>3. 5. 2012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80C1-D133-4DFA-BF58-8E9037C2E0F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EF4B-870C-4FBD-9AE4-81E5638A90D7}" type="datetimeFigureOut">
              <a:rPr lang="sk-SK" smtClean="0"/>
              <a:pPr/>
              <a:t>3. 5. 2012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80C1-D133-4DFA-BF58-8E9037C2E0F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EF4B-870C-4FBD-9AE4-81E5638A90D7}" type="datetimeFigureOut">
              <a:rPr lang="sk-SK" smtClean="0"/>
              <a:pPr/>
              <a:t>3. 5. 2012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80C1-D133-4DFA-BF58-8E9037C2E0F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EF4B-870C-4FBD-9AE4-81E5638A90D7}" type="datetimeFigureOut">
              <a:rPr lang="sk-SK" smtClean="0"/>
              <a:pPr/>
              <a:t>3. 5. 2012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80C1-D133-4DFA-BF58-8E9037C2E0F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2" name="Obdĺžni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A3CEF4B-870C-4FBD-9AE4-81E5638A90D7}" type="datetimeFigureOut">
              <a:rPr lang="sk-SK" smtClean="0"/>
              <a:pPr/>
              <a:t>3. 5. 2012</a:t>
            </a:fld>
            <a:endParaRPr lang="sk-SK"/>
          </a:p>
        </p:txBody>
      </p:sp>
      <p:sp>
        <p:nvSpPr>
          <p:cNvPr id="11" name="Obdĺžni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E5E80C1-D133-4DFA-BF58-8E9037C2E0F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ĺžni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A3CEF4B-870C-4FBD-9AE4-81E5638A90D7}" type="datetimeFigureOut">
              <a:rPr lang="sk-SK" smtClean="0"/>
              <a:pPr/>
              <a:t>3. 5. 2012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E5E80C1-D133-4DFA-BF58-8E9037C2E0F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ectorialvancouver.net/video.html" TargetMode="External"/><Relationship Id="rId2" Type="http://schemas.openxmlformats.org/officeDocument/2006/relationships/hyperlink" Target="http://vimeo.com/10018077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kac.org/ornitorrincom.html" TargetMode="External"/><Relationship Id="rId3" Type="http://schemas.openxmlformats.org/officeDocument/2006/relationships/hyperlink" Target="http://www.ekac.org/VDTminitel.html" TargetMode="External"/><Relationship Id="rId7" Type="http://schemas.openxmlformats.org/officeDocument/2006/relationships/hyperlink" Target="http://www.ekac.org/threecitylink.html" TargetMode="External"/><Relationship Id="rId12" Type="http://schemas.openxmlformats.org/officeDocument/2006/relationships/hyperlink" Target="http://www.ekac.org/efax.html" TargetMode="External"/><Relationship Id="rId2" Type="http://schemas.openxmlformats.org/officeDocument/2006/relationships/hyperlink" Target="http://www.ekac.org/raraavi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kac.org/rostoroto.html" TargetMode="External"/><Relationship Id="rId11" Type="http://schemas.openxmlformats.org/officeDocument/2006/relationships/hyperlink" Target="http://www.ekac.org/elasticfaxone.html" TargetMode="External"/><Relationship Id="rId5" Type="http://schemas.openxmlformats.org/officeDocument/2006/relationships/hyperlink" Target="http://www.ekac.org/kacsstv87.html" TargetMode="External"/><Relationship Id="rId10" Type="http://schemas.openxmlformats.org/officeDocument/2006/relationships/hyperlink" Target="http://www.ekac.org/sstv.html" TargetMode="External"/><Relationship Id="rId4" Type="http://schemas.openxmlformats.org/officeDocument/2006/relationships/hyperlink" Target="http://www.ekac.org/telep86.telecom.html" TargetMode="External"/><Relationship Id="rId9" Type="http://schemas.openxmlformats.org/officeDocument/2006/relationships/hyperlink" Target="http://www.ekac.org/impromptu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mp.at/" TargetMode="External"/><Relationship Id="rId2" Type="http://schemas.openxmlformats.org/officeDocument/2006/relationships/hyperlink" Target="http://bowlingalley.walkerart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ight.softopia.pref.gifu.jp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enkunstnetz.de/works/beobachtung/video/1/" TargetMode="External"/><Relationship Id="rId2" Type="http://schemas.openxmlformats.org/officeDocument/2006/relationships/hyperlink" Target="http://www.youtube.com/watch?v=WiVTmCjV3x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edienkunstnetz.de/works/time-delay-room/video/1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dmmxVA5xhu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av5vVGEu9c" TargetMode="External"/><Relationship Id="rId2" Type="http://schemas.openxmlformats.org/officeDocument/2006/relationships/hyperlink" Target="http://www.youtube.com/watch?v=CXJ3QBy-gt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gbyy5vSg8w8" TargetMode="External"/><Relationship Id="rId2" Type="http://schemas.openxmlformats.org/officeDocument/2006/relationships/hyperlink" Target="http://vimeo.com/945417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eleactor.berkeley.edu/introduction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Stratégie </a:t>
            </a:r>
            <a:r>
              <a:rPr lang="sk-SK" dirty="0"/>
              <a:t>v </a:t>
            </a:r>
            <a:r>
              <a:rPr lang="sk-SK" dirty="0" smtClean="0"/>
              <a:t>NMA III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b="1" dirty="0" smtClean="0"/>
              <a:t>Témy v digitálnom umení</a:t>
            </a:r>
            <a:r>
              <a:rPr lang="sk-SK" dirty="0" smtClean="0"/>
              <a:t>:  OD TELEMATIKY  K  TELEPREZENCIÍ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TELEPRESENCE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3000" b="1" dirty="0" smtClean="0"/>
              <a:t>Rafael </a:t>
            </a:r>
            <a:r>
              <a:rPr lang="sk-SK" sz="3000" b="1" dirty="0" err="1" smtClean="0"/>
              <a:t>Lozano-Hemmer</a:t>
            </a:r>
            <a:r>
              <a:rPr lang="sk-SK" sz="3000" b="1" dirty="0" smtClean="0"/>
              <a:t>: </a:t>
            </a:r>
            <a:r>
              <a:rPr lang="sk-SK" sz="3000" b="1" i="1" dirty="0" err="1" smtClean="0"/>
              <a:t>Vectorial</a:t>
            </a:r>
            <a:r>
              <a:rPr lang="sk-SK" sz="3000" b="1" i="1" dirty="0" smtClean="0"/>
              <a:t> </a:t>
            </a:r>
            <a:r>
              <a:rPr lang="sk-SK" sz="3000" b="1" i="1" dirty="0" err="1" smtClean="0"/>
              <a:t>Elevation</a:t>
            </a:r>
            <a:r>
              <a:rPr lang="sk-SK" sz="3000" b="1" i="1" dirty="0" smtClean="0"/>
              <a:t> 1999</a:t>
            </a:r>
          </a:p>
          <a:p>
            <a:r>
              <a:rPr lang="sk-SK" u="sng" dirty="0" smtClean="0">
                <a:hlinkClick r:id="rId2"/>
              </a:rPr>
              <a:t>http://vimeo.com/10018077</a:t>
            </a:r>
            <a:r>
              <a:rPr lang="sk-SK" dirty="0" smtClean="0"/>
              <a:t>    </a:t>
            </a:r>
          </a:p>
          <a:p>
            <a:r>
              <a:rPr lang="sk-SK" sz="2800" u="sng" dirty="0" smtClean="0">
                <a:hlinkClick r:id="rId3"/>
              </a:rPr>
              <a:t>http://www.vectorialvancouver.net/video.html</a:t>
            </a:r>
            <a:r>
              <a:rPr lang="sk-SK" sz="2800" u="sng" dirty="0" smtClean="0"/>
              <a:t> </a:t>
            </a:r>
            <a:endParaRPr lang="sk-SK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TELEPREZENCIA</a:t>
            </a:r>
            <a:r>
              <a:rPr lang="sk-SK" dirty="0" smtClean="0"/>
              <a:t> A DOHĽAD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246097"/>
          </a:xfrm>
        </p:spPr>
        <p:txBody>
          <a:bodyPr>
            <a:normAutofit fontScale="25000" lnSpcReduction="20000"/>
          </a:bodyPr>
          <a:lstStyle/>
          <a:p>
            <a:endParaRPr lang="sk-SK" sz="4800" b="1" cap="all" dirty="0" smtClean="0"/>
          </a:p>
          <a:p>
            <a:r>
              <a:rPr lang="sk-SK" sz="4800" b="1" cap="all" dirty="0" smtClean="0"/>
              <a:t>EDUARDO KAC: </a:t>
            </a:r>
            <a:r>
              <a:rPr lang="sk-SK" sz="4800" b="1" i="1" cap="all" dirty="0" err="1" smtClean="0"/>
              <a:t>Rara</a:t>
            </a:r>
            <a:r>
              <a:rPr lang="sk-SK" sz="4800" b="1" i="1" cap="all" dirty="0" smtClean="0"/>
              <a:t> </a:t>
            </a:r>
            <a:r>
              <a:rPr lang="sk-SK" sz="4800" b="1" i="1" cap="all" dirty="0" err="1" smtClean="0"/>
              <a:t>avis</a:t>
            </a:r>
            <a:r>
              <a:rPr lang="sk-SK" sz="4800" b="1" i="1" cap="all" dirty="0" smtClean="0"/>
              <a:t>  1996:   </a:t>
            </a:r>
            <a:r>
              <a:rPr lang="sk-SK" sz="4800" b="1" i="1" cap="all" dirty="0" smtClean="0">
                <a:hlinkClick r:id="rId2"/>
              </a:rPr>
              <a:t>http://www.ekac.org/raraavis.html</a:t>
            </a:r>
            <a:endParaRPr lang="sk-SK" sz="4800" b="1" i="1" cap="all" dirty="0" smtClean="0"/>
          </a:p>
          <a:p>
            <a:endParaRPr lang="sk-SK" sz="4800" b="1" i="1" cap="all" dirty="0" smtClean="0"/>
          </a:p>
          <a:p>
            <a:r>
              <a:rPr lang="sk-SK" sz="4800" b="1" dirty="0" err="1" smtClean="0"/>
              <a:t>Telecommunications</a:t>
            </a:r>
            <a:r>
              <a:rPr lang="sk-SK" sz="4800" b="1" dirty="0" smtClean="0"/>
              <a:t> </a:t>
            </a:r>
            <a:r>
              <a:rPr lang="sk-SK" sz="4800" b="1" dirty="0" err="1" smtClean="0"/>
              <a:t>art</a:t>
            </a:r>
            <a:r>
              <a:rPr lang="sk-SK" sz="4800" b="1" dirty="0" smtClean="0"/>
              <a:t> – </a:t>
            </a:r>
            <a:r>
              <a:rPr lang="sk-SK" sz="4800" b="1" dirty="0" err="1" smtClean="0"/>
              <a:t>before</a:t>
            </a:r>
            <a:r>
              <a:rPr lang="sk-SK" sz="4800" b="1" dirty="0" smtClean="0"/>
              <a:t> </a:t>
            </a:r>
            <a:r>
              <a:rPr lang="sk-SK" sz="4800" b="1" dirty="0" err="1" smtClean="0"/>
              <a:t>the</a:t>
            </a:r>
            <a:r>
              <a:rPr lang="sk-SK" sz="4800" b="1" dirty="0" smtClean="0"/>
              <a:t> </a:t>
            </a:r>
            <a:r>
              <a:rPr lang="sk-SK" sz="4800" b="1" dirty="0" err="1" smtClean="0"/>
              <a:t>www</a:t>
            </a:r>
            <a:endParaRPr lang="sk-SK" sz="4800" b="1" dirty="0" smtClean="0"/>
          </a:p>
          <a:p>
            <a:endParaRPr lang="sk-SK" sz="4800" b="1" dirty="0" smtClean="0"/>
          </a:p>
          <a:p>
            <a:r>
              <a:rPr lang="sk-SK" sz="4800" dirty="0" err="1" smtClean="0">
                <a:hlinkClick r:id="rId3" action="ppaction://hlinkfile"/>
              </a:rPr>
              <a:t>Videotext</a:t>
            </a:r>
            <a:r>
              <a:rPr lang="sk-SK" sz="4800" dirty="0" smtClean="0">
                <a:hlinkClick r:id="rId3" action="ppaction://hlinkfile"/>
              </a:rPr>
              <a:t> Works</a:t>
            </a:r>
            <a:r>
              <a:rPr lang="sk-SK" sz="4800" dirty="0" smtClean="0"/>
              <a:t> (1985/86)</a:t>
            </a:r>
            <a:br>
              <a:rPr lang="sk-SK" sz="4800" dirty="0" smtClean="0"/>
            </a:br>
            <a:r>
              <a:rPr lang="sk-SK" sz="4800" dirty="0" smtClean="0"/>
              <a:t/>
            </a:r>
            <a:br>
              <a:rPr lang="sk-SK" sz="4800" dirty="0" smtClean="0"/>
            </a:br>
            <a:r>
              <a:rPr lang="sk-SK" sz="4800" dirty="0" smtClean="0">
                <a:hlinkClick r:id="rId4" action="ppaction://hlinkfile"/>
              </a:rPr>
              <a:t>RC Robot</a:t>
            </a:r>
            <a:r>
              <a:rPr lang="sk-SK" sz="4800" dirty="0" smtClean="0"/>
              <a:t> (</a:t>
            </a:r>
            <a:r>
              <a:rPr lang="sk-SK" sz="4800" dirty="0" err="1" smtClean="0"/>
              <a:t>Telepresence</a:t>
            </a:r>
            <a:r>
              <a:rPr lang="sk-SK" sz="4800" dirty="0" smtClean="0"/>
              <a:t>), 1986</a:t>
            </a:r>
            <a:br>
              <a:rPr lang="sk-SK" sz="4800" dirty="0" smtClean="0"/>
            </a:br>
            <a:r>
              <a:rPr lang="sk-SK" sz="4800" dirty="0" smtClean="0"/>
              <a:t/>
            </a:r>
            <a:br>
              <a:rPr lang="sk-SK" sz="4800" dirty="0" smtClean="0"/>
            </a:br>
            <a:r>
              <a:rPr lang="sk-SK" sz="4800" dirty="0" err="1" smtClean="0">
                <a:hlinkClick r:id="rId5" action="ppaction://hlinkfile"/>
              </a:rPr>
              <a:t>Conversation</a:t>
            </a:r>
            <a:r>
              <a:rPr lang="sk-SK" sz="4800" dirty="0" smtClean="0"/>
              <a:t> (</a:t>
            </a:r>
            <a:r>
              <a:rPr lang="sk-SK" sz="4800" dirty="0" err="1" smtClean="0"/>
              <a:t>Slow</a:t>
            </a:r>
            <a:r>
              <a:rPr lang="sk-SK" sz="4800" dirty="0" smtClean="0"/>
              <a:t> </a:t>
            </a:r>
            <a:r>
              <a:rPr lang="sk-SK" sz="4800" dirty="0" err="1" smtClean="0"/>
              <a:t>Scan</a:t>
            </a:r>
            <a:r>
              <a:rPr lang="sk-SK" sz="4800" dirty="0" smtClean="0"/>
              <a:t> TV), 1987</a:t>
            </a:r>
            <a:br>
              <a:rPr lang="sk-SK" sz="4800" dirty="0" smtClean="0"/>
            </a:br>
            <a:r>
              <a:rPr lang="sk-SK" sz="4800" dirty="0" smtClean="0"/>
              <a:t/>
            </a:r>
            <a:br>
              <a:rPr lang="sk-SK" sz="4800" dirty="0" smtClean="0"/>
            </a:br>
            <a:r>
              <a:rPr lang="sk-SK" sz="4800" dirty="0" err="1" smtClean="0">
                <a:hlinkClick r:id="rId6" action="ppaction://hlinkfile"/>
              </a:rPr>
              <a:t>Retrato</a:t>
            </a:r>
            <a:r>
              <a:rPr lang="sk-SK" sz="4800" dirty="0" smtClean="0">
                <a:hlinkClick r:id="rId6" action="ppaction://hlinkfile"/>
              </a:rPr>
              <a:t> </a:t>
            </a:r>
            <a:r>
              <a:rPr lang="sk-SK" sz="4800" dirty="0" err="1" smtClean="0">
                <a:hlinkClick r:id="rId6" action="ppaction://hlinkfile"/>
              </a:rPr>
              <a:t>Suposto</a:t>
            </a:r>
            <a:r>
              <a:rPr lang="sk-SK" sz="4800" dirty="0" smtClean="0">
                <a:hlinkClick r:id="rId6" action="ppaction://hlinkfile"/>
              </a:rPr>
              <a:t>/</a:t>
            </a:r>
            <a:r>
              <a:rPr lang="sk-SK" sz="4800" dirty="0" err="1" smtClean="0">
                <a:hlinkClick r:id="rId6" action="ppaction://hlinkfile"/>
              </a:rPr>
              <a:t>Rosto</a:t>
            </a:r>
            <a:r>
              <a:rPr lang="sk-SK" sz="4800" dirty="0" smtClean="0">
                <a:hlinkClick r:id="rId6" action="ppaction://hlinkfile"/>
              </a:rPr>
              <a:t> </a:t>
            </a:r>
            <a:r>
              <a:rPr lang="sk-SK" sz="4800" dirty="0" err="1" smtClean="0">
                <a:hlinkClick r:id="rId6" action="ppaction://hlinkfile"/>
              </a:rPr>
              <a:t>Roto</a:t>
            </a:r>
            <a:r>
              <a:rPr lang="sk-SK" sz="4800" dirty="0" smtClean="0"/>
              <a:t> (Fax/TV Hybrid), 1988</a:t>
            </a:r>
            <a:br>
              <a:rPr lang="sk-SK" sz="4800" dirty="0" smtClean="0"/>
            </a:br>
            <a:r>
              <a:rPr lang="sk-SK" sz="4800" dirty="0" smtClean="0"/>
              <a:t/>
            </a:r>
            <a:br>
              <a:rPr lang="sk-SK" sz="4800" dirty="0" smtClean="0"/>
            </a:br>
            <a:r>
              <a:rPr lang="sk-SK" sz="4800" dirty="0" err="1" smtClean="0">
                <a:hlinkClick r:id="rId7" action="ppaction://hlinkfile"/>
              </a:rPr>
              <a:t>Three</a:t>
            </a:r>
            <a:r>
              <a:rPr lang="sk-SK" sz="4800" dirty="0" smtClean="0">
                <a:hlinkClick r:id="rId7" action="ppaction://hlinkfile"/>
              </a:rPr>
              <a:t> City </a:t>
            </a:r>
            <a:r>
              <a:rPr lang="sk-SK" sz="4800" dirty="0" err="1" smtClean="0">
                <a:hlinkClick r:id="rId7" action="ppaction://hlinkfile"/>
              </a:rPr>
              <a:t>Link</a:t>
            </a:r>
            <a:r>
              <a:rPr lang="sk-SK" sz="4800" dirty="0" smtClean="0"/>
              <a:t> (</a:t>
            </a:r>
            <a:r>
              <a:rPr lang="sk-SK" sz="4800" dirty="0" err="1" smtClean="0"/>
              <a:t>Slow</a:t>
            </a:r>
            <a:r>
              <a:rPr lang="sk-SK" sz="4800" dirty="0" smtClean="0"/>
              <a:t> </a:t>
            </a:r>
            <a:r>
              <a:rPr lang="sk-SK" sz="4800" dirty="0" err="1" smtClean="0"/>
              <a:t>Scan</a:t>
            </a:r>
            <a:r>
              <a:rPr lang="sk-SK" sz="4800" dirty="0" smtClean="0"/>
              <a:t> TV), 1989</a:t>
            </a:r>
            <a:br>
              <a:rPr lang="sk-SK" sz="4800" dirty="0" smtClean="0"/>
            </a:br>
            <a:r>
              <a:rPr lang="sk-SK" sz="4800" dirty="0" smtClean="0"/>
              <a:t/>
            </a:r>
            <a:br>
              <a:rPr lang="sk-SK" sz="4800" dirty="0" smtClean="0"/>
            </a:br>
            <a:r>
              <a:rPr lang="sk-SK" sz="4800" dirty="0" err="1" smtClean="0">
                <a:hlinkClick r:id="rId8" action="ppaction://hlinkfile"/>
              </a:rPr>
              <a:t>Ornitorrinco</a:t>
            </a:r>
            <a:r>
              <a:rPr lang="sk-SK" sz="4800" dirty="0" smtClean="0"/>
              <a:t> (</a:t>
            </a:r>
            <a:r>
              <a:rPr lang="sk-SK" sz="4800" dirty="0" err="1" smtClean="0"/>
              <a:t>Telepresence</a:t>
            </a:r>
            <a:r>
              <a:rPr lang="sk-SK" sz="4800" dirty="0" smtClean="0"/>
              <a:t>), 1989</a:t>
            </a:r>
            <a:br>
              <a:rPr lang="sk-SK" sz="4800" dirty="0" smtClean="0"/>
            </a:br>
            <a:r>
              <a:rPr lang="sk-SK" sz="4800" dirty="0" smtClean="0"/>
              <a:t/>
            </a:r>
            <a:br>
              <a:rPr lang="sk-SK" sz="4800" dirty="0" smtClean="0"/>
            </a:br>
            <a:r>
              <a:rPr lang="sk-SK" sz="4800" dirty="0" err="1" smtClean="0">
                <a:hlinkClick r:id="rId9" action="ppaction://hlinkfile"/>
              </a:rPr>
              <a:t>Impromptu</a:t>
            </a:r>
            <a:r>
              <a:rPr lang="sk-SK" sz="4800" dirty="0" smtClean="0"/>
              <a:t> (Fax and </a:t>
            </a:r>
            <a:r>
              <a:rPr lang="sk-SK" sz="4800" dirty="0" err="1" smtClean="0"/>
              <a:t>Slow</a:t>
            </a:r>
            <a:r>
              <a:rPr lang="sk-SK" sz="4800" dirty="0" smtClean="0"/>
              <a:t> </a:t>
            </a:r>
            <a:r>
              <a:rPr lang="sk-SK" sz="4800" dirty="0" err="1" smtClean="0"/>
              <a:t>Scan</a:t>
            </a:r>
            <a:r>
              <a:rPr lang="sk-SK" sz="4800" dirty="0" smtClean="0"/>
              <a:t> TV), 1990</a:t>
            </a:r>
            <a:br>
              <a:rPr lang="sk-SK" sz="4800" dirty="0" smtClean="0"/>
            </a:br>
            <a:r>
              <a:rPr lang="sk-SK" sz="4800" dirty="0" smtClean="0"/>
              <a:t/>
            </a:r>
            <a:br>
              <a:rPr lang="sk-SK" sz="4800" dirty="0" smtClean="0"/>
            </a:br>
            <a:r>
              <a:rPr lang="sk-SK" sz="4800" dirty="0" err="1" smtClean="0">
                <a:hlinkClick r:id="rId10" action="ppaction://hlinkfile"/>
              </a:rPr>
              <a:t>Interfaces</a:t>
            </a:r>
            <a:r>
              <a:rPr lang="sk-SK" sz="4800" dirty="0" smtClean="0"/>
              <a:t> (</a:t>
            </a:r>
            <a:r>
              <a:rPr lang="sk-SK" sz="4800" dirty="0" err="1" smtClean="0"/>
              <a:t>Slow</a:t>
            </a:r>
            <a:r>
              <a:rPr lang="sk-SK" sz="4800" dirty="0" smtClean="0"/>
              <a:t> </a:t>
            </a:r>
            <a:r>
              <a:rPr lang="sk-SK" sz="4800" dirty="0" err="1" smtClean="0"/>
              <a:t>Scan</a:t>
            </a:r>
            <a:r>
              <a:rPr lang="sk-SK" sz="4800" dirty="0" smtClean="0"/>
              <a:t> TV), 1990</a:t>
            </a:r>
            <a:br>
              <a:rPr lang="sk-SK" sz="4800" dirty="0" smtClean="0"/>
            </a:br>
            <a:r>
              <a:rPr lang="sk-SK" sz="4800" dirty="0" smtClean="0"/>
              <a:t/>
            </a:r>
            <a:br>
              <a:rPr lang="sk-SK" sz="4800" dirty="0" smtClean="0"/>
            </a:br>
            <a:r>
              <a:rPr lang="sk-SK" sz="4800" dirty="0" err="1" smtClean="0">
                <a:hlinkClick r:id="rId11" action="ppaction://hlinkfile"/>
              </a:rPr>
              <a:t>Elastic</a:t>
            </a:r>
            <a:r>
              <a:rPr lang="sk-SK" sz="4800" dirty="0" smtClean="0">
                <a:hlinkClick r:id="rId11" action="ppaction://hlinkfile"/>
              </a:rPr>
              <a:t> Fax 1</a:t>
            </a:r>
            <a:r>
              <a:rPr lang="sk-SK" sz="4800" dirty="0" smtClean="0"/>
              <a:t> (Fax), 1991</a:t>
            </a:r>
            <a:br>
              <a:rPr lang="sk-SK" sz="4800" dirty="0" smtClean="0"/>
            </a:br>
            <a:r>
              <a:rPr lang="sk-SK" sz="4800" dirty="0" smtClean="0"/>
              <a:t/>
            </a:r>
            <a:br>
              <a:rPr lang="sk-SK" sz="4800" dirty="0" smtClean="0"/>
            </a:br>
            <a:r>
              <a:rPr lang="sk-SK" sz="4800" dirty="0" err="1" smtClean="0">
                <a:hlinkClick r:id="rId12" action="ppaction://hlinkfile"/>
              </a:rPr>
              <a:t>Elastic</a:t>
            </a:r>
            <a:r>
              <a:rPr lang="sk-SK" sz="4800" dirty="0" smtClean="0">
                <a:hlinkClick r:id="rId12" action="ppaction://hlinkfile"/>
              </a:rPr>
              <a:t> Fax II</a:t>
            </a:r>
            <a:r>
              <a:rPr lang="sk-SK" sz="4800" dirty="0" smtClean="0"/>
              <a:t> (Fax), 1994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 </a:t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endParaRPr lang="sk-SK" b="1" i="1" cap="all" dirty="0" smtClean="0"/>
          </a:p>
          <a:p>
            <a:endParaRPr lang="sk-SK" dirty="0" smtClean="0"/>
          </a:p>
          <a:p>
            <a:pPr>
              <a:buNone/>
            </a:pP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Ďalšie projekty </a:t>
            </a:r>
            <a:r>
              <a:rPr lang="sk-SK" dirty="0" err="1" smtClean="0"/>
              <a:t>telepresence</a:t>
            </a:r>
            <a:r>
              <a:rPr lang="sk-SK" dirty="0" smtClean="0"/>
              <a:t> </a:t>
            </a:r>
            <a:r>
              <a:rPr lang="sk-SK" dirty="0" err="1" smtClean="0"/>
              <a:t>art</a:t>
            </a:r>
            <a:r>
              <a:rPr lang="sk-SK" dirty="0" smtClean="0"/>
              <a:t>:</a:t>
            </a:r>
          </a:p>
          <a:p>
            <a:endParaRPr lang="sk-SK" sz="1100" dirty="0" smtClean="0"/>
          </a:p>
          <a:p>
            <a:r>
              <a:rPr lang="sk-SK" sz="2800" b="1" dirty="0" err="1" smtClean="0"/>
              <a:t>Shu</a:t>
            </a:r>
            <a:r>
              <a:rPr lang="sk-SK" sz="2800" b="1" dirty="0" smtClean="0"/>
              <a:t> Lea </a:t>
            </a:r>
            <a:r>
              <a:rPr lang="sk-SK" sz="2800" b="1" dirty="0" err="1" smtClean="0"/>
              <a:t>Cheang</a:t>
            </a:r>
            <a:r>
              <a:rPr lang="sk-SK" sz="2800" b="1" dirty="0" smtClean="0"/>
              <a:t>: </a:t>
            </a:r>
            <a:r>
              <a:rPr lang="sk-SK" sz="2800" b="1" i="1" dirty="0" err="1" smtClean="0"/>
              <a:t>Bowling</a:t>
            </a:r>
            <a:r>
              <a:rPr lang="sk-SK" sz="2800" b="1" i="1" dirty="0" smtClean="0"/>
              <a:t> </a:t>
            </a:r>
            <a:r>
              <a:rPr lang="sk-SK" sz="2800" b="1" i="1" dirty="0" err="1" smtClean="0"/>
              <a:t>Alley</a:t>
            </a:r>
            <a:r>
              <a:rPr lang="sk-SK" sz="2800" b="1" dirty="0" smtClean="0"/>
              <a:t>, 1995­96</a:t>
            </a:r>
            <a:br>
              <a:rPr lang="sk-SK" sz="2800" b="1" dirty="0" smtClean="0"/>
            </a:br>
            <a:r>
              <a:rPr lang="sk-SK" sz="2800" b="1" dirty="0" err="1" smtClean="0">
                <a:hlinkClick r:id="rId2"/>
              </a:rPr>
              <a:t>bowlingalley.walkerart.org</a:t>
            </a:r>
            <a:endParaRPr lang="sk-SK" sz="2800" b="1" dirty="0" smtClean="0"/>
          </a:p>
          <a:p>
            <a:r>
              <a:rPr lang="en-US" sz="2800" b="1" dirty="0" smtClean="0"/>
              <a:t>Association Creation </a:t>
            </a:r>
            <a:r>
              <a:rPr lang="sk-SK" sz="2800" b="1" dirty="0" err="1" smtClean="0"/>
              <a:t>collective</a:t>
            </a:r>
            <a:r>
              <a:rPr lang="sk-SK" sz="2800" b="1" dirty="0" smtClean="0"/>
              <a:t>: </a:t>
            </a:r>
            <a:r>
              <a:rPr lang="en-US" sz="2800" b="1" i="1" dirty="0" smtClean="0"/>
              <a:t>Bump</a:t>
            </a:r>
            <a:r>
              <a:rPr lang="en-US" sz="2800" b="1" dirty="0" smtClean="0"/>
              <a:t>, 1997­200</a:t>
            </a:r>
            <a:br>
              <a:rPr lang="en-US" sz="2800" b="1" dirty="0" smtClean="0"/>
            </a:br>
            <a:r>
              <a:rPr lang="en-US" sz="2800" b="1" dirty="0" smtClean="0">
                <a:hlinkClick r:id="rId3"/>
              </a:rPr>
              <a:t>www.bump.at</a:t>
            </a:r>
            <a:endParaRPr lang="sk-SK" sz="2800" b="1" dirty="0" smtClean="0"/>
          </a:p>
          <a:p>
            <a:r>
              <a:rPr lang="sk-SK" sz="2800" b="1" dirty="0" err="1" smtClean="0"/>
              <a:t>Masaki</a:t>
            </a:r>
            <a:r>
              <a:rPr lang="sk-SK" sz="2800" b="1" dirty="0" smtClean="0"/>
              <a:t> </a:t>
            </a:r>
            <a:r>
              <a:rPr lang="sk-SK" sz="2800" b="1" dirty="0" err="1" smtClean="0"/>
              <a:t>Fujihata</a:t>
            </a:r>
            <a:r>
              <a:rPr lang="sk-SK" sz="2800" b="1" dirty="0" smtClean="0"/>
              <a:t>: </a:t>
            </a:r>
            <a:r>
              <a:rPr lang="sk-SK" sz="2800" b="1" i="1" dirty="0" err="1" smtClean="0"/>
              <a:t>Light</a:t>
            </a:r>
            <a:r>
              <a:rPr lang="sk-SK" sz="2800" b="1" i="1" dirty="0" smtClean="0"/>
              <a:t> on </a:t>
            </a:r>
            <a:r>
              <a:rPr lang="sk-SK" sz="2800" b="1" i="1" dirty="0" err="1" smtClean="0"/>
              <a:t>the</a:t>
            </a:r>
            <a:r>
              <a:rPr lang="sk-SK" sz="2800" b="1" i="1" dirty="0" smtClean="0"/>
              <a:t> </a:t>
            </a:r>
            <a:r>
              <a:rPr lang="sk-SK" sz="2800" b="1" i="1" dirty="0" err="1" smtClean="0"/>
              <a:t>Net</a:t>
            </a:r>
            <a:r>
              <a:rPr lang="sk-SK" sz="2800" b="1" dirty="0" smtClean="0"/>
              <a:t>, 1996</a:t>
            </a:r>
          </a:p>
          <a:p>
            <a:r>
              <a:rPr lang="sk-SK" sz="2800" b="1" dirty="0" err="1" smtClean="0">
                <a:hlinkClick r:id="rId4"/>
              </a:rPr>
              <a:t>light.softopia.pref.gifu.jp</a:t>
            </a:r>
            <a:r>
              <a:rPr lang="sk-SK" sz="2800" b="1" dirty="0" smtClean="0"/>
              <a:t> </a:t>
            </a:r>
          </a:p>
          <a:p>
            <a:endParaRPr lang="en-US" b="1" dirty="0" smtClean="0"/>
          </a:p>
          <a:p>
            <a:endParaRPr lang="sk-SK" b="1" dirty="0" smtClean="0"/>
          </a:p>
          <a:p>
            <a:endParaRPr lang="sk-SK" b="1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75520"/>
          </a:xfrm>
        </p:spPr>
        <p:txBody>
          <a:bodyPr>
            <a:normAutofit fontScale="90000"/>
          </a:bodyPr>
          <a:lstStyle/>
          <a:p>
            <a:r>
              <a:rPr lang="sk-SK" sz="4000" dirty="0" smtClean="0"/>
              <a:t>Pohľad do histórie: koncept sledovania: 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sz="4000" b="1" dirty="0" smtClean="0"/>
              <a:t>Peter </a:t>
            </a:r>
            <a:r>
              <a:rPr lang="sk-SK" sz="4000" b="1" dirty="0" err="1" smtClean="0"/>
              <a:t>Weibel</a:t>
            </a:r>
            <a:r>
              <a:rPr lang="sk-SK" sz="4000" b="1" dirty="0" smtClean="0"/>
              <a:t> :  </a:t>
            </a:r>
            <a:r>
              <a:rPr lang="sk-SK" sz="4000" b="1" i="1" dirty="0" err="1" smtClean="0"/>
              <a:t>Observation</a:t>
            </a:r>
            <a:r>
              <a:rPr lang="sk-SK" sz="4000" b="1" i="1" dirty="0" smtClean="0"/>
              <a:t> </a:t>
            </a:r>
            <a:r>
              <a:rPr lang="sk-SK" sz="4000" b="1" i="1" dirty="0" err="1" smtClean="0"/>
              <a:t>of</a:t>
            </a:r>
            <a:r>
              <a:rPr lang="sk-SK" sz="4000" b="1" i="1" dirty="0" smtClean="0"/>
              <a:t> </a:t>
            </a:r>
            <a:r>
              <a:rPr lang="sk-SK" sz="4000" b="1" i="1" dirty="0" err="1" smtClean="0"/>
              <a:t>the</a:t>
            </a:r>
            <a:r>
              <a:rPr lang="sk-SK" sz="4000" b="1" i="1" dirty="0" smtClean="0"/>
              <a:t> </a:t>
            </a:r>
            <a:r>
              <a:rPr lang="sk-SK" sz="4000" b="1" i="1" dirty="0" err="1" smtClean="0"/>
              <a:t>Observation</a:t>
            </a:r>
            <a:r>
              <a:rPr lang="sk-SK" sz="4000" b="1" i="1" dirty="0" smtClean="0"/>
              <a:t>: </a:t>
            </a:r>
            <a:r>
              <a:rPr lang="sk-SK" sz="4000" b="1" i="1" dirty="0" err="1" smtClean="0"/>
              <a:t>Uncertainty</a:t>
            </a:r>
            <a:r>
              <a:rPr lang="sk-SK" sz="4000" b="1" dirty="0" smtClean="0"/>
              <a:t>, </a:t>
            </a:r>
            <a:r>
              <a:rPr lang="sk-SK" sz="4000" b="1" dirty="0" err="1" smtClean="0"/>
              <a:t>instalation</a:t>
            </a:r>
            <a:r>
              <a:rPr lang="sk-SK" sz="4000" b="1" dirty="0" smtClean="0"/>
              <a:t> 1973</a:t>
            </a:r>
          </a:p>
          <a:p>
            <a:r>
              <a:rPr lang="sk-SK" u="sng" dirty="0" smtClean="0">
                <a:hlinkClick r:id="rId2"/>
              </a:rPr>
              <a:t>http://www.youtube.com/watch?v=WiVTmCjV3xg</a:t>
            </a:r>
            <a:endParaRPr lang="sk-SK" dirty="0" smtClean="0"/>
          </a:p>
          <a:p>
            <a:r>
              <a:rPr lang="sk-SK" u="sng" dirty="0" smtClean="0">
                <a:hlinkClick r:id="rId3"/>
              </a:rPr>
              <a:t>http://www.medienkunstnetz.de/works/beobachtung/video/1/</a:t>
            </a:r>
            <a:endParaRPr lang="sk-SK" u="sng" dirty="0" smtClean="0"/>
          </a:p>
          <a:p>
            <a:endParaRPr lang="sk-SK" dirty="0" smtClean="0"/>
          </a:p>
          <a:p>
            <a:r>
              <a:rPr lang="sk-SK" b="1" dirty="0" smtClean="0"/>
              <a:t> </a:t>
            </a:r>
            <a:r>
              <a:rPr lang="sk-SK" sz="4000" b="1" dirty="0" err="1" smtClean="0"/>
              <a:t>Dan</a:t>
            </a:r>
            <a:r>
              <a:rPr lang="sk-SK" sz="4000" b="1" dirty="0" smtClean="0"/>
              <a:t> Graham :  «</a:t>
            </a:r>
            <a:r>
              <a:rPr lang="sk-SK" sz="4000" b="1" i="1" dirty="0" err="1" smtClean="0"/>
              <a:t>Time</a:t>
            </a:r>
            <a:r>
              <a:rPr lang="sk-SK" sz="4000" b="1" i="1" dirty="0" smtClean="0"/>
              <a:t> </a:t>
            </a:r>
            <a:r>
              <a:rPr lang="sk-SK" sz="4000" b="1" i="1" dirty="0" err="1" smtClean="0"/>
              <a:t>Delay</a:t>
            </a:r>
            <a:r>
              <a:rPr lang="sk-SK" sz="4000" b="1" i="1" dirty="0" smtClean="0"/>
              <a:t> </a:t>
            </a:r>
            <a:r>
              <a:rPr lang="sk-SK" sz="4000" b="1" i="1" dirty="0" err="1" smtClean="0"/>
              <a:t>Room</a:t>
            </a:r>
            <a:r>
              <a:rPr lang="sk-SK" sz="4000" b="1" i="1" dirty="0" smtClean="0"/>
              <a:t>» </a:t>
            </a:r>
            <a:r>
              <a:rPr lang="sk-SK" sz="4000" b="1" dirty="0" smtClean="0"/>
              <a:t>1974,</a:t>
            </a:r>
          </a:p>
          <a:p>
            <a:r>
              <a:rPr lang="sk-SK" sz="4000" b="1" dirty="0" smtClean="0"/>
              <a:t> </a:t>
            </a:r>
            <a:r>
              <a:rPr lang="sk-SK" sz="4000" b="1" dirty="0" err="1" smtClean="0"/>
              <a:t>Closed-Circuit</a:t>
            </a:r>
            <a:endParaRPr lang="sk-SK" sz="4000" b="1" dirty="0" smtClean="0"/>
          </a:p>
          <a:p>
            <a:endParaRPr lang="sk-SK" dirty="0" smtClean="0"/>
          </a:p>
          <a:p>
            <a:r>
              <a:rPr lang="sk-SK" u="sng" dirty="0" smtClean="0">
                <a:hlinkClick r:id="rId4"/>
              </a:rPr>
              <a:t>http://www.medienkunstnetz.de/works/time-delay-room/video/1/</a:t>
            </a:r>
            <a:endParaRPr lang="sk-SK" dirty="0" smtClean="0"/>
          </a:p>
          <a:p>
            <a:r>
              <a:rPr lang="sk-SK" dirty="0" smtClean="0"/>
              <a:t>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"value" of particular artists after Duchamp </a:t>
            </a:r>
            <a:endParaRPr lang="sk-SK" sz="2800" dirty="0" smtClean="0"/>
          </a:p>
          <a:p>
            <a:pPr>
              <a:buNone/>
            </a:pPr>
            <a:r>
              <a:rPr lang="sk-SK" sz="2800" dirty="0" smtClean="0"/>
              <a:t>     </a:t>
            </a:r>
            <a:r>
              <a:rPr lang="en-US" sz="2800" dirty="0" smtClean="0"/>
              <a:t>can be weighed according to</a:t>
            </a:r>
            <a:r>
              <a:rPr lang="sk-SK" sz="2800" dirty="0" smtClean="0"/>
              <a:t>:</a:t>
            </a:r>
          </a:p>
          <a:p>
            <a:r>
              <a:rPr lang="en-US" sz="2800" b="1" i="1" dirty="0" smtClean="0"/>
              <a:t>how much they questioned the nature of art</a:t>
            </a:r>
            <a:r>
              <a:rPr lang="en-US" sz="2800" dirty="0" smtClean="0"/>
              <a:t>; </a:t>
            </a:r>
            <a:endParaRPr lang="sk-SK" sz="2800" dirty="0" smtClean="0"/>
          </a:p>
          <a:p>
            <a:r>
              <a:rPr lang="sk-SK" sz="2800" dirty="0" smtClean="0"/>
              <a:t>or  </a:t>
            </a:r>
            <a:r>
              <a:rPr lang="en-US" sz="2800" b="1" i="1" dirty="0" smtClean="0"/>
              <a:t>what they added to the conception of art</a:t>
            </a:r>
            <a:r>
              <a:rPr lang="en-US" sz="2800" dirty="0" smtClean="0"/>
              <a:t> </a:t>
            </a:r>
            <a:endParaRPr lang="sk-SK" sz="2800" dirty="0" smtClean="0"/>
          </a:p>
          <a:p>
            <a:r>
              <a:rPr lang="en-US" sz="2800" dirty="0" smtClean="0"/>
              <a:t>or </a:t>
            </a:r>
            <a:r>
              <a:rPr lang="en-US" sz="2800" b="1" i="1" dirty="0" smtClean="0"/>
              <a:t>what wasn't there before they started</a:t>
            </a:r>
            <a:r>
              <a:rPr lang="en-US" dirty="0" smtClean="0"/>
              <a:t>. </a:t>
            </a:r>
            <a:endParaRPr lang="sk-SK" dirty="0" smtClean="0"/>
          </a:p>
          <a:p>
            <a:endParaRPr lang="sk-SK" dirty="0" smtClean="0"/>
          </a:p>
          <a:p>
            <a:r>
              <a:rPr lang="en-US" dirty="0" smtClean="0"/>
              <a:t>Joseph </a:t>
            </a:r>
            <a:r>
              <a:rPr lang="en-US" dirty="0" err="1" smtClean="0"/>
              <a:t>Kosuth</a:t>
            </a:r>
            <a:r>
              <a:rPr lang="en-US" dirty="0" smtClean="0"/>
              <a:t> (Art After Philosophy, 1969)</a:t>
            </a:r>
            <a:br>
              <a:rPr lang="en-US" dirty="0" smtClean="0"/>
            </a:b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Art by Telephone: </a:t>
            </a:r>
            <a:endParaRPr lang="sk-SK" b="1" dirty="0" smtClean="0"/>
          </a:p>
          <a:p>
            <a:r>
              <a:rPr lang="en-US" b="1" dirty="0" smtClean="0"/>
              <a:t>from static to mobile</a:t>
            </a:r>
            <a:r>
              <a:rPr lang="sk-SK" b="1" dirty="0" smtClean="0"/>
              <a:t> </a:t>
            </a:r>
            <a:r>
              <a:rPr lang="sk-SK" b="1" dirty="0" err="1" smtClean="0"/>
              <a:t>interfaces</a:t>
            </a:r>
            <a:r>
              <a:rPr lang="sk-SK" b="1" dirty="0" smtClean="0"/>
              <a:t> : </a:t>
            </a:r>
          </a:p>
          <a:p>
            <a:endParaRPr lang="sk-SK" b="1" dirty="0" smtClean="0"/>
          </a:p>
          <a:p>
            <a:pPr lvl="0"/>
            <a:r>
              <a:rPr lang="sk-SK" dirty="0" smtClean="0"/>
              <a:t>1922 </a:t>
            </a:r>
            <a:r>
              <a:rPr lang="sk-SK" dirty="0" err="1" smtClean="0"/>
              <a:t>Moholy-Nagy</a:t>
            </a:r>
            <a:r>
              <a:rPr lang="sk-SK" dirty="0" smtClean="0"/>
              <a:t>: </a:t>
            </a:r>
            <a:r>
              <a:rPr lang="sk-SK" b="1" dirty="0" err="1" smtClean="0"/>
              <a:t>telephone-based</a:t>
            </a:r>
            <a:r>
              <a:rPr lang="sk-SK" b="1" dirty="0" smtClean="0"/>
              <a:t> </a:t>
            </a:r>
            <a:r>
              <a:rPr lang="sk-SK" b="1" dirty="0" err="1" smtClean="0"/>
              <a:t>art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neologism</a:t>
            </a:r>
            <a:r>
              <a:rPr lang="sk-SK" dirty="0" smtClean="0"/>
              <a:t> "</a:t>
            </a:r>
            <a:r>
              <a:rPr lang="sk-SK" sz="4000" b="1" i="1" dirty="0" err="1" smtClean="0"/>
              <a:t>telematique</a:t>
            </a:r>
            <a:r>
              <a:rPr lang="sk-SK" sz="4000" b="1" dirty="0" smtClean="0"/>
              <a:t>" </a:t>
            </a:r>
            <a:r>
              <a:rPr lang="sk-SK" dirty="0" err="1" smtClean="0"/>
              <a:t>was</a:t>
            </a:r>
            <a:r>
              <a:rPr lang="sk-SK" dirty="0" smtClean="0"/>
              <a:t> </a:t>
            </a:r>
            <a:r>
              <a:rPr lang="sk-SK" dirty="0" err="1" smtClean="0"/>
              <a:t>coined</a:t>
            </a:r>
            <a:r>
              <a:rPr lang="sk-SK" dirty="0" smtClean="0"/>
              <a:t> by </a:t>
            </a:r>
            <a:r>
              <a:rPr lang="sk-SK" b="1" dirty="0" smtClean="0"/>
              <a:t>Simon Nora and Alan </a:t>
            </a:r>
            <a:r>
              <a:rPr lang="sk-SK" b="1" dirty="0" err="1" smtClean="0"/>
              <a:t>Minc</a:t>
            </a:r>
            <a:r>
              <a:rPr lang="sk-SK" b="1" dirty="0" smtClean="0"/>
              <a:t> </a:t>
            </a:r>
          </a:p>
          <a:p>
            <a:endParaRPr lang="sk-SK" b="1" dirty="0" smtClean="0"/>
          </a:p>
          <a:p>
            <a:r>
              <a:rPr lang="sk-SK" dirty="0" smtClean="0"/>
              <a:t>in </a:t>
            </a:r>
            <a:r>
              <a:rPr lang="sk-SK" i="1" dirty="0" err="1" smtClean="0"/>
              <a:t>L’informatisation</a:t>
            </a:r>
            <a:r>
              <a:rPr lang="sk-SK" i="1" dirty="0" smtClean="0"/>
              <a:t> </a:t>
            </a:r>
            <a:r>
              <a:rPr lang="sk-SK" i="1" dirty="0" err="1" smtClean="0"/>
              <a:t>de</a:t>
            </a:r>
            <a:r>
              <a:rPr lang="sk-SK" i="1" dirty="0" smtClean="0"/>
              <a:t> la societe</a:t>
            </a:r>
          </a:p>
          <a:p>
            <a:pPr>
              <a:buNone/>
            </a:pPr>
            <a:r>
              <a:rPr lang="sk-SK" dirty="0" smtClean="0"/>
              <a:t>   ( </a:t>
            </a:r>
            <a:r>
              <a:rPr lang="sk-SK" dirty="0" err="1" smtClean="0"/>
              <a:t>Computerizácia</a:t>
            </a:r>
            <a:r>
              <a:rPr lang="sk-SK" dirty="0" smtClean="0"/>
              <a:t> spoločnosti 1978)</a:t>
            </a:r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PREDCHODCA TELEMATIC ARTU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cap="all" dirty="0" err="1" smtClean="0"/>
              <a:t>myron</a:t>
            </a:r>
            <a:r>
              <a:rPr lang="sk-SK" b="1" cap="all" dirty="0" smtClean="0"/>
              <a:t> </a:t>
            </a:r>
            <a:r>
              <a:rPr lang="sk-SK" b="1" cap="all" dirty="0" err="1" smtClean="0"/>
              <a:t>krueger</a:t>
            </a:r>
            <a:r>
              <a:rPr lang="sk-SK" b="1" cap="all" dirty="0" smtClean="0"/>
              <a:t>: </a:t>
            </a:r>
            <a:r>
              <a:rPr lang="sk-SK" b="1" cap="all" dirty="0" err="1" smtClean="0"/>
              <a:t>Videoplace</a:t>
            </a:r>
            <a:r>
              <a:rPr lang="sk-SK" b="1" cap="all" dirty="0" smtClean="0"/>
              <a:t>, 1975</a:t>
            </a:r>
            <a:endParaRPr lang="sk-SK" dirty="0" smtClean="0"/>
          </a:p>
          <a:p>
            <a:r>
              <a:rPr lang="sk-SK" dirty="0" smtClean="0">
                <a:hlinkClick r:id="rId2"/>
              </a:rPr>
              <a:t>http://www.youtube.com/watch?v=dmmxVA5xhuo</a:t>
            </a:r>
            <a:r>
              <a:rPr lang="sk-SK" dirty="0" smtClean="0"/>
              <a:t> </a:t>
            </a:r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cap="all" dirty="0" err="1" smtClean="0"/>
              <a:t>Roy</a:t>
            </a:r>
            <a:r>
              <a:rPr lang="sk-SK" b="1" cap="all" dirty="0" smtClean="0"/>
              <a:t> </a:t>
            </a:r>
            <a:r>
              <a:rPr lang="sk-SK" b="1" cap="all" dirty="0" err="1" smtClean="0"/>
              <a:t>Ascott</a:t>
            </a:r>
            <a:r>
              <a:rPr lang="sk-SK" b="1" cap="all" dirty="0" smtClean="0"/>
              <a:t>:</a:t>
            </a:r>
            <a:r>
              <a:rPr lang="sk-SK" b="1" dirty="0" smtClean="0"/>
              <a:t> </a:t>
            </a:r>
            <a:r>
              <a:rPr lang="sk-SK" b="1" i="1" dirty="0" err="1" smtClean="0"/>
              <a:t>Is</a:t>
            </a:r>
            <a:r>
              <a:rPr lang="sk-SK" b="1" i="1" dirty="0" smtClean="0"/>
              <a:t> </a:t>
            </a:r>
            <a:r>
              <a:rPr lang="sk-SK" b="1" i="1" dirty="0" err="1" smtClean="0"/>
              <a:t>there</a:t>
            </a:r>
            <a:r>
              <a:rPr lang="sk-SK" b="1" i="1" dirty="0" smtClean="0"/>
              <a:t> love in </a:t>
            </a:r>
            <a:r>
              <a:rPr lang="sk-SK" b="1" i="1" dirty="0" err="1" smtClean="0"/>
              <a:t>Telematic</a:t>
            </a:r>
            <a:r>
              <a:rPr lang="sk-SK" b="1" i="1" dirty="0" smtClean="0"/>
              <a:t> </a:t>
            </a:r>
            <a:r>
              <a:rPr lang="sk-SK" b="1" i="1" dirty="0" err="1" smtClean="0"/>
              <a:t>Embrace</a:t>
            </a:r>
            <a:r>
              <a:rPr lang="cs-CZ" b="1" i="1" dirty="0" smtClean="0"/>
              <a:t>?</a:t>
            </a:r>
            <a:r>
              <a:rPr lang="cs-CZ" b="1" dirty="0" smtClean="0"/>
              <a:t>  (1990)</a:t>
            </a:r>
          </a:p>
          <a:p>
            <a:endParaRPr lang="cs-CZ" dirty="0" smtClean="0"/>
          </a:p>
          <a:p>
            <a:r>
              <a:rPr lang="sk-SK" dirty="0" smtClean="0"/>
              <a:t>- </a:t>
            </a:r>
            <a:r>
              <a:rPr lang="sk-SK" dirty="0" err="1" smtClean="0"/>
              <a:t>Telematika</a:t>
            </a:r>
            <a:r>
              <a:rPr lang="sk-SK" dirty="0" smtClean="0"/>
              <a:t> je umelá extenzia ľudskej inteligencie a percepcie</a:t>
            </a:r>
          </a:p>
          <a:p>
            <a:r>
              <a:rPr lang="sk-SK" dirty="0" smtClean="0"/>
              <a:t>- </a:t>
            </a:r>
            <a:r>
              <a:rPr lang="sk-SK" dirty="0" err="1" smtClean="0"/>
              <a:t>Telematická</a:t>
            </a:r>
            <a:r>
              <a:rPr lang="sk-SK" dirty="0" smtClean="0"/>
              <a:t> kultúra -  nemyslíme, nevidíme a necítime v izolácií, kreativita je zdieľaná a autorstvo distribuované</a:t>
            </a:r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TELEMATIC ART -</a:t>
            </a:r>
            <a:r>
              <a:rPr lang="sk-SK" dirty="0" smtClean="0"/>
              <a:t> Prvý krát použil termín v roku 1983 – </a:t>
            </a:r>
            <a:r>
              <a:rPr lang="sk-SK" i="1" dirty="0" smtClean="0"/>
              <a:t>termín označuje počítačovú komunikáciu a sieť medzi geograficky vzdialenými jednotlivcami či inštitúciami, ľudskou mysľou, umelými systémami inteligencie a vnímania</a:t>
            </a:r>
            <a:r>
              <a:rPr lang="sk-SK" dirty="0" smtClean="0"/>
              <a:t>.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Roy</a:t>
            </a:r>
            <a:r>
              <a:rPr lang="sk-SK" dirty="0" smtClean="0"/>
              <a:t> </a:t>
            </a:r>
            <a:r>
              <a:rPr lang="sk-SK" dirty="0" err="1" smtClean="0"/>
              <a:t>Ascott</a:t>
            </a:r>
            <a:r>
              <a:rPr lang="sk-SK" dirty="0" smtClean="0"/>
              <a:t>:</a:t>
            </a:r>
          </a:p>
          <a:p>
            <a:r>
              <a:rPr lang="sk-SK" dirty="0" err="1" smtClean="0"/>
              <a:t>Aspects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Gaia</a:t>
            </a:r>
            <a:r>
              <a:rPr lang="sk-SK" dirty="0" smtClean="0"/>
              <a:t> 1989 AEC</a:t>
            </a:r>
          </a:p>
          <a:p>
            <a:r>
              <a:rPr lang="sk-SK" sz="2400" dirty="0" smtClean="0">
                <a:hlinkClick r:id="rId2"/>
              </a:rPr>
              <a:t>http://www.youtube.com/watch?v=CXJ3QBy-gtc</a:t>
            </a:r>
            <a:r>
              <a:rPr lang="sk-SK" sz="2400" dirty="0" smtClean="0"/>
              <a:t> </a:t>
            </a:r>
          </a:p>
          <a:p>
            <a:r>
              <a:rPr lang="sk-SK" sz="2400" dirty="0" smtClean="0">
                <a:hlinkClick r:id="rId3"/>
              </a:rPr>
              <a:t>http://www.youtube.com/watch?v=Jav5vVGEu9c</a:t>
            </a:r>
            <a:r>
              <a:rPr lang="sk-SK" sz="2400" dirty="0" smtClean="0"/>
              <a:t> </a:t>
            </a:r>
            <a:endParaRPr lang="sk-SK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TELEPRESENCE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500" b="1" i="1" u="sng" dirty="0" err="1" smtClean="0"/>
              <a:t>the</a:t>
            </a:r>
            <a:r>
              <a:rPr lang="sk-SK" sz="3500" b="1" i="1" u="sng" dirty="0" smtClean="0"/>
              <a:t> </a:t>
            </a:r>
            <a:r>
              <a:rPr lang="sk-SK" sz="3500" b="1" i="1" u="sng" dirty="0" err="1" smtClean="0"/>
              <a:t>ability</a:t>
            </a:r>
            <a:r>
              <a:rPr lang="sk-SK" sz="3500" b="1" i="1" u="sng" dirty="0" smtClean="0"/>
              <a:t> to </a:t>
            </a:r>
            <a:r>
              <a:rPr lang="sk-SK" sz="3500" b="1" i="1" u="sng" dirty="0" err="1" smtClean="0"/>
              <a:t>produce</a:t>
            </a:r>
            <a:r>
              <a:rPr lang="sk-SK" sz="3500" b="1" i="1" u="sng" dirty="0" smtClean="0"/>
              <a:t> </a:t>
            </a:r>
            <a:r>
              <a:rPr lang="sk-SK" sz="3500" b="1" i="1" u="sng" dirty="0" err="1" smtClean="0"/>
              <a:t>action</a:t>
            </a:r>
            <a:r>
              <a:rPr lang="sk-SK" sz="3500" b="1" i="1" u="sng" dirty="0" smtClean="0"/>
              <a:t> </a:t>
            </a:r>
            <a:r>
              <a:rPr lang="sk-SK" sz="3500" b="1" i="1" u="sng" dirty="0" err="1" smtClean="0"/>
              <a:t>at</a:t>
            </a:r>
            <a:r>
              <a:rPr lang="sk-SK" sz="3500" b="1" i="1" u="sng" dirty="0" smtClean="0"/>
              <a:t> a </a:t>
            </a:r>
            <a:r>
              <a:rPr lang="sk-SK" sz="3500" b="1" i="1" u="sng" dirty="0" err="1" smtClean="0"/>
              <a:t>distance</a:t>
            </a:r>
            <a:endParaRPr lang="sk-SK" sz="3500" b="1" i="1" u="sng" dirty="0" smtClean="0"/>
          </a:p>
          <a:p>
            <a:endParaRPr lang="sk-SK" sz="3500" b="1" i="1" u="sng" dirty="0" smtClean="0"/>
          </a:p>
          <a:p>
            <a:r>
              <a:rPr lang="sk-SK" b="1" cap="all" dirty="0" err="1" smtClean="0"/>
              <a:t>KEn</a:t>
            </a:r>
            <a:r>
              <a:rPr lang="sk-SK" b="1" cap="all" dirty="0" smtClean="0"/>
              <a:t> GOLDBERG: </a:t>
            </a:r>
            <a:r>
              <a:rPr lang="sk-SK" b="1" i="1" cap="all" dirty="0" err="1" smtClean="0"/>
              <a:t>Telegarden</a:t>
            </a:r>
            <a:r>
              <a:rPr lang="sk-SK" b="1" i="1" cap="all" dirty="0" smtClean="0"/>
              <a:t> </a:t>
            </a:r>
          </a:p>
          <a:p>
            <a:r>
              <a:rPr lang="sk-SK" sz="2800" u="sng" dirty="0" smtClean="0">
                <a:hlinkClick r:id="rId2"/>
              </a:rPr>
              <a:t>http://vimeo.com/9454174</a:t>
            </a:r>
            <a:r>
              <a:rPr lang="sk-SK" sz="2800" dirty="0" smtClean="0"/>
              <a:t>  -</a:t>
            </a:r>
          </a:p>
          <a:p>
            <a:r>
              <a:rPr lang="sk-SK" sz="2800" u="sng" dirty="0" smtClean="0">
                <a:hlinkClick r:id="rId3"/>
              </a:rPr>
              <a:t>http://www.youtube.com/watch?v=gbyy5vSg8w8</a:t>
            </a:r>
            <a:endParaRPr lang="sk-SK" sz="2800" u="sng" dirty="0" smtClean="0"/>
          </a:p>
          <a:p>
            <a:endParaRPr lang="sk-SK" sz="2800" u="sng" dirty="0" smtClean="0"/>
          </a:p>
          <a:p>
            <a:r>
              <a:rPr lang="sk-SK" sz="2800" dirty="0" smtClean="0"/>
              <a:t> </a:t>
            </a:r>
            <a:r>
              <a:rPr lang="sk-SK" sz="2800" dirty="0" err="1" smtClean="0"/>
              <a:t>Tele-Actor</a:t>
            </a:r>
            <a:r>
              <a:rPr lang="sk-SK" sz="2800" dirty="0" smtClean="0"/>
              <a:t> </a:t>
            </a:r>
          </a:p>
          <a:p>
            <a:r>
              <a:rPr lang="sk-SK" sz="2800" dirty="0" smtClean="0">
                <a:hlinkClick r:id="rId4"/>
              </a:rPr>
              <a:t>http://teleactor.berkeley.edu/introduction.html</a:t>
            </a:r>
            <a:r>
              <a:rPr lang="sk-SK" sz="2800" dirty="0" smtClean="0"/>
              <a:t> </a:t>
            </a:r>
          </a:p>
          <a:p>
            <a:endParaRPr lang="sk-SK" b="1" cap="all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1029</TotalTime>
  <Words>249</Words>
  <Application>Microsoft Office PowerPoint</Application>
  <PresentationFormat>Prezentácia na obrazovke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4" baseType="lpstr">
      <vt:lpstr>Modul</vt:lpstr>
      <vt:lpstr>Stratégie v NMA III </vt:lpstr>
      <vt:lpstr>Snímka 2</vt:lpstr>
      <vt:lpstr>Snímka 3</vt:lpstr>
      <vt:lpstr>Snímka 4</vt:lpstr>
      <vt:lpstr>PREDCHODCA TELEMATIC ARTU</vt:lpstr>
      <vt:lpstr>Snímka 6</vt:lpstr>
      <vt:lpstr>Snímka 7</vt:lpstr>
      <vt:lpstr>Snímka 8</vt:lpstr>
      <vt:lpstr>TELEPRESENCE</vt:lpstr>
      <vt:lpstr>TELEPRESENCE</vt:lpstr>
      <vt:lpstr>TELEPREZENCIA A DOHĽAD</vt:lpstr>
      <vt:lpstr>Snímka 12</vt:lpstr>
      <vt:lpstr>Pohľad do histórie: koncept sledovania: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Dadaistické stratégie v NMA</dc:title>
  <dc:creator>Evilsister</dc:creator>
  <cp:lastModifiedBy>Evilsister</cp:lastModifiedBy>
  <cp:revision>119</cp:revision>
  <dcterms:created xsi:type="dcterms:W3CDTF">2012-03-27T11:12:09Z</dcterms:created>
  <dcterms:modified xsi:type="dcterms:W3CDTF">2012-05-03T08:29:16Z</dcterms:modified>
</cp:coreProperties>
</file>