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</p:grp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702A3B-4E77-4E01-8F26-1B7A1A8B5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8A30B-9539-41D4-A46D-6ABE5972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0785D-A7F0-483A-AA0A-CA547C0CDE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15AAB-5498-4C3A-B4FC-5BE59B1EF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150B-C432-43A9-9B84-F7B0BA0690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FC120-F23A-4EA0-AE35-D926EE5A0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A08A3-8957-45FD-9323-975E940E67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15253-13BE-4F1B-A4C6-9A0E1EFB28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5EF95-6395-4C75-86DE-AF8FE42E53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51E16-132A-4E5F-ADCA-E8122A6C10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357A1-7608-4A5E-B983-BAC8BF36B5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15C9727-1BBB-40E9-975C-765E0CAE96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Verdana" pitchFamily="34" charset="0"/>
              </a:rPr>
              <a:t>AV Seminár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656388" cy="1752600"/>
          </a:xfrm>
        </p:spPr>
        <p:txBody>
          <a:bodyPr/>
          <a:lstStyle/>
          <a:p>
            <a:pPr eaLnBrk="1" hangingPunct="1"/>
            <a:r>
              <a:rPr lang="cs-CZ" smtClean="0"/>
              <a:t>Jarný semester 2012</a:t>
            </a:r>
          </a:p>
          <a:p>
            <a:pPr eaLnBrk="1" hangingPunct="1"/>
            <a:r>
              <a:rPr lang="cs-CZ" smtClean="0"/>
              <a:t>Podmienky pre úspešné ukončenie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1.možnosť:</a:t>
            </a:r>
            <a:endParaRPr lang="sk-SK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Esej na 5 normostrán, úprava podľa  „Pravidel pro psaní diplomových prací“ (viz stránky ÚHV).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Termíny odovzdania: </a:t>
            </a:r>
            <a:r>
              <a:rPr lang="cs-CZ" sz="2000" b="1" smtClean="0"/>
              <a:t> 22.6.2012 </a:t>
            </a:r>
            <a:r>
              <a:rPr lang="cs-CZ" sz="2000" smtClean="0"/>
              <a:t>a </a:t>
            </a:r>
            <a:r>
              <a:rPr lang="cs-CZ" sz="2000" b="1" smtClean="0"/>
              <a:t>7. 9. 2012</a:t>
            </a:r>
            <a:r>
              <a:rPr lang="cs-CZ" sz="2000" smtClean="0"/>
              <a:t> (v predĺženom skúškovom odbobí)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Témy záverečných esejí</a:t>
            </a:r>
            <a:r>
              <a:rPr lang="cs-CZ" sz="200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1.Posthumanistické aspekty robotického umenia a performativita stroja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2. Porovnávacia štúdia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3.Hybridné procesy medzi umením a životom (Stelarc a iní)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4.Dadaistické stratégie a fluxovské vplyvy v NewMediaArt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5.Postdigitálne tendencie v súčasnej počítačovej  hudbe alebo „Od Cagea ku glitchu“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6.Mapovanie hackerského hnutia od vzniku po súčasnosť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7.A-life art: Digitálne umenie inšpirované biológiou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tx2"/>
                </a:solidFill>
              </a:rPr>
              <a:t>9.Bioart: živé umenie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V práci sa zamerajte vo vyváženom pomere zhodnoteniu umeleckých projektov alebo stratégií ale aj vášmu kritickému postoju k danej problematike.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Do úvahy sa berú vaše odborné znalosti problematiky ale zároveň aj schopnosť posúdiť, zhodnotiť diela/projekty/prístupy, prípadne schopnosť vytknúť ich nedostatky, ktoré doložíte vhodnými argumentami…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sk-SK" dirty="0" smtClean="0"/>
              <a:t>2</a:t>
            </a:r>
            <a:r>
              <a:rPr lang="sk-SK" dirty="0" smtClean="0"/>
              <a:t>. možnosť:</a:t>
            </a:r>
            <a:endParaRPr lang="cs-CZ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>
            <p:ph type="body" idx="1"/>
          </p:nvPr>
        </p:nvSpPr>
        <p:spPr>
          <a:xfrm>
            <a:off x="468313" y="1628775"/>
            <a:ext cx="8229600" cy="4670425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z="1800" dirty="0" smtClean="0"/>
          </a:p>
          <a:p>
            <a:pPr eaLnBrk="1" hangingPunct="1">
              <a:spcBef>
                <a:spcPct val="0"/>
              </a:spcBef>
            </a:pPr>
            <a:endParaRPr lang="cs-CZ" sz="1800" dirty="0" smtClean="0"/>
          </a:p>
          <a:p>
            <a:pPr eaLnBrk="1" hangingPunct="1">
              <a:spcBef>
                <a:spcPct val="0"/>
              </a:spcBef>
            </a:pPr>
            <a:r>
              <a:rPr lang="cs-CZ" sz="1800" dirty="0" err="1" smtClean="0"/>
              <a:t>Zhrnutie</a:t>
            </a:r>
            <a:r>
              <a:rPr lang="cs-CZ" sz="1800" dirty="0" smtClean="0"/>
              <a:t> </a:t>
            </a:r>
            <a:r>
              <a:rPr lang="cs-CZ" sz="1800" dirty="0" smtClean="0"/>
              <a:t>obsahu a </a:t>
            </a:r>
            <a:r>
              <a:rPr lang="cs-CZ" sz="1800" dirty="0" err="1" smtClean="0"/>
              <a:t>hlavných</a:t>
            </a:r>
            <a:r>
              <a:rPr lang="cs-CZ" sz="1800" dirty="0" smtClean="0"/>
              <a:t> </a:t>
            </a:r>
            <a:r>
              <a:rPr lang="cs-CZ" sz="1800" dirty="0" err="1" smtClean="0"/>
              <a:t>téz</a:t>
            </a:r>
            <a:r>
              <a:rPr lang="cs-CZ" sz="1800" dirty="0" smtClean="0"/>
              <a:t> knihy z </a:t>
            </a:r>
            <a:r>
              <a:rPr lang="cs-CZ" sz="1800" dirty="0" err="1" smtClean="0"/>
              <a:t>doleuvedeného</a:t>
            </a:r>
            <a:r>
              <a:rPr lang="cs-CZ" sz="1800" dirty="0" smtClean="0"/>
              <a:t> </a:t>
            </a:r>
            <a:r>
              <a:rPr lang="cs-CZ" sz="1800" dirty="0" err="1" smtClean="0"/>
              <a:t>zoznamu</a:t>
            </a:r>
            <a:endParaRPr lang="cs-CZ" sz="1800" dirty="0" smtClean="0"/>
          </a:p>
          <a:p>
            <a:pPr eaLnBrk="1" hangingPunct="1">
              <a:spcBef>
                <a:spcPct val="0"/>
              </a:spcBef>
            </a:pPr>
            <a:r>
              <a:rPr lang="cs-CZ" sz="1800" dirty="0" smtClean="0"/>
              <a:t>Rozsah 6-8 </a:t>
            </a:r>
            <a:r>
              <a:rPr lang="cs-CZ" sz="1800" dirty="0" err="1" smtClean="0"/>
              <a:t>normostrán</a:t>
            </a:r>
            <a:endParaRPr lang="cs-CZ" sz="1800" dirty="0" smtClean="0"/>
          </a:p>
          <a:p>
            <a:pPr eaLnBrk="1" hangingPunct="1">
              <a:spcBef>
                <a:spcPct val="0"/>
              </a:spcBef>
            </a:pPr>
            <a:r>
              <a:rPr lang="cs-CZ" sz="1800" dirty="0" smtClean="0"/>
              <a:t>Termíny </a:t>
            </a:r>
            <a:r>
              <a:rPr lang="cs-CZ" sz="1800" dirty="0" err="1" smtClean="0"/>
              <a:t>odovzdania</a:t>
            </a:r>
            <a:r>
              <a:rPr lang="cs-CZ" sz="1800" dirty="0" smtClean="0"/>
              <a:t>: </a:t>
            </a:r>
            <a:r>
              <a:rPr lang="cs-CZ" sz="1800" dirty="0" smtClean="0"/>
              <a:t>identické s </a:t>
            </a:r>
            <a:r>
              <a:rPr lang="cs-CZ" sz="1800" dirty="0" err="1" smtClean="0"/>
              <a:t>termínmi</a:t>
            </a:r>
            <a:r>
              <a:rPr lang="cs-CZ" sz="1800" dirty="0" smtClean="0"/>
              <a:t> </a:t>
            </a:r>
            <a:r>
              <a:rPr lang="cs-CZ" sz="1800" dirty="0" err="1" smtClean="0"/>
              <a:t>odovzdania</a:t>
            </a:r>
            <a:r>
              <a:rPr lang="cs-CZ" sz="1800" dirty="0" smtClean="0"/>
              <a:t> </a:t>
            </a:r>
            <a:r>
              <a:rPr lang="cs-CZ" sz="1800" dirty="0" err="1" smtClean="0"/>
              <a:t>záverečných</a:t>
            </a:r>
            <a:r>
              <a:rPr lang="cs-CZ" sz="1800" dirty="0" smtClean="0"/>
              <a:t> esejí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 err="1" smtClean="0"/>
              <a:t>Všetky</a:t>
            </a:r>
            <a:r>
              <a:rPr lang="cs-CZ" sz="1800" dirty="0" smtClean="0"/>
              <a:t> knihy </a:t>
            </a:r>
            <a:r>
              <a:rPr lang="cs-CZ" sz="1800" dirty="0" err="1" smtClean="0"/>
              <a:t>sú</a:t>
            </a:r>
            <a:r>
              <a:rPr lang="cs-CZ" sz="1800" dirty="0" smtClean="0"/>
              <a:t> dostupné v </a:t>
            </a:r>
            <a:r>
              <a:rPr lang="cs-CZ" sz="1800" dirty="0" err="1" smtClean="0"/>
              <a:t>knižniciach</a:t>
            </a:r>
            <a:r>
              <a:rPr lang="cs-CZ" sz="1800" dirty="0" smtClean="0"/>
              <a:t> MU, </a:t>
            </a:r>
            <a:r>
              <a:rPr lang="cs-CZ" sz="1800" dirty="0" err="1" smtClean="0"/>
              <a:t>prípadne</a:t>
            </a:r>
            <a:r>
              <a:rPr lang="cs-CZ" sz="1800" dirty="0" smtClean="0"/>
              <a:t> </a:t>
            </a:r>
            <a:r>
              <a:rPr lang="cs-CZ" sz="1800" dirty="0" err="1" smtClean="0"/>
              <a:t>sú</a:t>
            </a:r>
            <a:r>
              <a:rPr lang="cs-CZ" sz="1800" dirty="0" smtClean="0"/>
              <a:t> on-line (</a:t>
            </a:r>
            <a:r>
              <a:rPr lang="cs-CZ" sz="1800" dirty="0" err="1" smtClean="0"/>
              <a:t>konkrétne</a:t>
            </a:r>
            <a:r>
              <a:rPr lang="cs-CZ" sz="1800" dirty="0" smtClean="0"/>
              <a:t> </a:t>
            </a:r>
            <a:r>
              <a:rPr lang="sk-SK" sz="1800" dirty="0" smtClean="0"/>
              <a:t>KELLY, </a:t>
            </a:r>
            <a:r>
              <a:rPr lang="sk-SK" sz="1800" dirty="0" err="1" smtClean="0"/>
              <a:t>Kevin</a:t>
            </a:r>
            <a:r>
              <a:rPr lang="sk-SK" sz="1800" dirty="0" smtClean="0"/>
              <a:t>. </a:t>
            </a:r>
            <a:r>
              <a:rPr lang="sk-SK" sz="1800" i="1" dirty="0" err="1" smtClean="0"/>
              <a:t>Out</a:t>
            </a:r>
            <a:r>
              <a:rPr lang="sk-SK" sz="1800" i="1" dirty="0" smtClean="0"/>
              <a:t> </a:t>
            </a:r>
            <a:r>
              <a:rPr lang="sk-SK" sz="1800" i="1" dirty="0" err="1" smtClean="0"/>
              <a:t>of</a:t>
            </a:r>
            <a:r>
              <a:rPr lang="sk-SK" sz="1800" i="1" dirty="0" smtClean="0"/>
              <a:t> </a:t>
            </a:r>
            <a:r>
              <a:rPr lang="sk-SK" sz="1800" i="1" dirty="0" err="1" smtClean="0"/>
              <a:t>control</a:t>
            </a:r>
            <a:r>
              <a:rPr lang="sk-SK" sz="1800" i="1" dirty="0" smtClean="0"/>
              <a:t> )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 err="1" smtClean="0"/>
              <a:t>Pri</a:t>
            </a:r>
            <a:r>
              <a:rPr lang="cs-CZ" sz="1800" dirty="0" smtClean="0"/>
              <a:t> </a:t>
            </a:r>
            <a:r>
              <a:rPr lang="cs-CZ" sz="1800" dirty="0" smtClean="0"/>
              <a:t>citovaní </a:t>
            </a:r>
            <a:r>
              <a:rPr lang="cs-CZ" sz="1800" dirty="0" err="1" smtClean="0"/>
              <a:t>uvádzajte</a:t>
            </a:r>
            <a:r>
              <a:rPr lang="cs-CZ" sz="1800" dirty="0" smtClean="0"/>
              <a:t> </a:t>
            </a:r>
            <a:r>
              <a:rPr lang="cs-CZ" sz="1800" dirty="0" smtClean="0"/>
              <a:t> </a:t>
            </a:r>
            <a:r>
              <a:rPr lang="cs-CZ" sz="1800" dirty="0" smtClean="0"/>
              <a:t>číslo strany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 err="1" smtClean="0"/>
              <a:t>Zamerajte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na vztyčné </a:t>
            </a:r>
            <a:r>
              <a:rPr lang="cs-CZ" sz="1800" dirty="0" err="1" smtClean="0"/>
              <a:t>myšlienky</a:t>
            </a:r>
            <a:r>
              <a:rPr lang="cs-CZ" sz="1800" dirty="0" smtClean="0"/>
              <a:t> jednotlivých kapitol</a:t>
            </a:r>
          </a:p>
          <a:p>
            <a:pPr eaLnBrk="1" hangingPunct="1">
              <a:spcBef>
                <a:spcPct val="0"/>
              </a:spcBef>
            </a:pPr>
            <a:endParaRPr lang="cs-CZ" sz="1800" dirty="0" smtClean="0"/>
          </a:p>
          <a:p>
            <a:pPr eaLnBrk="1" hangingPunct="1">
              <a:spcBef>
                <a:spcPct val="0"/>
              </a:spcBef>
            </a:pPr>
            <a:endParaRPr lang="cs-CZ" sz="1800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Zoznam publikácií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sk-SK" sz="1600" smtClean="0"/>
              <a:t>FULLER, Matthew. </a:t>
            </a:r>
            <a:r>
              <a:rPr lang="sk-SK" sz="1600" i="1" smtClean="0"/>
              <a:t>Media ecologies : materialist energies in art and technoculture</a:t>
            </a:r>
            <a:r>
              <a:rPr lang="sk-SK" sz="1600" smtClean="0"/>
              <a:t>. Cambridge, Mass. : MIT Press, 2005. 265 s. ISBN 026206247X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1600" smtClean="0"/>
              <a:t>FULLER, Matthew. </a:t>
            </a:r>
            <a:r>
              <a:rPr lang="sk-SK" sz="1600" i="1" smtClean="0"/>
              <a:t>Software studies : a lexicon</a:t>
            </a:r>
            <a:r>
              <a:rPr lang="sk-SK" sz="1600" smtClean="0"/>
              <a:t>. Cambridge, Mass. : MIT, 2008. 334 s. ISBN 9780262062749.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1600" smtClean="0"/>
              <a:t>HELMREICH, Stefan. </a:t>
            </a:r>
            <a:r>
              <a:rPr lang="sk-SK" sz="1600" i="1" smtClean="0"/>
              <a:t>Silicon second nature : culturing artificial life in a digital world</a:t>
            </a:r>
            <a:r>
              <a:rPr lang="sk-SK" sz="1600" smtClean="0"/>
              <a:t>. Updated ed., Berkeley, Calif. : University of California Press, 1998. 314 s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1600" smtClean="0"/>
              <a:t>HUHTAMO, Erkki; PARIKKA, Jussi. </a:t>
            </a:r>
            <a:r>
              <a:rPr lang="sk-SK" sz="1600" i="1" smtClean="0"/>
              <a:t>Media archaeology : approaches, applications, and implications</a:t>
            </a:r>
            <a:r>
              <a:rPr lang="sk-SK" sz="1600" smtClean="0"/>
              <a:t>. Berkeley : University of California Press, 2011. 356 s. ISBN 9780520262737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1600" smtClean="0"/>
              <a:t>KELLY, Kevin. </a:t>
            </a:r>
            <a:r>
              <a:rPr lang="sk-SK" sz="1600" i="1" smtClean="0"/>
              <a:t>Out of control : the new biology of machines, social systems and the economic world</a:t>
            </a:r>
            <a:r>
              <a:rPr lang="sk-SK" sz="1600" smtClean="0"/>
              <a:t>. 2nd ed. Reading, Mass. : Addison-Wesley Publishing Company, 1995. 521 s. ISBN 0201483408.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sk-SK" sz="16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1600" smtClean="0"/>
              <a:t>PARIKKA, Jussi – SAMSON, Tony D.: The Spam Book: On Viruses, Porn and Other Anomalies From the Dark Side of Digital Culture</a:t>
            </a:r>
            <a:endParaRPr lang="cs-CZ" sz="160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46</TotalTime>
  <Words>237</Words>
  <Application>Microsoft Office PowerPoint</Application>
  <PresentationFormat>Prezentácia na obrazovke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2" baseType="lpstr">
      <vt:lpstr>Verdana</vt:lpstr>
      <vt:lpstr>Arial</vt:lpstr>
      <vt:lpstr>Garamond</vt:lpstr>
      <vt:lpstr>Wingdings</vt:lpstr>
      <vt:lpstr>Calibri</vt:lpstr>
      <vt:lpstr>Times New Roman</vt:lpstr>
      <vt:lpstr>Level</vt:lpstr>
      <vt:lpstr>AV Seminár</vt:lpstr>
      <vt:lpstr>1.možnosť:</vt:lpstr>
      <vt:lpstr>Snímka 3</vt:lpstr>
      <vt:lpstr>2. možnosť:</vt:lpstr>
      <vt:lpstr>Zoznam publikácií</vt:lpstr>
    </vt:vector>
  </TitlesOfParts>
  <Company>CPS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 Seminár</dc:title>
  <dc:creator>180916</dc:creator>
  <cp:lastModifiedBy>Evilsister</cp:lastModifiedBy>
  <cp:revision>6</cp:revision>
  <dcterms:created xsi:type="dcterms:W3CDTF">2012-04-27T08:19:28Z</dcterms:created>
  <dcterms:modified xsi:type="dcterms:W3CDTF">2012-05-04T10:37:19Z</dcterms:modified>
</cp:coreProperties>
</file>