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6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2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6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73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1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23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5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0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6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3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60E7-E4FE-4A51-8B8F-317BDDCE0D50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7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Psychoterapie - přednášky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7.3.2012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sběr dat, ukázka terapie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55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Oblasti psychoterapeutického působení</a:t>
            </a:r>
            <a:endParaRPr lang="cs-CZ" b="1" dirty="0"/>
          </a:p>
        </p:txBody>
      </p:sp>
      <p:pic>
        <p:nvPicPr>
          <p:cNvPr id="1026" name="Picture 2" descr="C:\Users\Dáda\Documents\knihy\Sebepoznání\obrázek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982" y="1700808"/>
            <a:ext cx="7813449" cy="5087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63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sběr dat - obsah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435280" cy="2908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2512"/>
                <a:gridCol w="1008112"/>
                <a:gridCol w="1084496"/>
                <a:gridCol w="1003736"/>
                <a:gridCol w="1080120"/>
                <a:gridCol w="1531264"/>
                <a:gridCol w="1205040"/>
              </a:tblGrid>
              <a:tr h="72723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emoce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kognice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tělo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chování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Komunikace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Vnější prostředí</a:t>
                      </a:r>
                      <a:endParaRPr lang="cs-CZ" sz="2000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Minulost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Přítomnost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X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  <a:tr h="72723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Budoucnost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/>
                        <a:t>-</a:t>
                      </a:r>
                      <a:endParaRPr lang="cs-CZ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8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 terapie</a:t>
            </a:r>
          </a:p>
          <a:p>
            <a:r>
              <a:rPr lang="cs-CZ" dirty="0" smtClean="0"/>
              <a:t>Diskuze k nahrávce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Diskuze k videu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000" dirty="0" smtClean="0"/>
              <a:t>Děkuji za pozornost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60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Psychoterapie - přednášky 7.3.2012</vt:lpstr>
      <vt:lpstr>Oblasti psychoterapeutického působení</vt:lpstr>
      <vt:lpstr>Vlastní sběr dat - obsah</vt:lpstr>
      <vt:lpstr>Vlastní sběr dat - obsah</vt:lpstr>
      <vt:lpstr>Diskuze k videu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Kuneš</dc:creator>
  <cp:lastModifiedBy>David Kuneš</cp:lastModifiedBy>
  <cp:revision>24</cp:revision>
  <dcterms:created xsi:type="dcterms:W3CDTF">2012-02-27T11:38:13Z</dcterms:created>
  <dcterms:modified xsi:type="dcterms:W3CDTF">2012-03-07T07:56:50Z</dcterms:modified>
</cp:coreProperties>
</file>