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9" r:id="rId4"/>
    <p:sldId id="270" r:id="rId5"/>
    <p:sldId id="271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F60E7-E4FE-4A51-8B8F-317BDDCE0D50}" type="datetimeFigureOut">
              <a:rPr lang="cs-CZ" smtClean="0"/>
              <a:pPr/>
              <a:t>7.3.2012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EDC53-A7AA-4FBA-9354-BEA973DDE68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1368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F60E7-E4FE-4A51-8B8F-317BDDCE0D50}" type="datetimeFigureOut">
              <a:rPr lang="cs-CZ" smtClean="0"/>
              <a:pPr/>
              <a:t>7.3.2012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EDC53-A7AA-4FBA-9354-BEA973DDE68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5426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F60E7-E4FE-4A51-8B8F-317BDDCE0D50}" type="datetimeFigureOut">
              <a:rPr lang="cs-CZ" smtClean="0"/>
              <a:pPr/>
              <a:t>7.3.2012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EDC53-A7AA-4FBA-9354-BEA973DDE68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757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F60E7-E4FE-4A51-8B8F-317BDDCE0D50}" type="datetimeFigureOut">
              <a:rPr lang="cs-CZ" smtClean="0"/>
              <a:pPr/>
              <a:t>7.3.2012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EDC53-A7AA-4FBA-9354-BEA973DDE68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5965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F60E7-E4FE-4A51-8B8F-317BDDCE0D50}" type="datetimeFigureOut">
              <a:rPr lang="cs-CZ" smtClean="0"/>
              <a:pPr/>
              <a:t>7.3.2012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EDC53-A7AA-4FBA-9354-BEA973DDE68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4736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F60E7-E4FE-4A51-8B8F-317BDDCE0D50}" type="datetimeFigureOut">
              <a:rPr lang="cs-CZ" smtClean="0"/>
              <a:pPr/>
              <a:t>7.3.2012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EDC53-A7AA-4FBA-9354-BEA973DDE68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3179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F60E7-E4FE-4A51-8B8F-317BDDCE0D50}" type="datetimeFigureOut">
              <a:rPr lang="cs-CZ" smtClean="0"/>
              <a:pPr/>
              <a:t>7.3.2012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EDC53-A7AA-4FBA-9354-BEA973DDE68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9233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F60E7-E4FE-4A51-8B8F-317BDDCE0D50}" type="datetimeFigureOut">
              <a:rPr lang="cs-CZ" smtClean="0"/>
              <a:pPr/>
              <a:t>7.3.2012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EDC53-A7AA-4FBA-9354-BEA973DDE68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2354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F60E7-E4FE-4A51-8B8F-317BDDCE0D50}" type="datetimeFigureOut">
              <a:rPr lang="cs-CZ" smtClean="0"/>
              <a:pPr/>
              <a:t>7.3.2012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EDC53-A7AA-4FBA-9354-BEA973DDE68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1702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F60E7-E4FE-4A51-8B8F-317BDDCE0D50}" type="datetimeFigureOut">
              <a:rPr lang="cs-CZ" smtClean="0"/>
              <a:pPr/>
              <a:t>7.3.2012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EDC53-A7AA-4FBA-9354-BEA973DDE68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0063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F60E7-E4FE-4A51-8B8F-317BDDCE0D50}" type="datetimeFigureOut">
              <a:rPr lang="cs-CZ" smtClean="0"/>
              <a:pPr/>
              <a:t>7.3.2012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EDC53-A7AA-4FBA-9354-BEA973DDE68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2350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4F60E7-E4FE-4A51-8B8F-317BDDCE0D50}" type="datetimeFigureOut">
              <a:rPr lang="cs-CZ" smtClean="0"/>
              <a:pPr/>
              <a:t>7.3.2012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3EDC53-A7AA-4FBA-9354-BEA973DDE68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2570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Psychoterapie - přednášky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000" dirty="0" smtClean="0"/>
              <a:t>7.3.2012</a:t>
            </a:r>
            <a:endParaRPr lang="cs-CZ" sz="2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sběr dat, ukázka terapie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855557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Oblasti psychoterapeutického působení</a:t>
            </a:r>
            <a:endParaRPr lang="cs-CZ" b="1" dirty="0"/>
          </a:p>
        </p:txBody>
      </p:sp>
      <p:pic>
        <p:nvPicPr>
          <p:cNvPr id="1026" name="Picture 2" descr="C:\Users\Dáda\Documents\knihy\Sebepoznání\obrázek_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9982" y="1700808"/>
            <a:ext cx="7813449" cy="50870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36347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Vlastní sběr dat - obsah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395536" y="2276872"/>
          <a:ext cx="8435280" cy="29089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522512"/>
                <a:gridCol w="1008112"/>
                <a:gridCol w="1084496"/>
                <a:gridCol w="1003736"/>
                <a:gridCol w="1080120"/>
                <a:gridCol w="1531264"/>
                <a:gridCol w="1205040"/>
              </a:tblGrid>
              <a:tr h="727230">
                <a:tc>
                  <a:txBody>
                    <a:bodyPr/>
                    <a:lstStyle/>
                    <a:p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emoce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kognice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tělo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chování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Komunikace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Vnější prostředí</a:t>
                      </a:r>
                      <a:endParaRPr lang="cs-CZ" sz="2000" dirty="0"/>
                    </a:p>
                  </a:txBody>
                  <a:tcPr/>
                </a:tc>
              </a:tr>
              <a:tr h="727230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Minulost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X</a:t>
                      </a:r>
                      <a:endParaRPr lang="cs-CZ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-</a:t>
                      </a:r>
                      <a:endParaRPr lang="cs-CZ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X</a:t>
                      </a:r>
                      <a:endParaRPr lang="cs-CZ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X</a:t>
                      </a:r>
                      <a:endParaRPr lang="cs-CZ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X</a:t>
                      </a:r>
                      <a:endParaRPr lang="cs-CZ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-</a:t>
                      </a:r>
                      <a:endParaRPr lang="cs-CZ" sz="3200" b="1" dirty="0"/>
                    </a:p>
                  </a:txBody>
                  <a:tcPr/>
                </a:tc>
              </a:tr>
              <a:tr h="727230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Přítomnost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X</a:t>
                      </a:r>
                      <a:endParaRPr lang="cs-CZ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-</a:t>
                      </a:r>
                      <a:endParaRPr lang="cs-CZ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-</a:t>
                      </a:r>
                      <a:endParaRPr lang="cs-CZ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X</a:t>
                      </a:r>
                      <a:endParaRPr lang="cs-CZ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X</a:t>
                      </a:r>
                      <a:endParaRPr lang="cs-CZ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-</a:t>
                      </a:r>
                      <a:endParaRPr lang="cs-CZ" sz="3200" b="1" dirty="0"/>
                    </a:p>
                  </a:txBody>
                  <a:tcPr/>
                </a:tc>
              </a:tr>
              <a:tr h="727230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Budoucnost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-</a:t>
                      </a:r>
                      <a:endParaRPr lang="cs-CZ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-</a:t>
                      </a:r>
                      <a:endParaRPr lang="cs-CZ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-</a:t>
                      </a:r>
                      <a:endParaRPr lang="cs-CZ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-</a:t>
                      </a:r>
                      <a:endParaRPr lang="cs-CZ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-</a:t>
                      </a:r>
                      <a:endParaRPr lang="cs-CZ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-</a:t>
                      </a:r>
                      <a:endParaRPr lang="cs-CZ" sz="32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5895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Vlastní sběr dat - obsah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Ukázka terapie</a:t>
            </a:r>
          </a:p>
          <a:p>
            <a:r>
              <a:rPr lang="cs-CZ" dirty="0" smtClean="0"/>
              <a:t>Diskuze k nahrávce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Diskuze k videu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 algn="ctr">
              <a:buNone/>
            </a:pPr>
            <a:r>
              <a:rPr lang="cs-CZ" sz="6000" dirty="0" smtClean="0"/>
              <a:t>Děkuji za pozornost</a:t>
            </a:r>
            <a:endParaRPr lang="cs-CZ" sz="6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60</Words>
  <Application>Microsoft Office PowerPoint</Application>
  <PresentationFormat>Předvádění na obrazovce (4:3)</PresentationFormat>
  <Paragraphs>39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systému Office</vt:lpstr>
      <vt:lpstr>Psychoterapie - přednášky 7.3.2012</vt:lpstr>
      <vt:lpstr>Oblasti psychoterapeutického působení</vt:lpstr>
      <vt:lpstr>Vlastní sběr dat - obsah</vt:lpstr>
      <vt:lpstr>Vlastní sběr dat - obsah</vt:lpstr>
      <vt:lpstr>Diskuze k videu</vt:lpstr>
    </vt:vector>
  </TitlesOfParts>
  <Company>UVT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David Kuneš</dc:creator>
  <cp:lastModifiedBy>David Kuneš</cp:lastModifiedBy>
  <cp:revision>24</cp:revision>
  <dcterms:created xsi:type="dcterms:W3CDTF">2012-02-27T11:38:13Z</dcterms:created>
  <dcterms:modified xsi:type="dcterms:W3CDTF">2012-03-07T07:56:50Z</dcterms:modified>
</cp:coreProperties>
</file>