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8F54F-5F3A-449C-8900-0D2624808A55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D6AD1-8278-4129-BBB7-E2D78F1F4351}" type="slidenum">
              <a:rPr lang="cs-CZ" smtClean="0"/>
              <a:pPr/>
              <a:t>‹N°›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4AD650-197A-4760-A6E0-372778749FB9}" type="datetimeFigureOut">
              <a:rPr lang="cs-CZ" smtClean="0"/>
              <a:pPr/>
              <a:t>28.2.2012</a:t>
            </a:fld>
            <a:endParaRPr lang="cs-C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203C96-D8B3-4DA5-A946-672E3D97A3B9}" type="slidenum">
              <a:rPr lang="cs-CZ" smtClean="0"/>
              <a:pPr/>
              <a:t>‹N°›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Geografické </a:t>
            </a:r>
            <a:r>
              <a:rPr lang="cs-CZ" b="1" dirty="0" smtClean="0"/>
              <a:t>a geolingvistické přístupy ve výzkumu.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Základy SWOT analýzy.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Geografie – základní dělení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Rectangle avec flèche vers le bas 3"/>
          <p:cNvSpPr/>
          <p:nvPr/>
        </p:nvSpPr>
        <p:spPr>
          <a:xfrm>
            <a:off x="1691680" y="2276872"/>
            <a:ext cx="2520280" cy="172819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FG</a:t>
            </a:r>
          </a:p>
          <a:p>
            <a:pPr algn="ctr"/>
            <a:r>
              <a:rPr lang="cs-CZ" dirty="0" smtClean="0"/>
              <a:t> – fyzická geografie</a:t>
            </a:r>
          </a:p>
          <a:p>
            <a:pPr algn="ctr"/>
            <a:endParaRPr lang="cs-CZ" dirty="0"/>
          </a:p>
        </p:txBody>
      </p:sp>
      <p:sp>
        <p:nvSpPr>
          <p:cNvPr id="5" name="Rectangle avec flèche vers le bas 4"/>
          <p:cNvSpPr/>
          <p:nvPr/>
        </p:nvSpPr>
        <p:spPr>
          <a:xfrm>
            <a:off x="5148064" y="2276872"/>
            <a:ext cx="2376264" cy="17064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SEG </a:t>
            </a:r>
          </a:p>
          <a:p>
            <a:pPr algn="ctr"/>
            <a:r>
              <a:rPr lang="cs-CZ" dirty="0" smtClean="0"/>
              <a:t>– socio-ekonomická geografie</a:t>
            </a:r>
          </a:p>
          <a:p>
            <a:pPr algn="ctr"/>
            <a:endParaRPr lang="cs-CZ" dirty="0"/>
          </a:p>
        </p:txBody>
      </p:sp>
      <p:sp>
        <p:nvSpPr>
          <p:cNvPr id="6" name="Carré corné 5"/>
          <p:cNvSpPr/>
          <p:nvPr/>
        </p:nvSpPr>
        <p:spPr>
          <a:xfrm>
            <a:off x="3419872" y="4365104"/>
            <a:ext cx="2498576" cy="120243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REG </a:t>
            </a:r>
          </a:p>
          <a:p>
            <a:r>
              <a:rPr lang="cs-CZ" dirty="0" smtClean="0"/>
              <a:t>– regionální geografie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FG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Geologický vývoj a geomorfologie (utváření reliéfu + nerostné suroviny - SEG)</a:t>
            </a:r>
          </a:p>
          <a:p>
            <a:r>
              <a:rPr lang="cs-CZ" dirty="0" smtClean="0"/>
              <a:t>Klimatologie (klimatické pásy)</a:t>
            </a:r>
          </a:p>
          <a:p>
            <a:r>
              <a:rPr lang="cs-CZ" dirty="0" smtClean="0"/>
              <a:t>Hydrologie (vodní toky a plochy)</a:t>
            </a:r>
          </a:p>
          <a:p>
            <a:r>
              <a:rPr lang="cs-CZ" dirty="0" smtClean="0"/>
              <a:t>Pedogeografie (půdy)</a:t>
            </a:r>
          </a:p>
          <a:p>
            <a:r>
              <a:rPr lang="cs-CZ" dirty="0" smtClean="0"/>
              <a:t>Biogeografie (fauna a flóra v různých vegetačních pásech)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SEG</a:t>
            </a:r>
            <a:endParaRPr lang="cs-C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Geografie obyvatelstva a </a:t>
            </a:r>
            <a:r>
              <a:rPr lang="cs-CZ" dirty="0" smtClean="0"/>
              <a:t>sídel (demografie a migrace)</a:t>
            </a:r>
            <a:endParaRPr lang="cs-CZ" dirty="0" smtClean="0"/>
          </a:p>
          <a:p>
            <a:r>
              <a:rPr lang="cs-CZ" dirty="0" smtClean="0"/>
              <a:t>Zemědělství</a:t>
            </a:r>
          </a:p>
          <a:p>
            <a:r>
              <a:rPr lang="cs-CZ" dirty="0" smtClean="0"/>
              <a:t>Průmysl</a:t>
            </a:r>
          </a:p>
          <a:p>
            <a:r>
              <a:rPr lang="cs-CZ" dirty="0" smtClean="0"/>
              <a:t>Doprava</a:t>
            </a:r>
          </a:p>
          <a:p>
            <a:r>
              <a:rPr lang="cs-CZ" dirty="0" smtClean="0"/>
              <a:t>Kulturní geografie (jazyk, náboženství, národnost, prvky lidové kultury)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  SWOT analýza - </a:t>
            </a:r>
            <a:r>
              <a:rPr lang="fr-FR" dirty="0" smtClean="0"/>
              <a:t>Matrice SWOT</a:t>
            </a:r>
            <a:endParaRPr lang="cs-CZ" dirty="0" smtClean="0"/>
          </a:p>
        </p:txBody>
      </p:sp>
      <p:pic>
        <p:nvPicPr>
          <p:cNvPr id="14339" name="Image 2" descr="Swot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571625"/>
            <a:ext cx="428625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age 3" descr="swot en francais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714500"/>
            <a:ext cx="41449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ZoneTexte 4"/>
          <p:cNvSpPr txBox="1">
            <a:spLocks noChangeArrowheads="1"/>
          </p:cNvSpPr>
          <p:nvPr/>
        </p:nvSpPr>
        <p:spPr bwMode="auto">
          <a:xfrm>
            <a:off x="285750" y="6286500"/>
            <a:ext cx="587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smtClean="0"/>
              <a:t>Zdroj: google </a:t>
            </a:r>
            <a:r>
              <a:rPr lang="cs-CZ" dirty="0"/>
              <a:t>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93</Words>
  <Application>Microsoft Office PowerPoint</Application>
  <PresentationFormat>Affichage à l'écran (4:3)</PresentationFormat>
  <Paragraphs>22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Apex</vt:lpstr>
      <vt:lpstr>  Geografické a geolingvistické přístupy ve výzkumu.  Základy SWOT analýzy.  </vt:lpstr>
      <vt:lpstr>Geografie – základní dělení</vt:lpstr>
      <vt:lpstr>FG</vt:lpstr>
      <vt:lpstr>SEG</vt:lpstr>
      <vt:lpstr>  SWOT analýza - Matrice SWOT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Geografické a geolingvistické přístupy ve výzkumu.  Základy SWOT analýzy.</dc:title>
  <dc:creator>Alena</dc:creator>
  <cp:lastModifiedBy>Alena</cp:lastModifiedBy>
  <cp:revision>5</cp:revision>
  <dcterms:created xsi:type="dcterms:W3CDTF">2012-02-25T16:20:59Z</dcterms:created>
  <dcterms:modified xsi:type="dcterms:W3CDTF">2012-02-28T07:05:54Z</dcterms:modified>
</cp:coreProperties>
</file>