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0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4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1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2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6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0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1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6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34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187F-1620-4440-851E-A3E4B4DF8DD5}" type="datetimeFigureOut">
              <a:rPr lang="cs-CZ" smtClean="0"/>
              <a:t>15.5.2012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E667-2C63-4CEC-907A-52912F9EA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103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cs-CZ" sz="6700" b="1" dirty="0" err="1"/>
              <a:t>Музичні</a:t>
            </a:r>
            <a:r>
              <a:rPr lang="cs-CZ" sz="6700" b="1" dirty="0"/>
              <a:t> </a:t>
            </a:r>
            <a:r>
              <a:rPr lang="cs-CZ" sz="6700" b="1" dirty="0" err="1"/>
              <a:t>інструменти</a:t>
            </a:r>
            <a:r>
              <a:rPr lang="cs-CZ" sz="6700" b="1" dirty="0"/>
              <a:t> </a:t>
            </a:r>
            <a:r>
              <a:rPr lang="cs-CZ" sz="6700" b="1" dirty="0" err="1"/>
              <a:t>України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22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СВИРІЛІ, КУВИЧКИ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1368"/>
            <a:ext cx="7272807" cy="49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55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836712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БАС, БАСОЛЯ,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cs-CZ" b="1" dirty="0" smtClean="0"/>
              <a:t>КОЗОБАС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2796" cy="621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7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ВОЛИНКИ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836712"/>
            <a:ext cx="68407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2883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/>
              <a:t>Дуда</a:t>
            </a:r>
            <a:r>
              <a:rPr lang="cs-CZ" sz="2400" dirty="0"/>
              <a:t>, </a:t>
            </a:r>
            <a:r>
              <a:rPr lang="cs-CZ" sz="2400" dirty="0" err="1"/>
              <a:t>коза</a:t>
            </a:r>
            <a:r>
              <a:rPr lang="cs-CZ" sz="2400" dirty="0"/>
              <a:t>, </a:t>
            </a:r>
            <a:r>
              <a:rPr lang="cs-CZ" sz="2400" dirty="0" err="1"/>
              <a:t>баран</a:t>
            </a:r>
            <a:r>
              <a:rPr lang="cs-CZ" sz="2400" dirty="0"/>
              <a:t>, </a:t>
            </a:r>
            <a:r>
              <a:rPr lang="cs-CZ" sz="2400" dirty="0" err="1"/>
              <a:t>міх</a:t>
            </a:r>
            <a:r>
              <a:rPr lang="cs-CZ" sz="2400" dirty="0"/>
              <a:t> — </a:t>
            </a:r>
            <a:r>
              <a:rPr lang="cs-CZ" sz="2400" dirty="0" err="1"/>
              <a:t>все</a:t>
            </a:r>
            <a:r>
              <a:rPr lang="cs-CZ" sz="2400" dirty="0"/>
              <a:t> </a:t>
            </a:r>
            <a:r>
              <a:rPr lang="cs-CZ" sz="2400" dirty="0" err="1"/>
              <a:t>це</a:t>
            </a:r>
            <a:r>
              <a:rPr lang="cs-CZ" sz="2400" dirty="0"/>
              <a:t> </a:t>
            </a:r>
            <a:r>
              <a:rPr lang="cs-CZ" sz="2400" dirty="0" err="1"/>
              <a:t>назви</a:t>
            </a:r>
            <a:r>
              <a:rPr lang="cs-CZ" sz="2400" dirty="0"/>
              <a:t> </a:t>
            </a:r>
            <a:r>
              <a:rPr lang="cs-CZ" sz="2400" dirty="0" err="1"/>
              <a:t>одного</a:t>
            </a:r>
            <a:r>
              <a:rPr lang="cs-CZ" sz="2400" dirty="0"/>
              <a:t> і </a:t>
            </a:r>
            <a:r>
              <a:rPr lang="cs-CZ" sz="2400" dirty="0" err="1"/>
              <a:t>того</a:t>
            </a:r>
            <a:r>
              <a:rPr lang="cs-CZ" sz="2400" dirty="0"/>
              <a:t> </a:t>
            </a:r>
            <a:r>
              <a:rPr lang="cs-CZ" sz="2400" dirty="0" err="1"/>
              <a:t>самого</a:t>
            </a:r>
            <a:r>
              <a:rPr lang="cs-CZ" sz="2400" dirty="0"/>
              <a:t> </a:t>
            </a:r>
            <a:r>
              <a:rPr lang="cs-CZ" sz="2400" dirty="0" err="1"/>
              <a:t>народного</a:t>
            </a:r>
            <a:r>
              <a:rPr lang="cs-CZ" sz="2400" dirty="0"/>
              <a:t> </a:t>
            </a:r>
            <a:r>
              <a:rPr lang="cs-CZ" sz="2400" dirty="0" err="1"/>
              <a:t>музичного</a:t>
            </a:r>
            <a:r>
              <a:rPr lang="cs-CZ" sz="2400" dirty="0"/>
              <a:t> </a:t>
            </a:r>
            <a:r>
              <a:rPr lang="cs-CZ" sz="2400" dirty="0" err="1"/>
              <a:t>інструмента</a:t>
            </a:r>
            <a:r>
              <a:rPr lang="cs-CZ" sz="2400" dirty="0"/>
              <a:t>, </a:t>
            </a:r>
            <a:r>
              <a:rPr lang="cs-CZ" sz="2400" dirty="0" err="1"/>
              <a:t>що</a:t>
            </a:r>
            <a:r>
              <a:rPr lang="cs-CZ" sz="2400" dirty="0"/>
              <a:t> </a:t>
            </a:r>
            <a:r>
              <a:rPr lang="cs-CZ" sz="2400" dirty="0" err="1"/>
              <a:t>відомий</a:t>
            </a:r>
            <a:r>
              <a:rPr lang="cs-CZ" sz="2400" dirty="0"/>
              <a:t> </a:t>
            </a:r>
            <a:r>
              <a:rPr lang="cs-CZ" sz="2400" dirty="0" err="1"/>
              <a:t>багатьом</a:t>
            </a:r>
            <a:r>
              <a:rPr lang="cs-CZ" sz="2400" dirty="0"/>
              <a:t> </a:t>
            </a:r>
            <a:r>
              <a:rPr lang="cs-CZ" sz="2400" dirty="0" err="1"/>
              <a:t>народам</a:t>
            </a:r>
            <a:r>
              <a:rPr lang="cs-CZ" sz="2400" dirty="0"/>
              <a:t> </a:t>
            </a:r>
            <a:r>
              <a:rPr lang="cs-CZ" sz="2400" dirty="0" err="1"/>
              <a:t>світу</a:t>
            </a:r>
            <a:r>
              <a:rPr lang="cs-CZ" sz="2400" dirty="0"/>
              <a:t>. </a:t>
            </a:r>
            <a:r>
              <a:rPr lang="cs-CZ" sz="2400" dirty="0" err="1"/>
              <a:t>Та</a:t>
            </a:r>
            <a:r>
              <a:rPr lang="cs-CZ" sz="2400" dirty="0"/>
              <a:t> </a:t>
            </a:r>
            <a:r>
              <a:rPr lang="cs-CZ" sz="2400" dirty="0" err="1"/>
              <a:t>найбільш</a:t>
            </a:r>
            <a:r>
              <a:rPr lang="cs-CZ" sz="2400" dirty="0"/>
              <a:t> </a:t>
            </a:r>
            <a:r>
              <a:rPr lang="cs-CZ" sz="2400" dirty="0" err="1"/>
              <a:t>розповсюджена</a:t>
            </a:r>
            <a:r>
              <a:rPr lang="cs-CZ" sz="2400" dirty="0"/>
              <a:t> </a:t>
            </a:r>
            <a:r>
              <a:rPr lang="cs-CZ" sz="2400" dirty="0" err="1"/>
              <a:t>його</a:t>
            </a:r>
            <a:r>
              <a:rPr lang="cs-CZ" sz="2400" dirty="0"/>
              <a:t> </a:t>
            </a:r>
            <a:r>
              <a:rPr lang="cs-CZ" sz="2400" dirty="0" err="1"/>
              <a:t>назва</a:t>
            </a:r>
            <a:r>
              <a:rPr lang="cs-CZ" sz="2400" dirty="0"/>
              <a:t> — </a:t>
            </a:r>
            <a:r>
              <a:rPr lang="cs-CZ" sz="2400" dirty="0" err="1"/>
              <a:t>волинка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81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435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Гусла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84676" cy="381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4869160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Давній</a:t>
            </a:r>
            <a:r>
              <a:rPr lang="cs-CZ" sz="2400" dirty="0"/>
              <a:t> </a:t>
            </a:r>
            <a:r>
              <a:rPr lang="cs-CZ" sz="2400" dirty="0" err="1"/>
              <a:t>струнний</a:t>
            </a:r>
            <a:r>
              <a:rPr lang="cs-CZ" sz="2400" dirty="0"/>
              <a:t> </a:t>
            </a:r>
            <a:r>
              <a:rPr lang="cs-CZ" sz="2400" dirty="0" err="1"/>
              <a:t>щипковий</a:t>
            </a:r>
            <a:r>
              <a:rPr lang="cs-CZ" sz="2400" dirty="0"/>
              <a:t> </a:t>
            </a:r>
            <a:r>
              <a:rPr lang="cs-CZ" sz="2400" dirty="0" err="1"/>
              <a:t>інструмент</a:t>
            </a:r>
            <a:r>
              <a:rPr lang="cs-CZ" sz="2400" dirty="0"/>
              <a:t> </a:t>
            </a:r>
            <a:r>
              <a:rPr lang="cs-CZ" sz="2400" dirty="0" err="1"/>
              <a:t>східних</a:t>
            </a:r>
            <a:r>
              <a:rPr lang="cs-CZ" sz="2400" dirty="0"/>
              <a:t> </a:t>
            </a:r>
            <a:r>
              <a:rPr lang="cs-CZ" sz="2400" dirty="0" err="1"/>
              <a:t>слов'ян</a:t>
            </a:r>
            <a:r>
              <a:rPr lang="cs-CZ" sz="2400" dirty="0"/>
              <a:t> </a:t>
            </a:r>
            <a:r>
              <a:rPr lang="cs-CZ" sz="2400" dirty="0" err="1"/>
              <a:t>гусла</a:t>
            </a:r>
            <a:r>
              <a:rPr lang="cs-CZ" sz="2400" dirty="0"/>
              <a:t> є </a:t>
            </a:r>
            <a:r>
              <a:rPr lang="cs-CZ" sz="2400" dirty="0" err="1"/>
              <a:t>народним</a:t>
            </a:r>
            <a:r>
              <a:rPr lang="cs-CZ" sz="2400" dirty="0"/>
              <a:t> </a:t>
            </a:r>
            <a:r>
              <a:rPr lang="cs-CZ" sz="2400" dirty="0" err="1"/>
              <a:t>музичним</a:t>
            </a:r>
            <a:r>
              <a:rPr lang="cs-CZ" sz="2400" dirty="0"/>
              <a:t> </a:t>
            </a:r>
            <a:r>
              <a:rPr lang="cs-CZ" sz="2400" dirty="0" err="1"/>
              <a:t>інструментом</a:t>
            </a:r>
            <a:r>
              <a:rPr lang="cs-CZ" sz="2400" dirty="0"/>
              <a:t> </a:t>
            </a:r>
            <a:r>
              <a:rPr lang="cs-CZ" sz="2400" dirty="0" err="1"/>
              <a:t>росіян</a:t>
            </a:r>
            <a:r>
              <a:rPr lang="cs-CZ" sz="2400" dirty="0"/>
              <a:t>, </a:t>
            </a:r>
            <a:r>
              <a:rPr lang="cs-CZ" sz="2400" dirty="0" err="1"/>
              <a:t>чехів</a:t>
            </a:r>
            <a:r>
              <a:rPr lang="cs-CZ" sz="2400" dirty="0"/>
              <a:t>, </a:t>
            </a:r>
            <a:r>
              <a:rPr lang="cs-CZ" sz="2400" dirty="0" err="1"/>
              <a:t>словаків</a:t>
            </a:r>
            <a:r>
              <a:rPr lang="cs-CZ" sz="2400" dirty="0"/>
              <a:t> </a:t>
            </a:r>
            <a:r>
              <a:rPr lang="cs-CZ" sz="2400" dirty="0" err="1"/>
              <a:t>та</a:t>
            </a:r>
            <a:r>
              <a:rPr lang="cs-CZ" sz="2400" dirty="0"/>
              <a:t> </a:t>
            </a:r>
            <a:r>
              <a:rPr lang="cs-CZ" sz="2400" dirty="0" err="1"/>
              <a:t>багатьох</a:t>
            </a:r>
            <a:r>
              <a:rPr lang="cs-CZ" sz="2400" dirty="0"/>
              <a:t> </a:t>
            </a:r>
            <a:r>
              <a:rPr lang="cs-CZ" sz="2400" dirty="0" err="1"/>
              <a:t>інших</a:t>
            </a:r>
            <a:r>
              <a:rPr lang="cs-CZ" sz="2400" dirty="0"/>
              <a:t> </a:t>
            </a:r>
            <a:r>
              <a:rPr lang="cs-CZ" sz="2400" dirty="0" err="1"/>
              <a:t>народів</a:t>
            </a:r>
            <a:r>
              <a:rPr lang="cs-CZ" sz="2400" dirty="0"/>
              <a:t>. </a:t>
            </a:r>
            <a:r>
              <a:rPr lang="cs-CZ" sz="2400" dirty="0" err="1"/>
              <a:t>Про</a:t>
            </a:r>
            <a:r>
              <a:rPr lang="cs-CZ" sz="2400" dirty="0"/>
              <a:t> </a:t>
            </a:r>
            <a:r>
              <a:rPr lang="cs-CZ" sz="2400" dirty="0" err="1"/>
              <a:t>його</a:t>
            </a:r>
            <a:r>
              <a:rPr lang="cs-CZ" sz="2400" dirty="0"/>
              <a:t> </a:t>
            </a:r>
            <a:r>
              <a:rPr lang="cs-CZ" sz="2400" dirty="0" err="1"/>
              <a:t>побутування</a:t>
            </a:r>
            <a:r>
              <a:rPr lang="cs-CZ" sz="2400" dirty="0"/>
              <a:t> в </a:t>
            </a:r>
            <a:r>
              <a:rPr lang="cs-CZ" sz="2400" dirty="0" err="1"/>
              <a:t>Київській</a:t>
            </a:r>
            <a:r>
              <a:rPr lang="cs-CZ" sz="2400" dirty="0"/>
              <a:t> </a:t>
            </a:r>
            <a:r>
              <a:rPr lang="cs-CZ" sz="2400" dirty="0" err="1"/>
              <a:t>Русі</a:t>
            </a:r>
            <a:r>
              <a:rPr lang="cs-CZ" sz="2400" dirty="0"/>
              <a:t> </a:t>
            </a:r>
            <a:r>
              <a:rPr lang="cs-CZ" sz="2400" dirty="0" err="1"/>
              <a:t>свідчить</a:t>
            </a:r>
            <a:r>
              <a:rPr lang="cs-CZ" sz="2400" dirty="0"/>
              <a:t> і </a:t>
            </a:r>
            <a:r>
              <a:rPr lang="cs-CZ" sz="2400" dirty="0" err="1"/>
              <a:t>автор</a:t>
            </a:r>
            <a:r>
              <a:rPr lang="cs-CZ" sz="2400" dirty="0"/>
              <a:t> «</a:t>
            </a:r>
            <a:r>
              <a:rPr lang="cs-CZ" sz="2400" dirty="0" err="1"/>
              <a:t>Слова</a:t>
            </a:r>
            <a:r>
              <a:rPr lang="cs-CZ" sz="2400" dirty="0"/>
              <a:t> о </a:t>
            </a:r>
            <a:r>
              <a:rPr lang="cs-CZ" sz="2400" dirty="0" err="1"/>
              <a:t>полку</a:t>
            </a:r>
            <a:r>
              <a:rPr lang="cs-CZ" sz="2400" dirty="0"/>
              <a:t> </a:t>
            </a:r>
            <a:r>
              <a:rPr lang="cs-CZ" sz="2400" dirty="0" err="1"/>
              <a:t>Ігоревім</a:t>
            </a:r>
            <a:r>
              <a:rPr lang="cs-CZ" sz="2400" dirty="0"/>
              <a:t>», і </a:t>
            </a:r>
            <a:r>
              <a:rPr lang="cs-CZ" sz="2400" dirty="0" err="1"/>
              <a:t>фрески</a:t>
            </a:r>
            <a:r>
              <a:rPr lang="cs-CZ" sz="2400" dirty="0"/>
              <a:t> </a:t>
            </a:r>
            <a:r>
              <a:rPr lang="cs-CZ" sz="2400" dirty="0" err="1"/>
              <a:t>Софійського</a:t>
            </a:r>
            <a:r>
              <a:rPr lang="cs-CZ" sz="2400" dirty="0"/>
              <a:t> </a:t>
            </a:r>
            <a:r>
              <a:rPr lang="cs-CZ" sz="2400" dirty="0" err="1"/>
              <a:t>собору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57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КОБЗА, БАНДУРА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384376" cy="547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7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Ліра</a:t>
            </a:r>
            <a:r>
              <a:rPr lang="cs-CZ" b="1" dirty="0"/>
              <a:t> </a:t>
            </a:r>
            <a:r>
              <a:rPr lang="cs-CZ" b="1" dirty="0" err="1"/>
              <a:t>колісна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672408" cy="54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4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СУРМИ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16" y="1556792"/>
            <a:ext cx="6872568" cy="463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1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Шумові</a:t>
            </a:r>
            <a:r>
              <a:rPr lang="cs-CZ" b="1" dirty="0"/>
              <a:t> </a:t>
            </a:r>
            <a:r>
              <a:rPr lang="cs-CZ" b="1" dirty="0" err="1"/>
              <a:t>та</a:t>
            </a:r>
            <a:r>
              <a:rPr lang="cs-CZ" b="1" dirty="0"/>
              <a:t> </a:t>
            </a:r>
            <a:r>
              <a:rPr lang="cs-CZ" b="1" dirty="0" err="1"/>
              <a:t>ударні</a:t>
            </a:r>
            <a:r>
              <a:rPr lang="cs-CZ" b="1" dirty="0"/>
              <a:t> </a:t>
            </a:r>
            <a:r>
              <a:rPr lang="cs-CZ" b="1" dirty="0" err="1"/>
              <a:t>музичні</a:t>
            </a:r>
            <a:r>
              <a:rPr lang="cs-CZ" b="1" dirty="0"/>
              <a:t> </a:t>
            </a:r>
            <a:r>
              <a:rPr lang="cs-CZ" b="1" dirty="0" err="1"/>
              <a:t>інструменти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94" y="1700807"/>
            <a:ext cx="6989098" cy="479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0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97</Words>
  <Application>Microsoft Office PowerPoint</Application>
  <PresentationFormat>Předvádění na obrazovce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Музичні інструменти України </vt:lpstr>
      <vt:lpstr>СВИРІЛІ, КУВИЧКИ </vt:lpstr>
      <vt:lpstr>БАС, БАСОЛЯ,  КОЗОБАС </vt:lpstr>
      <vt:lpstr>ВОЛИНКИ  </vt:lpstr>
      <vt:lpstr>Гусла </vt:lpstr>
      <vt:lpstr>КОБЗА, БАНДУРА </vt:lpstr>
      <vt:lpstr>Ліра колісна </vt:lpstr>
      <vt:lpstr>СУРМИ </vt:lpstr>
      <vt:lpstr>Шумові та ударні музичні інструменти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Oxa</dc:creator>
  <cp:lastModifiedBy>Oxa</cp:lastModifiedBy>
  <cp:revision>5</cp:revision>
  <dcterms:created xsi:type="dcterms:W3CDTF">2012-05-15T17:59:30Z</dcterms:created>
  <dcterms:modified xsi:type="dcterms:W3CDTF">2012-05-15T18:12:42Z</dcterms:modified>
</cp:coreProperties>
</file>