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23.xml" ContentType="application/vnd.openxmlformats-officedocument.presentationml.notesSlide+xml"/>
  <Override PartName="/ppt/diagrams/data6.xml" ContentType="application/vnd.openxmlformats-officedocument.drawingml.diagramData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diagrams/layout6.xml" ContentType="application/vnd.openxmlformats-officedocument.drawingml.diagramLayout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diagrams/layout7.xml" ContentType="application/vnd.openxmlformats-officedocument.drawingml.diagramLayout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40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  <p:sldMasterId id="2147484353" r:id="rId2"/>
    <p:sldMasterId id="2147484365" r:id="rId3"/>
    <p:sldMasterId id="2147484377" r:id="rId4"/>
    <p:sldMasterId id="2147484389" r:id="rId5"/>
  </p:sldMasterIdLst>
  <p:notesMasterIdLst>
    <p:notesMasterId r:id="rId50"/>
  </p:notesMasterIdLst>
  <p:sldIdLst>
    <p:sldId id="313" r:id="rId6"/>
    <p:sldId id="314" r:id="rId7"/>
    <p:sldId id="266" r:id="rId8"/>
    <p:sldId id="268" r:id="rId9"/>
    <p:sldId id="267" r:id="rId10"/>
    <p:sldId id="257" r:id="rId11"/>
    <p:sldId id="260" r:id="rId12"/>
    <p:sldId id="307" r:id="rId13"/>
    <p:sldId id="308" r:id="rId14"/>
    <p:sldId id="310" r:id="rId15"/>
    <p:sldId id="304" r:id="rId16"/>
    <p:sldId id="300" r:id="rId17"/>
    <p:sldId id="301" r:id="rId18"/>
    <p:sldId id="275" r:id="rId19"/>
    <p:sldId id="305" r:id="rId20"/>
    <p:sldId id="269" r:id="rId21"/>
    <p:sldId id="276" r:id="rId22"/>
    <p:sldId id="302" r:id="rId23"/>
    <p:sldId id="270" r:id="rId24"/>
    <p:sldId id="259" r:id="rId25"/>
    <p:sldId id="303" r:id="rId26"/>
    <p:sldId id="277" r:id="rId27"/>
    <p:sldId id="278" r:id="rId28"/>
    <p:sldId id="311" r:id="rId29"/>
    <p:sldId id="279" r:id="rId30"/>
    <p:sldId id="280" r:id="rId31"/>
    <p:sldId id="282" r:id="rId32"/>
    <p:sldId id="285" r:id="rId33"/>
    <p:sldId id="283" r:id="rId34"/>
    <p:sldId id="284" r:id="rId35"/>
    <p:sldId id="286" r:id="rId36"/>
    <p:sldId id="287" r:id="rId37"/>
    <p:sldId id="290" r:id="rId38"/>
    <p:sldId id="291" r:id="rId39"/>
    <p:sldId id="292" r:id="rId40"/>
    <p:sldId id="293" r:id="rId41"/>
    <p:sldId id="295" r:id="rId42"/>
    <p:sldId id="296" r:id="rId43"/>
    <p:sldId id="298" r:id="rId44"/>
    <p:sldId id="274" r:id="rId45"/>
    <p:sldId id="288" r:id="rId46"/>
    <p:sldId id="273" r:id="rId47"/>
    <p:sldId id="289" r:id="rId48"/>
    <p:sldId id="299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69EE0-6B12-4C4A-8EF6-08C55C5282E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AAFBB6-158D-4925-B15D-CF37ACDD18B7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pPr algn="l"/>
          <a:r>
            <a:rPr lang="cs-CZ" dirty="0" smtClean="0"/>
            <a:t>Cíl</a:t>
          </a:r>
          <a:endParaRPr lang="cs-CZ" dirty="0"/>
        </a:p>
      </dgm:t>
    </dgm:pt>
    <dgm:pt modelId="{DABB7551-786E-4B95-8B7C-FAB5B98B30C9}" type="parTrans" cxnId="{3E298291-D425-417A-90D5-32150845064F}">
      <dgm:prSet/>
      <dgm:spPr/>
      <dgm:t>
        <a:bodyPr/>
        <a:lstStyle/>
        <a:p>
          <a:pPr algn="l"/>
          <a:endParaRPr lang="cs-CZ"/>
        </a:p>
      </dgm:t>
    </dgm:pt>
    <dgm:pt modelId="{A0E94732-E67B-4CA2-A49F-D6206592535A}" type="sibTrans" cxnId="{3E298291-D425-417A-90D5-32150845064F}">
      <dgm:prSet/>
      <dgm:spPr/>
      <dgm:t>
        <a:bodyPr/>
        <a:lstStyle/>
        <a:p>
          <a:pPr algn="l"/>
          <a:endParaRPr lang="cs-CZ"/>
        </a:p>
      </dgm:t>
    </dgm:pt>
    <dgm:pt modelId="{3CE9DCAB-A01D-4798-A27B-56878914C1CD}">
      <dgm:prSet phldrT="[Text]" custT="1"/>
      <dgm:spPr/>
      <dgm:t>
        <a:bodyPr/>
        <a:lstStyle/>
        <a:p>
          <a:pPr algn="l"/>
          <a:r>
            <a:rPr lang="cs-CZ" sz="1600" dirty="0" smtClean="0"/>
            <a:t>Cílem předmětu je seznámit studenty s </a:t>
          </a:r>
          <a:r>
            <a:rPr lang="cs-CZ" sz="1600" dirty="0" err="1" smtClean="0"/>
            <a:t>multidisciplinární</a:t>
          </a:r>
          <a:r>
            <a:rPr lang="cs-CZ" sz="1600" dirty="0" smtClean="0"/>
            <a:t> oblastí informačních systémů.</a:t>
          </a:r>
          <a:endParaRPr lang="cs-CZ" sz="1600" dirty="0"/>
        </a:p>
      </dgm:t>
    </dgm:pt>
    <dgm:pt modelId="{2FAF28AB-9132-4B72-9A6B-D0F5A3DDE2C6}" type="parTrans" cxnId="{A1201339-C4F3-4A9A-B8E5-EE9CA5F4222C}">
      <dgm:prSet/>
      <dgm:spPr/>
      <dgm:t>
        <a:bodyPr/>
        <a:lstStyle/>
        <a:p>
          <a:pPr algn="l"/>
          <a:endParaRPr lang="cs-CZ"/>
        </a:p>
      </dgm:t>
    </dgm:pt>
    <dgm:pt modelId="{E468CBB7-F308-4402-B081-1729AB550665}" type="sibTrans" cxnId="{A1201339-C4F3-4A9A-B8E5-EE9CA5F4222C}">
      <dgm:prSet/>
      <dgm:spPr/>
      <dgm:t>
        <a:bodyPr/>
        <a:lstStyle/>
        <a:p>
          <a:pPr algn="l"/>
          <a:endParaRPr lang="cs-CZ"/>
        </a:p>
      </dgm:t>
    </dgm:pt>
    <dgm:pt modelId="{B9D9B799-3C18-453F-AFEF-E0D061632F97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cs-CZ" dirty="0" smtClean="0"/>
            <a:t>Témata</a:t>
          </a:r>
          <a:endParaRPr lang="cs-CZ" dirty="0"/>
        </a:p>
      </dgm:t>
    </dgm:pt>
    <dgm:pt modelId="{F469BED1-BAAD-43D3-85DE-1582FB295535}" type="parTrans" cxnId="{256399A0-746B-4330-8AF2-AC936AE689A8}">
      <dgm:prSet/>
      <dgm:spPr/>
      <dgm:t>
        <a:bodyPr/>
        <a:lstStyle/>
        <a:p>
          <a:pPr algn="l"/>
          <a:endParaRPr lang="cs-CZ"/>
        </a:p>
      </dgm:t>
    </dgm:pt>
    <dgm:pt modelId="{720B4122-B155-4620-B0E5-B2E395B2D7E5}" type="sibTrans" cxnId="{256399A0-746B-4330-8AF2-AC936AE689A8}">
      <dgm:prSet/>
      <dgm:spPr/>
      <dgm:t>
        <a:bodyPr/>
        <a:lstStyle/>
        <a:p>
          <a:pPr algn="l"/>
          <a:endParaRPr lang="cs-CZ"/>
        </a:p>
      </dgm:t>
    </dgm:pt>
    <dgm:pt modelId="{8A3A3ADE-CB7F-4F13-8718-393BDED7F2CB}">
      <dgm:prSet phldrT="[Text]" custT="1"/>
      <dgm:spPr/>
      <dgm:t>
        <a:bodyPr/>
        <a:lstStyle/>
        <a:p>
          <a:pPr algn="l"/>
          <a:r>
            <a:rPr lang="cs-CZ" sz="1600" dirty="0" smtClean="0"/>
            <a:t>Budeme se zabývat základními principy a vlastnostmi informačních systémů, reprezentací dat a využitím rozšiřitelného značkovacího jazyka v IS a podnikovými informačními systémy. </a:t>
          </a:r>
          <a:endParaRPr lang="cs-CZ" sz="1600" dirty="0"/>
        </a:p>
      </dgm:t>
    </dgm:pt>
    <dgm:pt modelId="{552C7B0F-3666-497B-8849-A5F2A27901B5}" type="parTrans" cxnId="{AC11C415-3F1C-4006-A6BE-88409A9D7A1A}">
      <dgm:prSet/>
      <dgm:spPr/>
      <dgm:t>
        <a:bodyPr/>
        <a:lstStyle/>
        <a:p>
          <a:pPr algn="l"/>
          <a:endParaRPr lang="cs-CZ"/>
        </a:p>
      </dgm:t>
    </dgm:pt>
    <dgm:pt modelId="{3A0C0562-8A4F-4E5D-A718-2FBEBD670A6A}" type="sibTrans" cxnId="{AC11C415-3F1C-4006-A6BE-88409A9D7A1A}">
      <dgm:prSet/>
      <dgm:spPr/>
      <dgm:t>
        <a:bodyPr/>
        <a:lstStyle/>
        <a:p>
          <a:pPr algn="l"/>
          <a:endParaRPr lang="cs-CZ"/>
        </a:p>
      </dgm:t>
    </dgm:pt>
    <dgm:pt modelId="{FA176FE2-01D1-42FC-B665-DDCCAD003746}">
      <dgm:prSet phldrT="[Text]" custT="1"/>
      <dgm:spPr/>
      <dgm:t>
        <a:bodyPr/>
        <a:lstStyle/>
        <a:p>
          <a:pPr algn="l"/>
          <a:r>
            <a:rPr lang="cs-CZ" sz="1600" dirty="0" smtClean="0"/>
            <a:t>Zaměříme se také na projektování IS a na modelování IS s využitím unifikovaného modelovacího jazyka.  </a:t>
          </a:r>
          <a:endParaRPr lang="cs-CZ" sz="1600" dirty="0"/>
        </a:p>
      </dgm:t>
    </dgm:pt>
    <dgm:pt modelId="{9BC5123D-8F8A-4420-B3D0-953588CCAA74}" type="parTrans" cxnId="{18AD9B14-35C1-486C-8BA3-75FD6F31AA5C}">
      <dgm:prSet/>
      <dgm:spPr/>
    </dgm:pt>
    <dgm:pt modelId="{7301C405-B190-4E03-AC5C-97928E4CAABC}" type="sibTrans" cxnId="{18AD9B14-35C1-486C-8BA3-75FD6F31AA5C}">
      <dgm:prSet/>
      <dgm:spPr/>
    </dgm:pt>
    <dgm:pt modelId="{FF2FA56F-80E6-419D-B917-D15B410031D8}">
      <dgm:prSet phldrT="[Text]" custT="1"/>
      <dgm:spPr/>
      <dgm:t>
        <a:bodyPr/>
        <a:lstStyle/>
        <a:p>
          <a:pPr algn="l"/>
          <a:r>
            <a:rPr lang="cs-CZ" sz="1600" dirty="0" smtClean="0"/>
            <a:t>Pozornost budeme věnovat i manažerským informačním systémům včetně business </a:t>
          </a:r>
          <a:r>
            <a:rPr lang="cs-CZ" sz="1600" dirty="0" err="1" smtClean="0"/>
            <a:t>intelligence</a:t>
          </a:r>
          <a:r>
            <a:rPr lang="cs-CZ" sz="1600" dirty="0" smtClean="0"/>
            <a:t>.</a:t>
          </a:r>
          <a:endParaRPr lang="cs-CZ" sz="1600" dirty="0"/>
        </a:p>
      </dgm:t>
    </dgm:pt>
    <dgm:pt modelId="{F6630977-A6FF-4FF1-B012-4E330104C82A}" type="parTrans" cxnId="{8DE39C4A-4EC1-4570-8650-3C500955EAA0}">
      <dgm:prSet/>
      <dgm:spPr/>
    </dgm:pt>
    <dgm:pt modelId="{F68E4FB0-DC99-4F85-A58C-2C8AEC693026}" type="sibTrans" cxnId="{8DE39C4A-4EC1-4570-8650-3C500955EAA0}">
      <dgm:prSet/>
      <dgm:spPr/>
    </dgm:pt>
    <dgm:pt modelId="{611B0778-0883-41FB-A8DB-6B851C72F2F5}" type="pres">
      <dgm:prSet presAssocID="{B5F69EE0-6B12-4C4A-8EF6-08C55C5282E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6423A73-0CD8-4BD6-BDD4-D914C3232685}" type="pres">
      <dgm:prSet presAssocID="{A2AAFBB6-158D-4925-B15D-CF37ACDD18B7}" presName="composite" presStyleCnt="0"/>
      <dgm:spPr/>
    </dgm:pt>
    <dgm:pt modelId="{191FFB7E-4C60-40CB-83EC-4A63692228AD}" type="pres">
      <dgm:prSet presAssocID="{A2AAFBB6-158D-4925-B15D-CF37ACDD18B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A4A008-A4BC-4280-8EF3-4BA2969C8D5C}" type="pres">
      <dgm:prSet presAssocID="{A2AAFBB6-158D-4925-B15D-CF37ACDD18B7}" presName="descendantText" presStyleLbl="alignAcc1" presStyleIdx="0" presStyleCnt="2" custLinFactNeighborX="0" custLinFactNeighborY="-28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A24C28-5A7D-4893-97C6-786FCC9938A1}" type="pres">
      <dgm:prSet presAssocID="{A0E94732-E67B-4CA2-A49F-D6206592535A}" presName="sp" presStyleCnt="0"/>
      <dgm:spPr/>
    </dgm:pt>
    <dgm:pt modelId="{DA839381-6C00-4160-A161-36C07A7B2317}" type="pres">
      <dgm:prSet presAssocID="{B9D9B799-3C18-453F-AFEF-E0D061632F97}" presName="composite" presStyleCnt="0"/>
      <dgm:spPr/>
    </dgm:pt>
    <dgm:pt modelId="{51F3957F-5FBB-4540-BE2B-C144A5B1C6FB}" type="pres">
      <dgm:prSet presAssocID="{B9D9B799-3C18-453F-AFEF-E0D061632F97}" presName="parentText" presStyleLbl="alignNode1" presStyleIdx="1" presStyleCnt="2" custScaleY="17278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6FC713-E119-4A66-B2AC-3E6938C87443}" type="pres">
      <dgm:prSet presAssocID="{B9D9B799-3C18-453F-AFEF-E0D061632F97}" presName="descendantText" presStyleLbl="alignAcc1" presStyleIdx="1" presStyleCnt="2" custScaleY="20665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11C415-3F1C-4006-A6BE-88409A9D7A1A}" srcId="{B9D9B799-3C18-453F-AFEF-E0D061632F97}" destId="{8A3A3ADE-CB7F-4F13-8718-393BDED7F2CB}" srcOrd="0" destOrd="0" parTransId="{552C7B0F-3666-497B-8849-A5F2A27901B5}" sibTransId="{3A0C0562-8A4F-4E5D-A718-2FBEBD670A6A}"/>
    <dgm:cxn modelId="{3E298291-D425-417A-90D5-32150845064F}" srcId="{B5F69EE0-6B12-4C4A-8EF6-08C55C5282E4}" destId="{A2AAFBB6-158D-4925-B15D-CF37ACDD18B7}" srcOrd="0" destOrd="0" parTransId="{DABB7551-786E-4B95-8B7C-FAB5B98B30C9}" sibTransId="{A0E94732-E67B-4CA2-A49F-D6206592535A}"/>
    <dgm:cxn modelId="{256399A0-746B-4330-8AF2-AC936AE689A8}" srcId="{B5F69EE0-6B12-4C4A-8EF6-08C55C5282E4}" destId="{B9D9B799-3C18-453F-AFEF-E0D061632F97}" srcOrd="1" destOrd="0" parTransId="{F469BED1-BAAD-43D3-85DE-1582FB295535}" sibTransId="{720B4122-B155-4620-B0E5-B2E395B2D7E5}"/>
    <dgm:cxn modelId="{3830DA03-00BC-4F43-96A6-DBA338410067}" type="presOf" srcId="{B5F69EE0-6B12-4C4A-8EF6-08C55C5282E4}" destId="{611B0778-0883-41FB-A8DB-6B851C72F2F5}" srcOrd="0" destOrd="0" presId="urn:microsoft.com/office/officeart/2005/8/layout/chevron2"/>
    <dgm:cxn modelId="{23CE3B58-2FD5-4C10-9333-8AFA5FADAE11}" type="presOf" srcId="{A2AAFBB6-158D-4925-B15D-CF37ACDD18B7}" destId="{191FFB7E-4C60-40CB-83EC-4A63692228AD}" srcOrd="0" destOrd="0" presId="urn:microsoft.com/office/officeart/2005/8/layout/chevron2"/>
    <dgm:cxn modelId="{517A2D99-D799-4A76-8420-41B144914437}" type="presOf" srcId="{B9D9B799-3C18-453F-AFEF-E0D061632F97}" destId="{51F3957F-5FBB-4540-BE2B-C144A5B1C6FB}" srcOrd="0" destOrd="0" presId="urn:microsoft.com/office/officeart/2005/8/layout/chevron2"/>
    <dgm:cxn modelId="{51A7F1DA-2B0A-4F6B-B6FB-B3B6A39872A2}" type="presOf" srcId="{8A3A3ADE-CB7F-4F13-8718-393BDED7F2CB}" destId="{566FC713-E119-4A66-B2AC-3E6938C87443}" srcOrd="0" destOrd="0" presId="urn:microsoft.com/office/officeart/2005/8/layout/chevron2"/>
    <dgm:cxn modelId="{A1201339-C4F3-4A9A-B8E5-EE9CA5F4222C}" srcId="{A2AAFBB6-158D-4925-B15D-CF37ACDD18B7}" destId="{3CE9DCAB-A01D-4798-A27B-56878914C1CD}" srcOrd="0" destOrd="0" parTransId="{2FAF28AB-9132-4B72-9A6B-D0F5A3DDE2C6}" sibTransId="{E468CBB7-F308-4402-B081-1729AB550665}"/>
    <dgm:cxn modelId="{6E5B9451-B539-4553-B6A4-40BEB2C4DA55}" type="presOf" srcId="{FA176FE2-01D1-42FC-B665-DDCCAD003746}" destId="{566FC713-E119-4A66-B2AC-3E6938C87443}" srcOrd="0" destOrd="1" presId="urn:microsoft.com/office/officeart/2005/8/layout/chevron2"/>
    <dgm:cxn modelId="{807F40C2-251E-4599-A592-1B18F3ADD8C2}" type="presOf" srcId="{3CE9DCAB-A01D-4798-A27B-56878914C1CD}" destId="{D0A4A008-A4BC-4280-8EF3-4BA2969C8D5C}" srcOrd="0" destOrd="0" presId="urn:microsoft.com/office/officeart/2005/8/layout/chevron2"/>
    <dgm:cxn modelId="{8DE39C4A-4EC1-4570-8650-3C500955EAA0}" srcId="{B9D9B799-3C18-453F-AFEF-E0D061632F97}" destId="{FF2FA56F-80E6-419D-B917-D15B410031D8}" srcOrd="2" destOrd="0" parTransId="{F6630977-A6FF-4FF1-B012-4E330104C82A}" sibTransId="{F68E4FB0-DC99-4F85-A58C-2C8AEC693026}"/>
    <dgm:cxn modelId="{18AD9B14-35C1-486C-8BA3-75FD6F31AA5C}" srcId="{B9D9B799-3C18-453F-AFEF-E0D061632F97}" destId="{FA176FE2-01D1-42FC-B665-DDCCAD003746}" srcOrd="1" destOrd="0" parTransId="{9BC5123D-8F8A-4420-B3D0-953588CCAA74}" sibTransId="{7301C405-B190-4E03-AC5C-97928E4CAABC}"/>
    <dgm:cxn modelId="{0E531AB0-20A4-4950-9734-9B6A90268C9B}" type="presOf" srcId="{FF2FA56F-80E6-419D-B917-D15B410031D8}" destId="{566FC713-E119-4A66-B2AC-3E6938C87443}" srcOrd="0" destOrd="2" presId="urn:microsoft.com/office/officeart/2005/8/layout/chevron2"/>
    <dgm:cxn modelId="{8B1CC278-1E7D-4AC0-B990-2E1CE532B2D7}" type="presParOf" srcId="{611B0778-0883-41FB-A8DB-6B851C72F2F5}" destId="{16423A73-0CD8-4BD6-BDD4-D914C3232685}" srcOrd="0" destOrd="0" presId="urn:microsoft.com/office/officeart/2005/8/layout/chevron2"/>
    <dgm:cxn modelId="{FDC157F3-3CDC-463B-B442-5B32EE4BD177}" type="presParOf" srcId="{16423A73-0CD8-4BD6-BDD4-D914C3232685}" destId="{191FFB7E-4C60-40CB-83EC-4A63692228AD}" srcOrd="0" destOrd="0" presId="urn:microsoft.com/office/officeart/2005/8/layout/chevron2"/>
    <dgm:cxn modelId="{A8DE12AA-B95D-4B0F-855B-D8DE2BC7A4BD}" type="presParOf" srcId="{16423A73-0CD8-4BD6-BDD4-D914C3232685}" destId="{D0A4A008-A4BC-4280-8EF3-4BA2969C8D5C}" srcOrd="1" destOrd="0" presId="urn:microsoft.com/office/officeart/2005/8/layout/chevron2"/>
    <dgm:cxn modelId="{D9D4F8E9-0785-4639-B9EA-C4C1338BD4FA}" type="presParOf" srcId="{611B0778-0883-41FB-A8DB-6B851C72F2F5}" destId="{3BA24C28-5A7D-4893-97C6-786FCC9938A1}" srcOrd="1" destOrd="0" presId="urn:microsoft.com/office/officeart/2005/8/layout/chevron2"/>
    <dgm:cxn modelId="{CD0A75C3-954A-411E-BE7E-35BA09167A79}" type="presParOf" srcId="{611B0778-0883-41FB-A8DB-6B851C72F2F5}" destId="{DA839381-6C00-4160-A161-36C07A7B2317}" srcOrd="2" destOrd="0" presId="urn:microsoft.com/office/officeart/2005/8/layout/chevron2"/>
    <dgm:cxn modelId="{E27FF404-90FA-463B-ACD6-C389B439A0AF}" type="presParOf" srcId="{DA839381-6C00-4160-A161-36C07A7B2317}" destId="{51F3957F-5FBB-4540-BE2B-C144A5B1C6FB}" srcOrd="0" destOrd="0" presId="urn:microsoft.com/office/officeart/2005/8/layout/chevron2"/>
    <dgm:cxn modelId="{88A9FAD7-B91E-4540-8BBE-576BAED50C54}" type="presParOf" srcId="{DA839381-6C00-4160-A161-36C07A7B2317}" destId="{566FC713-E119-4A66-B2AC-3E6938C874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66D68E-B86E-4E7A-889B-934617022D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34F345-17A1-46B4-9E2D-A072B19355D4}">
      <dgm:prSet phldrT="[Text]" custT="1"/>
      <dgm:spPr>
        <a:solidFill>
          <a:schemeClr val="accent3"/>
        </a:solidFill>
      </dgm:spPr>
      <dgm:t>
        <a:bodyPr/>
        <a:lstStyle/>
        <a:p>
          <a:r>
            <a:rPr lang="cs-CZ" sz="2800" dirty="0" smtClean="0"/>
            <a:t>Projekt</a:t>
          </a:r>
        </a:p>
      </dgm:t>
    </dgm:pt>
    <dgm:pt modelId="{54201B96-389F-4FD3-8DC5-4DDCE68DB7C3}" type="parTrans" cxnId="{19753D02-505A-469E-B5D3-35A5169DE125}">
      <dgm:prSet/>
      <dgm:spPr/>
      <dgm:t>
        <a:bodyPr/>
        <a:lstStyle/>
        <a:p>
          <a:endParaRPr lang="cs-CZ"/>
        </a:p>
      </dgm:t>
    </dgm:pt>
    <dgm:pt modelId="{C1BA7266-7841-464A-9CE3-11E607DA84B8}" type="sibTrans" cxnId="{19753D02-505A-469E-B5D3-35A5169DE125}">
      <dgm:prSet/>
      <dgm:spPr/>
      <dgm:t>
        <a:bodyPr/>
        <a:lstStyle/>
        <a:p>
          <a:endParaRPr lang="cs-CZ"/>
        </a:p>
      </dgm:t>
    </dgm:pt>
    <dgm:pt modelId="{C94508AD-A330-44D2-8929-BE8609843A4F}">
      <dgm:prSet phldrT="[Text]"/>
      <dgm:spPr/>
      <dgm:t>
        <a:bodyPr/>
        <a:lstStyle/>
        <a:p>
          <a:r>
            <a:rPr lang="cs-CZ" dirty="0" smtClean="0"/>
            <a:t>Během semestru studenti zpracují velmi zjednodušený projekt vybrané komponenty IS</a:t>
          </a:r>
          <a:endParaRPr lang="cs-CZ" dirty="0"/>
        </a:p>
      </dgm:t>
    </dgm:pt>
    <dgm:pt modelId="{996183DA-925D-471C-B358-2DBDBFAD654B}" type="parTrans" cxnId="{3CC076C3-4AB1-48CD-853F-A1BBE1D9A746}">
      <dgm:prSet/>
      <dgm:spPr/>
      <dgm:t>
        <a:bodyPr/>
        <a:lstStyle/>
        <a:p>
          <a:endParaRPr lang="cs-CZ"/>
        </a:p>
      </dgm:t>
    </dgm:pt>
    <dgm:pt modelId="{42B58494-2452-4A71-80EA-CB09D87D0803}" type="sibTrans" cxnId="{3CC076C3-4AB1-48CD-853F-A1BBE1D9A746}">
      <dgm:prSet/>
      <dgm:spPr/>
      <dgm:t>
        <a:bodyPr/>
        <a:lstStyle/>
        <a:p>
          <a:endParaRPr lang="cs-CZ"/>
        </a:p>
      </dgm:t>
    </dgm:pt>
    <dgm:pt modelId="{9B4B1C22-6A92-4DBF-9CE8-89752B53FFD2}">
      <dgm:prSet phldrT="[Text]" custT="1"/>
      <dgm:spPr>
        <a:solidFill>
          <a:schemeClr val="accent4"/>
        </a:solidFill>
      </dgm:spPr>
      <dgm:t>
        <a:bodyPr/>
        <a:lstStyle/>
        <a:p>
          <a:endParaRPr lang="cs-CZ" sz="2800" dirty="0" smtClean="0"/>
        </a:p>
        <a:p>
          <a:r>
            <a:rPr lang="cs-CZ" sz="2800" dirty="0" smtClean="0"/>
            <a:t>Písemný test</a:t>
          </a:r>
          <a:endParaRPr lang="cs-CZ" sz="2100" dirty="0" smtClean="0"/>
        </a:p>
        <a:p>
          <a:endParaRPr lang="cs-CZ" sz="2100" dirty="0"/>
        </a:p>
      </dgm:t>
    </dgm:pt>
    <dgm:pt modelId="{0CE7428C-22C0-4336-8C85-143668128F06}" type="parTrans" cxnId="{08A8E4C3-F691-44E2-BC18-E7EDA4737D1D}">
      <dgm:prSet/>
      <dgm:spPr/>
      <dgm:t>
        <a:bodyPr/>
        <a:lstStyle/>
        <a:p>
          <a:endParaRPr lang="cs-CZ"/>
        </a:p>
      </dgm:t>
    </dgm:pt>
    <dgm:pt modelId="{4476C6F1-5889-4747-90EA-093AA87725CE}" type="sibTrans" cxnId="{08A8E4C3-F691-44E2-BC18-E7EDA4737D1D}">
      <dgm:prSet/>
      <dgm:spPr/>
      <dgm:t>
        <a:bodyPr/>
        <a:lstStyle/>
        <a:p>
          <a:endParaRPr lang="cs-CZ"/>
        </a:p>
      </dgm:t>
    </dgm:pt>
    <dgm:pt modelId="{679C8096-E7FF-446B-B24E-ABE29045335D}">
      <dgm:prSet phldrT="[Text]"/>
      <dgm:spPr/>
      <dgm:t>
        <a:bodyPr/>
        <a:lstStyle/>
        <a:p>
          <a:r>
            <a:rPr lang="cs-CZ" dirty="0" smtClean="0"/>
            <a:t>Předmět bude uzavřen zkouškou ve formě písemného testu.</a:t>
          </a:r>
          <a:endParaRPr lang="cs-CZ" dirty="0"/>
        </a:p>
      </dgm:t>
    </dgm:pt>
    <dgm:pt modelId="{937E65D8-69F3-46AF-B751-575CCEDCBEE8}" type="parTrans" cxnId="{E2538DD0-00A1-40D7-971A-1C53C813859A}">
      <dgm:prSet/>
      <dgm:spPr/>
      <dgm:t>
        <a:bodyPr/>
        <a:lstStyle/>
        <a:p>
          <a:endParaRPr lang="cs-CZ"/>
        </a:p>
      </dgm:t>
    </dgm:pt>
    <dgm:pt modelId="{2A8D8D74-171A-4A35-B06D-9485C0F29D21}" type="sibTrans" cxnId="{E2538DD0-00A1-40D7-971A-1C53C813859A}">
      <dgm:prSet/>
      <dgm:spPr/>
      <dgm:t>
        <a:bodyPr/>
        <a:lstStyle/>
        <a:p>
          <a:endParaRPr lang="cs-CZ"/>
        </a:p>
      </dgm:t>
    </dgm:pt>
    <dgm:pt modelId="{F4C2412D-2B9C-4D51-A8FE-6F72B2E7DD14}" type="pres">
      <dgm:prSet presAssocID="{2D66D68E-B86E-4E7A-889B-934617022D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0505CDD-2A61-46FB-A3D2-78E1F96E9F30}" type="pres">
      <dgm:prSet presAssocID="{3C34F345-17A1-46B4-9E2D-A072B19355D4}" presName="composite" presStyleCnt="0"/>
      <dgm:spPr/>
    </dgm:pt>
    <dgm:pt modelId="{412EE2F6-D4EA-4731-B066-09E8CC650155}" type="pres">
      <dgm:prSet presAssocID="{3C34F345-17A1-46B4-9E2D-A072B19355D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F34BCD-0F75-4DAD-A1B3-3DB2C78E2543}" type="pres">
      <dgm:prSet presAssocID="{3C34F345-17A1-46B4-9E2D-A072B19355D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5AE11C-9462-4658-9AD9-CF56A6A5DCBB}" type="pres">
      <dgm:prSet presAssocID="{C1BA7266-7841-464A-9CE3-11E607DA84B8}" presName="sp" presStyleCnt="0"/>
      <dgm:spPr/>
    </dgm:pt>
    <dgm:pt modelId="{1A5EF664-BA9F-4F33-B8F6-381CC5A3AEC2}" type="pres">
      <dgm:prSet presAssocID="{9B4B1C22-6A92-4DBF-9CE8-89752B53FFD2}" presName="composite" presStyleCnt="0"/>
      <dgm:spPr/>
    </dgm:pt>
    <dgm:pt modelId="{2901E3BA-0C71-484B-B12F-53CD3FB58D27}" type="pres">
      <dgm:prSet presAssocID="{9B4B1C22-6A92-4DBF-9CE8-89752B53FFD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173128-C521-451E-B2E4-A9363762873C}" type="pres">
      <dgm:prSet presAssocID="{9B4B1C22-6A92-4DBF-9CE8-89752B53FFD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DD8DACA-7B2A-41D0-9AA5-B5223B3778CF}" type="presOf" srcId="{9B4B1C22-6A92-4DBF-9CE8-89752B53FFD2}" destId="{2901E3BA-0C71-484B-B12F-53CD3FB58D27}" srcOrd="0" destOrd="0" presId="urn:microsoft.com/office/officeart/2005/8/layout/chevron2"/>
    <dgm:cxn modelId="{19753D02-505A-469E-B5D3-35A5169DE125}" srcId="{2D66D68E-B86E-4E7A-889B-934617022DC2}" destId="{3C34F345-17A1-46B4-9E2D-A072B19355D4}" srcOrd="0" destOrd="0" parTransId="{54201B96-389F-4FD3-8DC5-4DDCE68DB7C3}" sibTransId="{C1BA7266-7841-464A-9CE3-11E607DA84B8}"/>
    <dgm:cxn modelId="{E2538DD0-00A1-40D7-971A-1C53C813859A}" srcId="{9B4B1C22-6A92-4DBF-9CE8-89752B53FFD2}" destId="{679C8096-E7FF-446B-B24E-ABE29045335D}" srcOrd="0" destOrd="0" parTransId="{937E65D8-69F3-46AF-B751-575CCEDCBEE8}" sibTransId="{2A8D8D74-171A-4A35-B06D-9485C0F29D21}"/>
    <dgm:cxn modelId="{030173C1-A391-4F6C-BC09-37F9C4DBF5A6}" type="presOf" srcId="{2D66D68E-B86E-4E7A-889B-934617022DC2}" destId="{F4C2412D-2B9C-4D51-A8FE-6F72B2E7DD14}" srcOrd="0" destOrd="0" presId="urn:microsoft.com/office/officeart/2005/8/layout/chevron2"/>
    <dgm:cxn modelId="{8379B3CB-B732-41E2-A3B2-3C731380E6DD}" type="presOf" srcId="{C94508AD-A330-44D2-8929-BE8609843A4F}" destId="{BEF34BCD-0F75-4DAD-A1B3-3DB2C78E2543}" srcOrd="0" destOrd="0" presId="urn:microsoft.com/office/officeart/2005/8/layout/chevron2"/>
    <dgm:cxn modelId="{08A8E4C3-F691-44E2-BC18-E7EDA4737D1D}" srcId="{2D66D68E-B86E-4E7A-889B-934617022DC2}" destId="{9B4B1C22-6A92-4DBF-9CE8-89752B53FFD2}" srcOrd="1" destOrd="0" parTransId="{0CE7428C-22C0-4336-8C85-143668128F06}" sibTransId="{4476C6F1-5889-4747-90EA-093AA87725CE}"/>
    <dgm:cxn modelId="{FF7FB98E-9B83-47D7-B401-44FEAF010573}" type="presOf" srcId="{679C8096-E7FF-446B-B24E-ABE29045335D}" destId="{92173128-C521-451E-B2E4-A9363762873C}" srcOrd="0" destOrd="0" presId="urn:microsoft.com/office/officeart/2005/8/layout/chevron2"/>
    <dgm:cxn modelId="{3CC076C3-4AB1-48CD-853F-A1BBE1D9A746}" srcId="{3C34F345-17A1-46B4-9E2D-A072B19355D4}" destId="{C94508AD-A330-44D2-8929-BE8609843A4F}" srcOrd="0" destOrd="0" parTransId="{996183DA-925D-471C-B358-2DBDBFAD654B}" sibTransId="{42B58494-2452-4A71-80EA-CB09D87D0803}"/>
    <dgm:cxn modelId="{8CFC97CA-FA1A-4183-989C-DE1F4D3A9156}" type="presOf" srcId="{3C34F345-17A1-46B4-9E2D-A072B19355D4}" destId="{412EE2F6-D4EA-4731-B066-09E8CC650155}" srcOrd="0" destOrd="0" presId="urn:microsoft.com/office/officeart/2005/8/layout/chevron2"/>
    <dgm:cxn modelId="{34F38CB5-AF34-4864-A39F-083B02930A91}" type="presParOf" srcId="{F4C2412D-2B9C-4D51-A8FE-6F72B2E7DD14}" destId="{50505CDD-2A61-46FB-A3D2-78E1F96E9F30}" srcOrd="0" destOrd="0" presId="urn:microsoft.com/office/officeart/2005/8/layout/chevron2"/>
    <dgm:cxn modelId="{E85DDA82-477A-4B83-B73A-5C092391F789}" type="presParOf" srcId="{50505CDD-2A61-46FB-A3D2-78E1F96E9F30}" destId="{412EE2F6-D4EA-4731-B066-09E8CC650155}" srcOrd="0" destOrd="0" presId="urn:microsoft.com/office/officeart/2005/8/layout/chevron2"/>
    <dgm:cxn modelId="{298362A2-1E4E-4640-8FF5-EBDFCCAADCA1}" type="presParOf" srcId="{50505CDD-2A61-46FB-A3D2-78E1F96E9F30}" destId="{BEF34BCD-0F75-4DAD-A1B3-3DB2C78E2543}" srcOrd="1" destOrd="0" presId="urn:microsoft.com/office/officeart/2005/8/layout/chevron2"/>
    <dgm:cxn modelId="{F94AB4CF-9BDD-4B90-859C-F878AC8D6D61}" type="presParOf" srcId="{F4C2412D-2B9C-4D51-A8FE-6F72B2E7DD14}" destId="{FC5AE11C-9462-4658-9AD9-CF56A6A5DCBB}" srcOrd="1" destOrd="0" presId="urn:microsoft.com/office/officeart/2005/8/layout/chevron2"/>
    <dgm:cxn modelId="{4677E6BA-EBC7-4EBE-842C-CBC36EAC206C}" type="presParOf" srcId="{F4C2412D-2B9C-4D51-A8FE-6F72B2E7DD14}" destId="{1A5EF664-BA9F-4F33-B8F6-381CC5A3AEC2}" srcOrd="2" destOrd="0" presId="urn:microsoft.com/office/officeart/2005/8/layout/chevron2"/>
    <dgm:cxn modelId="{DAE80EEE-4DF7-4FC8-8407-F826AFD466DB}" type="presParOf" srcId="{1A5EF664-BA9F-4F33-B8F6-381CC5A3AEC2}" destId="{2901E3BA-0C71-484B-B12F-53CD3FB58D27}" srcOrd="0" destOrd="0" presId="urn:microsoft.com/office/officeart/2005/8/layout/chevron2"/>
    <dgm:cxn modelId="{D7355091-E2C1-4BFB-9B58-3C729F0A700F}" type="presParOf" srcId="{1A5EF664-BA9F-4F33-B8F6-381CC5A3AEC2}" destId="{92173128-C521-451E-B2E4-A936376287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FFA5F8-FFAE-4B09-9273-B55C22143086}" type="doc">
      <dgm:prSet loTypeId="urn:microsoft.com/office/officeart/2005/8/layout/radial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F33E88F-4890-4821-804A-70A0BAC64D8F}">
      <dgm:prSet phldrT="[Text]"/>
      <dgm:spPr/>
      <dgm:t>
        <a:bodyPr/>
        <a:lstStyle/>
        <a:p>
          <a:r>
            <a:rPr lang="cs-CZ" dirty="0" smtClean="0"/>
            <a:t>Informační</a:t>
          </a:r>
        </a:p>
        <a:p>
          <a:r>
            <a:rPr lang="cs-CZ" dirty="0" smtClean="0"/>
            <a:t>systém</a:t>
          </a:r>
          <a:endParaRPr lang="cs-CZ" dirty="0"/>
        </a:p>
      </dgm:t>
    </dgm:pt>
    <dgm:pt modelId="{A60E3717-1358-49EB-BC27-F19A4098179B}" type="parTrans" cxnId="{9FEAAF21-A618-4997-BBE0-59A7064A988C}">
      <dgm:prSet/>
      <dgm:spPr/>
      <dgm:t>
        <a:bodyPr/>
        <a:lstStyle/>
        <a:p>
          <a:endParaRPr lang="cs-CZ"/>
        </a:p>
      </dgm:t>
    </dgm:pt>
    <dgm:pt modelId="{84BF2368-A918-4A2F-8A69-155CDD9F7E4E}" type="sibTrans" cxnId="{9FEAAF21-A618-4997-BBE0-59A7064A988C}">
      <dgm:prSet/>
      <dgm:spPr/>
      <dgm:t>
        <a:bodyPr/>
        <a:lstStyle/>
        <a:p>
          <a:endParaRPr lang="cs-CZ"/>
        </a:p>
      </dgm:t>
    </dgm:pt>
    <dgm:pt modelId="{7C973D4D-38D0-4FC8-B1C3-15A9144CCC66}">
      <dgm:prSet phldrT="[Text]" custT="1"/>
      <dgm:spPr/>
      <dgm:t>
        <a:bodyPr/>
        <a:lstStyle/>
        <a:p>
          <a:r>
            <a:rPr lang="cs-CZ" sz="1800" baseline="0" dirty="0" smtClean="0"/>
            <a:t>Dodavatelé HW+SW</a:t>
          </a:r>
          <a:endParaRPr lang="cs-CZ" sz="1800" baseline="0" dirty="0"/>
        </a:p>
      </dgm:t>
    </dgm:pt>
    <dgm:pt modelId="{2AF19044-843B-46AF-AA61-9C53F6C40D5A}" type="parTrans" cxnId="{A3D50BB7-6AE8-4CBB-8037-D29E4E9B7AAD}">
      <dgm:prSet/>
      <dgm:spPr/>
      <dgm:t>
        <a:bodyPr/>
        <a:lstStyle/>
        <a:p>
          <a:endParaRPr lang="cs-CZ"/>
        </a:p>
      </dgm:t>
    </dgm:pt>
    <dgm:pt modelId="{FFF39CC0-B2FD-4087-A7AC-9B63A9E3D4A1}" type="sibTrans" cxnId="{A3D50BB7-6AE8-4CBB-8037-D29E4E9B7AAD}">
      <dgm:prSet/>
      <dgm:spPr/>
      <dgm:t>
        <a:bodyPr/>
        <a:lstStyle/>
        <a:p>
          <a:endParaRPr lang="cs-CZ"/>
        </a:p>
      </dgm:t>
    </dgm:pt>
    <dgm:pt modelId="{22075529-08A7-453D-A3D2-3DA43A19B7B6}">
      <dgm:prSet phldrT="[Text]" custT="1"/>
      <dgm:spPr/>
      <dgm:t>
        <a:bodyPr/>
        <a:lstStyle/>
        <a:p>
          <a:r>
            <a:rPr lang="cs-CZ" sz="1800" baseline="0" dirty="0" smtClean="0"/>
            <a:t>Manažeři+ zaměstnanci-</a:t>
          </a:r>
        </a:p>
        <a:p>
          <a:r>
            <a:rPr lang="cs-CZ" sz="1800" baseline="0" dirty="0" smtClean="0"/>
            <a:t>cíle</a:t>
          </a:r>
          <a:endParaRPr lang="cs-CZ" sz="1800" baseline="0" dirty="0"/>
        </a:p>
      </dgm:t>
    </dgm:pt>
    <dgm:pt modelId="{EB0C665E-015B-4285-B25F-E2BCDF347951}" type="parTrans" cxnId="{2DF33F42-769B-4E53-9594-8056D8025C06}">
      <dgm:prSet/>
      <dgm:spPr/>
      <dgm:t>
        <a:bodyPr/>
        <a:lstStyle/>
        <a:p>
          <a:endParaRPr lang="cs-CZ"/>
        </a:p>
      </dgm:t>
    </dgm:pt>
    <dgm:pt modelId="{1807C61C-F511-4479-A197-40CBC5B14B29}" type="sibTrans" cxnId="{2DF33F42-769B-4E53-9594-8056D8025C06}">
      <dgm:prSet/>
      <dgm:spPr/>
      <dgm:t>
        <a:bodyPr/>
        <a:lstStyle/>
        <a:p>
          <a:endParaRPr lang="cs-CZ"/>
        </a:p>
      </dgm:t>
    </dgm:pt>
    <dgm:pt modelId="{6EA5604C-61CD-4B30-80D0-0B8FED2AEA88}">
      <dgm:prSet phldrT="[Text]" custT="1"/>
      <dgm:spPr/>
      <dgm:t>
        <a:bodyPr/>
        <a:lstStyle/>
        <a:p>
          <a:r>
            <a:rPr lang="cs-CZ" sz="1800" baseline="0" smtClean="0"/>
            <a:t>Legislativní,  sociální a kulturní okolí</a:t>
          </a:r>
          <a:endParaRPr lang="cs-CZ" sz="1800" baseline="0" dirty="0"/>
        </a:p>
      </dgm:t>
    </dgm:pt>
    <dgm:pt modelId="{BB4B4419-8620-43C2-80A1-B6723BF6B24C}" type="parTrans" cxnId="{E8D2315C-3F3E-4009-ADFE-FA4CB1874AA0}">
      <dgm:prSet/>
      <dgm:spPr/>
      <dgm:t>
        <a:bodyPr/>
        <a:lstStyle/>
        <a:p>
          <a:endParaRPr lang="cs-CZ"/>
        </a:p>
      </dgm:t>
    </dgm:pt>
    <dgm:pt modelId="{EB18691F-0ADB-4B92-B485-3A287A5F47D6}" type="sibTrans" cxnId="{E8D2315C-3F3E-4009-ADFE-FA4CB1874AA0}">
      <dgm:prSet/>
      <dgm:spPr/>
      <dgm:t>
        <a:bodyPr/>
        <a:lstStyle/>
        <a:p>
          <a:endParaRPr lang="cs-CZ"/>
        </a:p>
      </dgm:t>
    </dgm:pt>
    <dgm:pt modelId="{5F3F37A3-9A50-41AE-BB47-72FF8E8CBE8C}">
      <dgm:prSet phldrT="[Text]" custT="1"/>
      <dgm:spPr/>
      <dgm:t>
        <a:bodyPr/>
        <a:lstStyle/>
        <a:p>
          <a:r>
            <a:rPr lang="cs-CZ" sz="1800" baseline="0" dirty="0" smtClean="0"/>
            <a:t>Firmy – investice+</a:t>
          </a:r>
        </a:p>
        <a:p>
          <a:r>
            <a:rPr lang="cs-CZ" sz="1800" baseline="0" dirty="0" smtClean="0"/>
            <a:t>podnikatelská hodnota</a:t>
          </a:r>
          <a:endParaRPr lang="cs-CZ" sz="1800" baseline="0" dirty="0"/>
        </a:p>
      </dgm:t>
    </dgm:pt>
    <dgm:pt modelId="{A5BCD48E-92CF-4345-A9D8-B8C5418F504F}" type="parTrans" cxnId="{69A49EFF-E617-4C4B-91A5-CC2D85147AAB}">
      <dgm:prSet/>
      <dgm:spPr/>
      <dgm:t>
        <a:bodyPr/>
        <a:lstStyle/>
        <a:p>
          <a:endParaRPr lang="cs-CZ"/>
        </a:p>
      </dgm:t>
    </dgm:pt>
    <dgm:pt modelId="{2CBD59F1-11E6-419D-BC51-286DCDAB4608}" type="sibTrans" cxnId="{69A49EFF-E617-4C4B-91A5-CC2D85147AAB}">
      <dgm:prSet/>
      <dgm:spPr/>
      <dgm:t>
        <a:bodyPr/>
        <a:lstStyle/>
        <a:p>
          <a:endParaRPr lang="cs-CZ"/>
        </a:p>
      </dgm:t>
    </dgm:pt>
    <dgm:pt modelId="{56114A57-24F6-421B-8C49-E102FCA717B8}" type="pres">
      <dgm:prSet presAssocID="{76FFA5F8-FFAE-4B09-9273-B55C2214308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619FBA8-B665-4EF4-8A1F-DE34A310AE95}" type="pres">
      <dgm:prSet presAssocID="{1F33E88F-4890-4821-804A-70A0BAC64D8F}" presName="centerShape" presStyleLbl="node0" presStyleIdx="0" presStyleCnt="1" custScaleX="125353" custScaleY="129035" custLinFactNeighborY="803"/>
      <dgm:spPr/>
      <dgm:t>
        <a:bodyPr/>
        <a:lstStyle/>
        <a:p>
          <a:endParaRPr lang="cs-CZ"/>
        </a:p>
      </dgm:t>
    </dgm:pt>
    <dgm:pt modelId="{52A61745-C773-43C3-9CF9-30899FC5E93C}" type="pres">
      <dgm:prSet presAssocID="{2AF19044-843B-46AF-AA61-9C53F6C40D5A}" presName="parTrans" presStyleLbl="sibTrans2D1" presStyleIdx="0" presStyleCnt="4" custFlipVert="1" custFlipHor="1" custScaleX="125189" custScaleY="94772"/>
      <dgm:spPr/>
      <dgm:t>
        <a:bodyPr/>
        <a:lstStyle/>
        <a:p>
          <a:endParaRPr lang="cs-CZ"/>
        </a:p>
      </dgm:t>
    </dgm:pt>
    <dgm:pt modelId="{644544CE-4EF2-41BB-A241-77E9E5882495}" type="pres">
      <dgm:prSet presAssocID="{2AF19044-843B-46AF-AA61-9C53F6C40D5A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880FF4B2-231C-4685-9F10-AC56D6D7BD92}" type="pres">
      <dgm:prSet presAssocID="{7C973D4D-38D0-4FC8-B1C3-15A9144CCC66}" presName="node" presStyleLbl="node1" presStyleIdx="0" presStyleCnt="4" custScaleX="227946" custRadScaleRad="1025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251B44-8272-4A85-8901-C12275AD6A1D}" type="pres">
      <dgm:prSet presAssocID="{EB0C665E-015B-4285-B25F-E2BCDF347951}" presName="parTrans" presStyleLbl="sibTrans2D1" presStyleIdx="1" presStyleCnt="4" custFlipVert="1" custFlipHor="1" custScaleX="125190" custScaleY="94772"/>
      <dgm:spPr/>
      <dgm:t>
        <a:bodyPr/>
        <a:lstStyle/>
        <a:p>
          <a:endParaRPr lang="cs-CZ"/>
        </a:p>
      </dgm:t>
    </dgm:pt>
    <dgm:pt modelId="{4F2B2A89-8D8C-4CA8-9137-DAD633EE6522}" type="pres">
      <dgm:prSet presAssocID="{EB0C665E-015B-4285-B25F-E2BCDF347951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5C0D2170-D388-4FFC-8747-49E202CF7AE2}" type="pres">
      <dgm:prSet presAssocID="{22075529-08A7-453D-A3D2-3DA43A19B7B6}" presName="node" presStyleLbl="node1" presStyleIdx="1" presStyleCnt="4" custScaleX="201193" custScaleY="116790" custRadScaleRad="1364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BFBC5C-8385-4093-9CD0-431F03149356}" type="pres">
      <dgm:prSet presAssocID="{BB4B4419-8620-43C2-80A1-B6723BF6B24C}" presName="parTrans" presStyleLbl="sibTrans2D1" presStyleIdx="2" presStyleCnt="4" custFlipVert="1" custFlipHor="1" custScaleX="183021" custScaleY="94772"/>
      <dgm:spPr/>
      <dgm:t>
        <a:bodyPr/>
        <a:lstStyle/>
        <a:p>
          <a:endParaRPr lang="cs-CZ"/>
        </a:p>
      </dgm:t>
    </dgm:pt>
    <dgm:pt modelId="{39121D9C-07A6-4D6F-ADB9-C5D23A016C43}" type="pres">
      <dgm:prSet presAssocID="{BB4B4419-8620-43C2-80A1-B6723BF6B24C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792645EC-38F7-4151-8676-B5DBDE661B52}" type="pres">
      <dgm:prSet presAssocID="{6EA5604C-61CD-4B30-80D0-0B8FED2AEA88}" presName="node" presStyleLbl="node1" presStyleIdx="2" presStyleCnt="4" custScaleX="205443" custRadScaleRad="100199" custRadScaleInc="-3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C448AF-F7FF-40EE-BC71-41491F375ED9}" type="pres">
      <dgm:prSet presAssocID="{A5BCD48E-92CF-4345-A9D8-B8C5418F504F}" presName="parTrans" presStyleLbl="sibTrans2D1" presStyleIdx="3" presStyleCnt="4" custFlipVert="1" custFlipHor="1" custScaleX="136422" custScaleY="94772"/>
      <dgm:spPr/>
      <dgm:t>
        <a:bodyPr/>
        <a:lstStyle/>
        <a:p>
          <a:endParaRPr lang="cs-CZ"/>
        </a:p>
      </dgm:t>
    </dgm:pt>
    <dgm:pt modelId="{CEDD92BD-1B74-4401-BB4E-663BFB386575}" type="pres">
      <dgm:prSet presAssocID="{A5BCD48E-92CF-4345-A9D8-B8C5418F504F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BB4DE59D-3DE2-4C67-8151-94A5955BC48C}" type="pres">
      <dgm:prSet presAssocID="{5F3F37A3-9A50-41AE-BB47-72FF8E8CBE8C}" presName="node" presStyleLbl="node1" presStyleIdx="3" presStyleCnt="4" custScaleX="202129" custScaleY="127603" custRadScaleRad="1403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17928F-3F10-4F28-9D9E-411812A1CC9C}" type="presOf" srcId="{EB0C665E-015B-4285-B25F-E2BCDF347951}" destId="{FC251B44-8272-4A85-8901-C12275AD6A1D}" srcOrd="0" destOrd="0" presId="urn:microsoft.com/office/officeart/2005/8/layout/radial5"/>
    <dgm:cxn modelId="{BA173685-BB1B-4008-90B1-21FF0899E296}" type="presOf" srcId="{BB4B4419-8620-43C2-80A1-B6723BF6B24C}" destId="{0EBFBC5C-8385-4093-9CD0-431F03149356}" srcOrd="0" destOrd="0" presId="urn:microsoft.com/office/officeart/2005/8/layout/radial5"/>
    <dgm:cxn modelId="{95201A93-8980-4C60-983B-22B47D6AA282}" type="presOf" srcId="{BB4B4419-8620-43C2-80A1-B6723BF6B24C}" destId="{39121D9C-07A6-4D6F-ADB9-C5D23A016C43}" srcOrd="1" destOrd="0" presId="urn:microsoft.com/office/officeart/2005/8/layout/radial5"/>
    <dgm:cxn modelId="{2DF33F42-769B-4E53-9594-8056D8025C06}" srcId="{1F33E88F-4890-4821-804A-70A0BAC64D8F}" destId="{22075529-08A7-453D-A3D2-3DA43A19B7B6}" srcOrd="1" destOrd="0" parTransId="{EB0C665E-015B-4285-B25F-E2BCDF347951}" sibTransId="{1807C61C-F511-4479-A197-40CBC5B14B29}"/>
    <dgm:cxn modelId="{A3D50BB7-6AE8-4CBB-8037-D29E4E9B7AAD}" srcId="{1F33E88F-4890-4821-804A-70A0BAC64D8F}" destId="{7C973D4D-38D0-4FC8-B1C3-15A9144CCC66}" srcOrd="0" destOrd="0" parTransId="{2AF19044-843B-46AF-AA61-9C53F6C40D5A}" sibTransId="{FFF39CC0-B2FD-4087-A7AC-9B63A9E3D4A1}"/>
    <dgm:cxn modelId="{9FEAAF21-A618-4997-BBE0-59A7064A988C}" srcId="{76FFA5F8-FFAE-4B09-9273-B55C22143086}" destId="{1F33E88F-4890-4821-804A-70A0BAC64D8F}" srcOrd="0" destOrd="0" parTransId="{A60E3717-1358-49EB-BC27-F19A4098179B}" sibTransId="{84BF2368-A918-4A2F-8A69-155CDD9F7E4E}"/>
    <dgm:cxn modelId="{0A9E352C-8FBE-4A54-B634-C8DDDBAA02CD}" type="presOf" srcId="{5F3F37A3-9A50-41AE-BB47-72FF8E8CBE8C}" destId="{BB4DE59D-3DE2-4C67-8151-94A5955BC48C}" srcOrd="0" destOrd="0" presId="urn:microsoft.com/office/officeart/2005/8/layout/radial5"/>
    <dgm:cxn modelId="{BB1DC6DB-9A74-40F7-A93B-3C09ACFCFE97}" type="presOf" srcId="{1F33E88F-4890-4821-804A-70A0BAC64D8F}" destId="{D619FBA8-B665-4EF4-8A1F-DE34A310AE95}" srcOrd="0" destOrd="0" presId="urn:microsoft.com/office/officeart/2005/8/layout/radial5"/>
    <dgm:cxn modelId="{7E033884-5079-43CF-9506-7EDC6AB98213}" type="presOf" srcId="{A5BCD48E-92CF-4345-A9D8-B8C5418F504F}" destId="{CEDD92BD-1B74-4401-BB4E-663BFB386575}" srcOrd="1" destOrd="0" presId="urn:microsoft.com/office/officeart/2005/8/layout/radial5"/>
    <dgm:cxn modelId="{FCFC8D01-AB1C-4153-B6FE-F3218EC83366}" type="presOf" srcId="{22075529-08A7-453D-A3D2-3DA43A19B7B6}" destId="{5C0D2170-D388-4FFC-8747-49E202CF7AE2}" srcOrd="0" destOrd="0" presId="urn:microsoft.com/office/officeart/2005/8/layout/radial5"/>
    <dgm:cxn modelId="{66325C84-6719-43F9-95E7-DE8CB8127E69}" type="presOf" srcId="{A5BCD48E-92CF-4345-A9D8-B8C5418F504F}" destId="{A5C448AF-F7FF-40EE-BC71-41491F375ED9}" srcOrd="0" destOrd="0" presId="urn:microsoft.com/office/officeart/2005/8/layout/radial5"/>
    <dgm:cxn modelId="{27CC3001-C56B-44BB-8BBD-EAAF270D1444}" type="presOf" srcId="{EB0C665E-015B-4285-B25F-E2BCDF347951}" destId="{4F2B2A89-8D8C-4CA8-9137-DAD633EE6522}" srcOrd="1" destOrd="0" presId="urn:microsoft.com/office/officeart/2005/8/layout/radial5"/>
    <dgm:cxn modelId="{4980FC3A-AD5A-483E-B7DE-C53DA5B4B61E}" type="presOf" srcId="{2AF19044-843B-46AF-AA61-9C53F6C40D5A}" destId="{644544CE-4EF2-41BB-A241-77E9E5882495}" srcOrd="1" destOrd="0" presId="urn:microsoft.com/office/officeart/2005/8/layout/radial5"/>
    <dgm:cxn modelId="{AA2B5A3C-BA86-4ADF-A444-530B0C630928}" type="presOf" srcId="{6EA5604C-61CD-4B30-80D0-0B8FED2AEA88}" destId="{792645EC-38F7-4151-8676-B5DBDE661B52}" srcOrd="0" destOrd="0" presId="urn:microsoft.com/office/officeart/2005/8/layout/radial5"/>
    <dgm:cxn modelId="{69A49EFF-E617-4C4B-91A5-CC2D85147AAB}" srcId="{1F33E88F-4890-4821-804A-70A0BAC64D8F}" destId="{5F3F37A3-9A50-41AE-BB47-72FF8E8CBE8C}" srcOrd="3" destOrd="0" parTransId="{A5BCD48E-92CF-4345-A9D8-B8C5418F504F}" sibTransId="{2CBD59F1-11E6-419D-BC51-286DCDAB4608}"/>
    <dgm:cxn modelId="{295C668F-F2DA-4D78-A536-706A031B9014}" type="presOf" srcId="{2AF19044-843B-46AF-AA61-9C53F6C40D5A}" destId="{52A61745-C773-43C3-9CF9-30899FC5E93C}" srcOrd="0" destOrd="0" presId="urn:microsoft.com/office/officeart/2005/8/layout/radial5"/>
    <dgm:cxn modelId="{6038BEE0-6ED1-4BD9-9ABC-CE0C729EEB40}" type="presOf" srcId="{7C973D4D-38D0-4FC8-B1C3-15A9144CCC66}" destId="{880FF4B2-231C-4685-9F10-AC56D6D7BD92}" srcOrd="0" destOrd="0" presId="urn:microsoft.com/office/officeart/2005/8/layout/radial5"/>
    <dgm:cxn modelId="{E8D2315C-3F3E-4009-ADFE-FA4CB1874AA0}" srcId="{1F33E88F-4890-4821-804A-70A0BAC64D8F}" destId="{6EA5604C-61CD-4B30-80D0-0B8FED2AEA88}" srcOrd="2" destOrd="0" parTransId="{BB4B4419-8620-43C2-80A1-B6723BF6B24C}" sibTransId="{EB18691F-0ADB-4B92-B485-3A287A5F47D6}"/>
    <dgm:cxn modelId="{EF7C1E4F-446A-432A-92EC-4ABC8A15C27B}" type="presOf" srcId="{76FFA5F8-FFAE-4B09-9273-B55C22143086}" destId="{56114A57-24F6-421B-8C49-E102FCA717B8}" srcOrd="0" destOrd="0" presId="urn:microsoft.com/office/officeart/2005/8/layout/radial5"/>
    <dgm:cxn modelId="{66DF323D-9905-4FC7-969D-09BD049FEB42}" type="presParOf" srcId="{56114A57-24F6-421B-8C49-E102FCA717B8}" destId="{D619FBA8-B665-4EF4-8A1F-DE34A310AE95}" srcOrd="0" destOrd="0" presId="urn:microsoft.com/office/officeart/2005/8/layout/radial5"/>
    <dgm:cxn modelId="{AC23815D-FC20-4033-9466-94BA7CF2DDA6}" type="presParOf" srcId="{56114A57-24F6-421B-8C49-E102FCA717B8}" destId="{52A61745-C773-43C3-9CF9-30899FC5E93C}" srcOrd="1" destOrd="0" presId="urn:microsoft.com/office/officeart/2005/8/layout/radial5"/>
    <dgm:cxn modelId="{AFF3843F-7027-444E-817E-0F08CEC47643}" type="presParOf" srcId="{52A61745-C773-43C3-9CF9-30899FC5E93C}" destId="{644544CE-4EF2-41BB-A241-77E9E5882495}" srcOrd="0" destOrd="0" presId="urn:microsoft.com/office/officeart/2005/8/layout/radial5"/>
    <dgm:cxn modelId="{8E282E0D-F55A-4999-A3D0-40EBB9AC4FDA}" type="presParOf" srcId="{56114A57-24F6-421B-8C49-E102FCA717B8}" destId="{880FF4B2-231C-4685-9F10-AC56D6D7BD92}" srcOrd="2" destOrd="0" presId="urn:microsoft.com/office/officeart/2005/8/layout/radial5"/>
    <dgm:cxn modelId="{D1D26214-A0BC-4638-AD77-39329AEBA755}" type="presParOf" srcId="{56114A57-24F6-421B-8C49-E102FCA717B8}" destId="{FC251B44-8272-4A85-8901-C12275AD6A1D}" srcOrd="3" destOrd="0" presId="urn:microsoft.com/office/officeart/2005/8/layout/radial5"/>
    <dgm:cxn modelId="{B1463CF1-7F62-431F-8439-6BCE1D052E03}" type="presParOf" srcId="{FC251B44-8272-4A85-8901-C12275AD6A1D}" destId="{4F2B2A89-8D8C-4CA8-9137-DAD633EE6522}" srcOrd="0" destOrd="0" presId="urn:microsoft.com/office/officeart/2005/8/layout/radial5"/>
    <dgm:cxn modelId="{5B440557-65FF-466E-892C-1BF2FA55602B}" type="presParOf" srcId="{56114A57-24F6-421B-8C49-E102FCA717B8}" destId="{5C0D2170-D388-4FFC-8747-49E202CF7AE2}" srcOrd="4" destOrd="0" presId="urn:microsoft.com/office/officeart/2005/8/layout/radial5"/>
    <dgm:cxn modelId="{4D682B5D-082F-45D8-A1C7-5D764390493A}" type="presParOf" srcId="{56114A57-24F6-421B-8C49-E102FCA717B8}" destId="{0EBFBC5C-8385-4093-9CD0-431F03149356}" srcOrd="5" destOrd="0" presId="urn:microsoft.com/office/officeart/2005/8/layout/radial5"/>
    <dgm:cxn modelId="{695D0E96-1238-4F6F-ADF4-E97CAB78BA1B}" type="presParOf" srcId="{0EBFBC5C-8385-4093-9CD0-431F03149356}" destId="{39121D9C-07A6-4D6F-ADB9-C5D23A016C43}" srcOrd="0" destOrd="0" presId="urn:microsoft.com/office/officeart/2005/8/layout/radial5"/>
    <dgm:cxn modelId="{7DBD8ABE-7F4A-401A-9659-A8D125B2C157}" type="presParOf" srcId="{56114A57-24F6-421B-8C49-E102FCA717B8}" destId="{792645EC-38F7-4151-8676-B5DBDE661B52}" srcOrd="6" destOrd="0" presId="urn:microsoft.com/office/officeart/2005/8/layout/radial5"/>
    <dgm:cxn modelId="{B1E50370-F3FC-43AD-905D-417323275B74}" type="presParOf" srcId="{56114A57-24F6-421B-8C49-E102FCA717B8}" destId="{A5C448AF-F7FF-40EE-BC71-41491F375ED9}" srcOrd="7" destOrd="0" presId="urn:microsoft.com/office/officeart/2005/8/layout/radial5"/>
    <dgm:cxn modelId="{DCE017C3-17C3-4A8D-9DD1-76D052A234D5}" type="presParOf" srcId="{A5C448AF-F7FF-40EE-BC71-41491F375ED9}" destId="{CEDD92BD-1B74-4401-BB4E-663BFB386575}" srcOrd="0" destOrd="0" presId="urn:microsoft.com/office/officeart/2005/8/layout/radial5"/>
    <dgm:cxn modelId="{2DE59226-483B-47FD-8F29-94E3B8298CC0}" type="presParOf" srcId="{56114A57-24F6-421B-8C49-E102FCA717B8}" destId="{BB4DE59D-3DE2-4C67-8151-94A5955BC48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277F14-0AB4-477F-AF44-9614A9A1205A}" type="doc">
      <dgm:prSet loTypeId="urn:microsoft.com/office/officeart/2005/8/layout/equation1" loCatId="relationship" qsTypeId="urn:microsoft.com/office/officeart/2005/8/quickstyle/simple1" qsCatId="simple" csTypeId="urn:microsoft.com/office/officeart/2005/8/colors/accent0_3" csCatId="mainScheme" phldr="1"/>
      <dgm:spPr/>
    </dgm:pt>
    <dgm:pt modelId="{9C47B172-EE8C-4151-8E85-37AE2DE2D22B}">
      <dgm:prSet phldrT="[Text]" custT="1"/>
      <dgm:spPr/>
      <dgm:t>
        <a:bodyPr/>
        <a:lstStyle/>
        <a:p>
          <a:r>
            <a:rPr lang="cs-CZ" sz="1200" dirty="0" smtClean="0"/>
            <a:t>INFORMACE</a:t>
          </a:r>
          <a:endParaRPr lang="cs-CZ" sz="1200" dirty="0"/>
        </a:p>
      </dgm:t>
    </dgm:pt>
    <dgm:pt modelId="{DD1A8B81-15AD-4D6B-AF24-E35E1B6CE036}" type="parTrans" cxnId="{B7A69995-44E4-4C91-8310-B18B03502476}">
      <dgm:prSet/>
      <dgm:spPr/>
      <dgm:t>
        <a:bodyPr/>
        <a:lstStyle/>
        <a:p>
          <a:endParaRPr lang="cs-CZ"/>
        </a:p>
      </dgm:t>
    </dgm:pt>
    <dgm:pt modelId="{3F2F58C0-B850-44F2-ACD0-33C730BB8522}" type="sibTrans" cxnId="{B7A69995-44E4-4C91-8310-B18B03502476}">
      <dgm:prSet/>
      <dgm:spPr/>
      <dgm:t>
        <a:bodyPr/>
        <a:lstStyle/>
        <a:p>
          <a:endParaRPr lang="cs-CZ"/>
        </a:p>
      </dgm:t>
    </dgm:pt>
    <dgm:pt modelId="{11A7EDCB-73CC-4085-8AC3-BF8B1A3EB147}">
      <dgm:prSet phldrT="[Text]"/>
      <dgm:spPr/>
      <dgm:t>
        <a:bodyPr/>
        <a:lstStyle/>
        <a:p>
          <a:r>
            <a:rPr lang="cs-CZ" dirty="0" smtClean="0"/>
            <a:t>VÝZNAM</a:t>
          </a:r>
          <a:endParaRPr lang="cs-CZ" dirty="0"/>
        </a:p>
      </dgm:t>
    </dgm:pt>
    <dgm:pt modelId="{5814A0F1-4AFF-43A3-94AE-78E399A77A7A}" type="parTrans" cxnId="{062DF1F1-BF0A-45DE-B4FB-82CF37C47FDA}">
      <dgm:prSet/>
      <dgm:spPr/>
      <dgm:t>
        <a:bodyPr/>
        <a:lstStyle/>
        <a:p>
          <a:endParaRPr lang="cs-CZ"/>
        </a:p>
      </dgm:t>
    </dgm:pt>
    <dgm:pt modelId="{809E0B65-76FE-4EFA-A536-77114E17541E}" type="sibTrans" cxnId="{062DF1F1-BF0A-45DE-B4FB-82CF37C47FDA}">
      <dgm:prSet/>
      <dgm:spPr/>
      <dgm:t>
        <a:bodyPr/>
        <a:lstStyle/>
        <a:p>
          <a:endParaRPr lang="cs-CZ"/>
        </a:p>
      </dgm:t>
    </dgm:pt>
    <dgm:pt modelId="{0EED9207-42B8-476B-8BDE-9B89E3A7B55D}">
      <dgm:prSet phldrT="[Text]"/>
      <dgm:spPr/>
      <dgm:t>
        <a:bodyPr/>
        <a:lstStyle/>
        <a:p>
          <a:r>
            <a:rPr lang="cs-CZ" dirty="0" smtClean="0"/>
            <a:t>STRUKTURA</a:t>
          </a:r>
          <a:endParaRPr lang="cs-CZ" dirty="0"/>
        </a:p>
      </dgm:t>
    </dgm:pt>
    <dgm:pt modelId="{0DBFCF6F-D7E9-4CAD-BA2B-DFE219D93945}" type="parTrans" cxnId="{1D5F311B-961A-439B-9E05-8818693F2557}">
      <dgm:prSet/>
      <dgm:spPr/>
      <dgm:t>
        <a:bodyPr/>
        <a:lstStyle/>
        <a:p>
          <a:endParaRPr lang="cs-CZ"/>
        </a:p>
      </dgm:t>
    </dgm:pt>
    <dgm:pt modelId="{E4C35CD6-4B64-48EB-8CDB-86B479723D7B}" type="sibTrans" cxnId="{1D5F311B-961A-439B-9E05-8818693F2557}">
      <dgm:prSet/>
      <dgm:spPr/>
      <dgm:t>
        <a:bodyPr/>
        <a:lstStyle/>
        <a:p>
          <a:endParaRPr lang="cs-CZ"/>
        </a:p>
      </dgm:t>
    </dgm:pt>
    <dgm:pt modelId="{A8CEA050-DB9F-4D22-B582-19E35C0BADAC}">
      <dgm:prSet/>
      <dgm:spPr/>
      <dgm:t>
        <a:bodyPr/>
        <a:lstStyle/>
        <a:p>
          <a:r>
            <a:rPr lang="cs-CZ" dirty="0" smtClean="0"/>
            <a:t>DATA</a:t>
          </a:r>
          <a:endParaRPr lang="cs-CZ" dirty="0"/>
        </a:p>
      </dgm:t>
    </dgm:pt>
    <dgm:pt modelId="{960BB8C9-F90E-4B6D-AA95-05BEDA40A78C}" type="parTrans" cxnId="{AD948CF0-370C-4E1F-88AC-ECC30D022C0C}">
      <dgm:prSet/>
      <dgm:spPr/>
      <dgm:t>
        <a:bodyPr/>
        <a:lstStyle/>
        <a:p>
          <a:endParaRPr lang="cs-CZ"/>
        </a:p>
      </dgm:t>
    </dgm:pt>
    <dgm:pt modelId="{2410FFF7-2AC1-469A-A042-8040A0688456}" type="sibTrans" cxnId="{AD948CF0-370C-4E1F-88AC-ECC30D022C0C}">
      <dgm:prSet/>
      <dgm:spPr/>
      <dgm:t>
        <a:bodyPr/>
        <a:lstStyle/>
        <a:p>
          <a:endParaRPr lang="cs-CZ"/>
        </a:p>
      </dgm:t>
    </dgm:pt>
    <dgm:pt modelId="{81D11C77-A9C4-4E74-98D1-9E175FF832E0}" type="pres">
      <dgm:prSet presAssocID="{43277F14-0AB4-477F-AF44-9614A9A1205A}" presName="linearFlow" presStyleCnt="0">
        <dgm:presLayoutVars>
          <dgm:dir/>
          <dgm:resizeHandles val="exact"/>
        </dgm:presLayoutVars>
      </dgm:prSet>
      <dgm:spPr/>
    </dgm:pt>
    <dgm:pt modelId="{CDB90368-D16D-402E-83D3-3C41734713DA}" type="pres">
      <dgm:prSet presAssocID="{9C47B172-EE8C-4151-8E85-37AE2DE2D22B}" presName="node" presStyleLbl="node1" presStyleIdx="0" presStyleCnt="4" custScaleX="143972" custScaleY="1196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A458C9-FAEA-4D50-B409-A514F3ED98B5}" type="pres">
      <dgm:prSet presAssocID="{3F2F58C0-B850-44F2-ACD0-33C730BB8522}" presName="spacerL" presStyleCnt="0"/>
      <dgm:spPr/>
    </dgm:pt>
    <dgm:pt modelId="{6CDB7CCA-293E-4FF8-808A-AE5BDC6F4A98}" type="pres">
      <dgm:prSet presAssocID="{3F2F58C0-B850-44F2-ACD0-33C730BB8522}" presName="sibTrans" presStyleLbl="sibTrans2D1" presStyleIdx="0" presStyleCnt="3"/>
      <dgm:spPr>
        <a:prstGeom prst="mathEqual">
          <a:avLst/>
        </a:prstGeom>
      </dgm:spPr>
      <dgm:t>
        <a:bodyPr/>
        <a:lstStyle/>
        <a:p>
          <a:endParaRPr lang="cs-CZ"/>
        </a:p>
      </dgm:t>
    </dgm:pt>
    <dgm:pt modelId="{9D0CB262-113F-455C-B19C-D22EB8BB2DF5}" type="pres">
      <dgm:prSet presAssocID="{3F2F58C0-B850-44F2-ACD0-33C730BB8522}" presName="spacerR" presStyleCnt="0"/>
      <dgm:spPr/>
    </dgm:pt>
    <dgm:pt modelId="{5FF5FAFC-9E06-4B3D-8A99-470536EFFDF9}" type="pres">
      <dgm:prSet presAssocID="{A8CEA050-DB9F-4D22-B582-19E35C0BADA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18B74D-8FEC-4261-AA89-FD8D8924EC8D}" type="pres">
      <dgm:prSet presAssocID="{2410FFF7-2AC1-469A-A042-8040A0688456}" presName="spacerL" presStyleCnt="0"/>
      <dgm:spPr/>
    </dgm:pt>
    <dgm:pt modelId="{DE5A7B3D-D9B0-4CB7-B552-2C83F173AD20}" type="pres">
      <dgm:prSet presAssocID="{2410FFF7-2AC1-469A-A042-8040A0688456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2E72695-D12B-49AD-85F7-BBE206466D8B}" type="pres">
      <dgm:prSet presAssocID="{2410FFF7-2AC1-469A-A042-8040A0688456}" presName="spacerR" presStyleCnt="0"/>
      <dgm:spPr/>
    </dgm:pt>
    <dgm:pt modelId="{75229D97-7947-4EF4-AC93-F57AD6C9C445}" type="pres">
      <dgm:prSet presAssocID="{11A7EDCB-73CC-4085-8AC3-BF8B1A3EB14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F41724-4AD8-41C6-9645-006BFDFFE01B}" type="pres">
      <dgm:prSet presAssocID="{809E0B65-76FE-4EFA-A536-77114E17541E}" presName="spacerL" presStyleCnt="0"/>
      <dgm:spPr/>
    </dgm:pt>
    <dgm:pt modelId="{8EE3F9F5-8233-4062-94BE-0FA26F333BBB}" type="pres">
      <dgm:prSet presAssocID="{809E0B65-76FE-4EFA-A536-77114E17541E}" presName="sibTrans" presStyleLbl="sibTrans2D1" presStyleIdx="2" presStyleCnt="3"/>
      <dgm:spPr>
        <a:prstGeom prst="mathPlus">
          <a:avLst/>
        </a:prstGeom>
      </dgm:spPr>
      <dgm:t>
        <a:bodyPr/>
        <a:lstStyle/>
        <a:p>
          <a:endParaRPr lang="cs-CZ"/>
        </a:p>
      </dgm:t>
    </dgm:pt>
    <dgm:pt modelId="{F2348457-39FA-4134-A8F1-1D3E4D28EB7C}" type="pres">
      <dgm:prSet presAssocID="{809E0B65-76FE-4EFA-A536-77114E17541E}" presName="spacerR" presStyleCnt="0"/>
      <dgm:spPr/>
    </dgm:pt>
    <dgm:pt modelId="{2ED83362-6DAF-480A-A057-D90E1AEEF37D}" type="pres">
      <dgm:prSet presAssocID="{0EED9207-42B8-476B-8BDE-9B89E3A7B55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DB27E5-4EA1-4D85-A72B-9EFBC6EF6AE2}" type="presOf" srcId="{0EED9207-42B8-476B-8BDE-9B89E3A7B55D}" destId="{2ED83362-6DAF-480A-A057-D90E1AEEF37D}" srcOrd="0" destOrd="0" presId="urn:microsoft.com/office/officeart/2005/8/layout/equation1"/>
    <dgm:cxn modelId="{B7A69995-44E4-4C91-8310-B18B03502476}" srcId="{43277F14-0AB4-477F-AF44-9614A9A1205A}" destId="{9C47B172-EE8C-4151-8E85-37AE2DE2D22B}" srcOrd="0" destOrd="0" parTransId="{DD1A8B81-15AD-4D6B-AF24-E35E1B6CE036}" sibTransId="{3F2F58C0-B850-44F2-ACD0-33C730BB8522}"/>
    <dgm:cxn modelId="{2C3278C1-A4D5-4B3F-96EA-1B95F5ABFD2A}" type="presOf" srcId="{11A7EDCB-73CC-4085-8AC3-BF8B1A3EB147}" destId="{75229D97-7947-4EF4-AC93-F57AD6C9C445}" srcOrd="0" destOrd="0" presId="urn:microsoft.com/office/officeart/2005/8/layout/equation1"/>
    <dgm:cxn modelId="{3E3F400D-A039-446F-835B-B3461C1629C0}" type="presOf" srcId="{43277F14-0AB4-477F-AF44-9614A9A1205A}" destId="{81D11C77-A9C4-4E74-98D1-9E175FF832E0}" srcOrd="0" destOrd="0" presId="urn:microsoft.com/office/officeart/2005/8/layout/equation1"/>
    <dgm:cxn modelId="{AA461331-E1F1-42FE-93E0-E852B8775E30}" type="presOf" srcId="{809E0B65-76FE-4EFA-A536-77114E17541E}" destId="{8EE3F9F5-8233-4062-94BE-0FA26F333BBB}" srcOrd="0" destOrd="0" presId="urn:microsoft.com/office/officeart/2005/8/layout/equation1"/>
    <dgm:cxn modelId="{062DF1F1-BF0A-45DE-B4FB-82CF37C47FDA}" srcId="{43277F14-0AB4-477F-AF44-9614A9A1205A}" destId="{11A7EDCB-73CC-4085-8AC3-BF8B1A3EB147}" srcOrd="2" destOrd="0" parTransId="{5814A0F1-4AFF-43A3-94AE-78E399A77A7A}" sibTransId="{809E0B65-76FE-4EFA-A536-77114E17541E}"/>
    <dgm:cxn modelId="{42E89A79-7A3A-40F2-B505-ACD69122BA11}" type="presOf" srcId="{9C47B172-EE8C-4151-8E85-37AE2DE2D22B}" destId="{CDB90368-D16D-402E-83D3-3C41734713DA}" srcOrd="0" destOrd="0" presId="urn:microsoft.com/office/officeart/2005/8/layout/equation1"/>
    <dgm:cxn modelId="{AD948CF0-370C-4E1F-88AC-ECC30D022C0C}" srcId="{43277F14-0AB4-477F-AF44-9614A9A1205A}" destId="{A8CEA050-DB9F-4D22-B582-19E35C0BADAC}" srcOrd="1" destOrd="0" parTransId="{960BB8C9-F90E-4B6D-AA95-05BEDA40A78C}" sibTransId="{2410FFF7-2AC1-469A-A042-8040A0688456}"/>
    <dgm:cxn modelId="{EED76CBB-6009-4AB0-9D57-4B5D307228D1}" type="presOf" srcId="{3F2F58C0-B850-44F2-ACD0-33C730BB8522}" destId="{6CDB7CCA-293E-4FF8-808A-AE5BDC6F4A98}" srcOrd="0" destOrd="0" presId="urn:microsoft.com/office/officeart/2005/8/layout/equation1"/>
    <dgm:cxn modelId="{1D5F311B-961A-439B-9E05-8818693F2557}" srcId="{43277F14-0AB4-477F-AF44-9614A9A1205A}" destId="{0EED9207-42B8-476B-8BDE-9B89E3A7B55D}" srcOrd="3" destOrd="0" parTransId="{0DBFCF6F-D7E9-4CAD-BA2B-DFE219D93945}" sibTransId="{E4C35CD6-4B64-48EB-8CDB-86B479723D7B}"/>
    <dgm:cxn modelId="{771DCF86-9D1E-44D8-914A-BFFA29C58AAA}" type="presOf" srcId="{2410FFF7-2AC1-469A-A042-8040A0688456}" destId="{DE5A7B3D-D9B0-4CB7-B552-2C83F173AD20}" srcOrd="0" destOrd="0" presId="urn:microsoft.com/office/officeart/2005/8/layout/equation1"/>
    <dgm:cxn modelId="{7E4F555B-DDBB-42F5-938D-EBD23940EAFD}" type="presOf" srcId="{A8CEA050-DB9F-4D22-B582-19E35C0BADAC}" destId="{5FF5FAFC-9E06-4B3D-8A99-470536EFFDF9}" srcOrd="0" destOrd="0" presId="urn:microsoft.com/office/officeart/2005/8/layout/equation1"/>
    <dgm:cxn modelId="{C8EB49D2-0217-424B-8782-624C267C8943}" type="presParOf" srcId="{81D11C77-A9C4-4E74-98D1-9E175FF832E0}" destId="{CDB90368-D16D-402E-83D3-3C41734713DA}" srcOrd="0" destOrd="0" presId="urn:microsoft.com/office/officeart/2005/8/layout/equation1"/>
    <dgm:cxn modelId="{03B1714E-33E8-4CEB-B0DD-2AA3C4B90A2E}" type="presParOf" srcId="{81D11C77-A9C4-4E74-98D1-9E175FF832E0}" destId="{6BA458C9-FAEA-4D50-B409-A514F3ED98B5}" srcOrd="1" destOrd="0" presId="urn:microsoft.com/office/officeart/2005/8/layout/equation1"/>
    <dgm:cxn modelId="{C555551E-5FD7-4CC9-BE5A-A53225734260}" type="presParOf" srcId="{81D11C77-A9C4-4E74-98D1-9E175FF832E0}" destId="{6CDB7CCA-293E-4FF8-808A-AE5BDC6F4A98}" srcOrd="2" destOrd="0" presId="urn:microsoft.com/office/officeart/2005/8/layout/equation1"/>
    <dgm:cxn modelId="{315635E8-A8BA-4556-A0B7-E88900229A91}" type="presParOf" srcId="{81D11C77-A9C4-4E74-98D1-9E175FF832E0}" destId="{9D0CB262-113F-455C-B19C-D22EB8BB2DF5}" srcOrd="3" destOrd="0" presId="urn:microsoft.com/office/officeart/2005/8/layout/equation1"/>
    <dgm:cxn modelId="{01F48EF6-5BEC-4500-BB56-148A127610B0}" type="presParOf" srcId="{81D11C77-A9C4-4E74-98D1-9E175FF832E0}" destId="{5FF5FAFC-9E06-4B3D-8A99-470536EFFDF9}" srcOrd="4" destOrd="0" presId="urn:microsoft.com/office/officeart/2005/8/layout/equation1"/>
    <dgm:cxn modelId="{2D878471-E1AE-4756-B96C-F71B22717E03}" type="presParOf" srcId="{81D11C77-A9C4-4E74-98D1-9E175FF832E0}" destId="{7318B74D-8FEC-4261-AA89-FD8D8924EC8D}" srcOrd="5" destOrd="0" presId="urn:microsoft.com/office/officeart/2005/8/layout/equation1"/>
    <dgm:cxn modelId="{842A2264-E77C-44FA-A3E1-F93751845B66}" type="presParOf" srcId="{81D11C77-A9C4-4E74-98D1-9E175FF832E0}" destId="{DE5A7B3D-D9B0-4CB7-B552-2C83F173AD20}" srcOrd="6" destOrd="0" presId="urn:microsoft.com/office/officeart/2005/8/layout/equation1"/>
    <dgm:cxn modelId="{9193A7E3-4A27-48DA-900B-ECA3C0C0EE88}" type="presParOf" srcId="{81D11C77-A9C4-4E74-98D1-9E175FF832E0}" destId="{12E72695-D12B-49AD-85F7-BBE206466D8B}" srcOrd="7" destOrd="0" presId="urn:microsoft.com/office/officeart/2005/8/layout/equation1"/>
    <dgm:cxn modelId="{0F41E197-3D78-4455-A153-F734DA9AC48F}" type="presParOf" srcId="{81D11C77-A9C4-4E74-98D1-9E175FF832E0}" destId="{75229D97-7947-4EF4-AC93-F57AD6C9C445}" srcOrd="8" destOrd="0" presId="urn:microsoft.com/office/officeart/2005/8/layout/equation1"/>
    <dgm:cxn modelId="{8778495F-5D82-4F3D-95B4-CA5C227E9164}" type="presParOf" srcId="{81D11C77-A9C4-4E74-98D1-9E175FF832E0}" destId="{0FF41724-4AD8-41C6-9645-006BFDFFE01B}" srcOrd="9" destOrd="0" presId="urn:microsoft.com/office/officeart/2005/8/layout/equation1"/>
    <dgm:cxn modelId="{5105DDFB-759B-475E-9377-DFBE192B1832}" type="presParOf" srcId="{81D11C77-A9C4-4E74-98D1-9E175FF832E0}" destId="{8EE3F9F5-8233-4062-94BE-0FA26F333BBB}" srcOrd="10" destOrd="0" presId="urn:microsoft.com/office/officeart/2005/8/layout/equation1"/>
    <dgm:cxn modelId="{8F0A674F-1A0C-46B4-8526-8B6B788DC045}" type="presParOf" srcId="{81D11C77-A9C4-4E74-98D1-9E175FF832E0}" destId="{F2348457-39FA-4134-A8F1-1D3E4D28EB7C}" srcOrd="11" destOrd="0" presId="urn:microsoft.com/office/officeart/2005/8/layout/equation1"/>
    <dgm:cxn modelId="{357348BA-AD21-4ACD-A655-54A6A001E65D}" type="presParOf" srcId="{81D11C77-A9C4-4E74-98D1-9E175FF832E0}" destId="{2ED83362-6DAF-480A-A057-D90E1AEEF37D}" srcOrd="12" destOrd="0" presId="urn:microsoft.com/office/officeart/2005/8/layout/equation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EE0C6A-DFD4-42AD-9287-93C34281CAA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BC2BD89-78A5-40E3-A9C0-7806F8859B6C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cs-CZ" dirty="0" err="1" smtClean="0"/>
            <a:t>Oscis</a:t>
          </a:r>
          <a:r>
            <a:rPr lang="cs-CZ" dirty="0" smtClean="0"/>
            <a:t>:2167</a:t>
          </a:r>
        </a:p>
        <a:p>
          <a:pPr algn="l"/>
          <a:r>
            <a:rPr lang="cs-CZ" dirty="0" smtClean="0"/>
            <a:t>Jméno: Aleš Novotný</a:t>
          </a:r>
        </a:p>
      </dgm:t>
    </dgm:pt>
    <dgm:pt modelId="{31448603-CE25-46E9-9700-D44ADB4876F9}" type="parTrans" cxnId="{961EC918-3DF8-4EEB-8E7C-DD68E88E45B1}">
      <dgm:prSet/>
      <dgm:spPr/>
      <dgm:t>
        <a:bodyPr/>
        <a:lstStyle/>
        <a:p>
          <a:endParaRPr lang="cs-CZ"/>
        </a:p>
      </dgm:t>
    </dgm:pt>
    <dgm:pt modelId="{C5C549F2-A128-4ABA-813F-0A8E0CE1B3EF}" type="sibTrans" cxnId="{961EC918-3DF8-4EEB-8E7C-DD68E88E45B1}">
      <dgm:prSet/>
      <dgm:spPr/>
      <dgm:t>
        <a:bodyPr/>
        <a:lstStyle/>
        <a:p>
          <a:endParaRPr lang="cs-CZ"/>
        </a:p>
      </dgm:t>
    </dgm:pt>
    <dgm:pt modelId="{67C34EF1-67D7-4484-B092-12B9A0B97DF3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cs-CZ" dirty="0" err="1" smtClean="0"/>
            <a:t>Oscis</a:t>
          </a:r>
          <a:r>
            <a:rPr lang="cs-CZ" dirty="0" smtClean="0"/>
            <a:t>: 2375</a:t>
          </a:r>
        </a:p>
        <a:p>
          <a:pPr algn="l"/>
          <a:r>
            <a:rPr lang="cs-CZ" dirty="0" smtClean="0"/>
            <a:t>Jméno: Jiří Procházka</a:t>
          </a:r>
          <a:endParaRPr lang="cs-CZ" dirty="0"/>
        </a:p>
      </dgm:t>
    </dgm:pt>
    <dgm:pt modelId="{64C300EE-C8D4-48E0-8CF0-58C115998A4D}" type="parTrans" cxnId="{009EFDDB-EBDA-431B-8D2F-B81CA5837D4E}">
      <dgm:prSet/>
      <dgm:spPr/>
      <dgm:t>
        <a:bodyPr/>
        <a:lstStyle/>
        <a:p>
          <a:endParaRPr lang="cs-CZ"/>
        </a:p>
      </dgm:t>
    </dgm:pt>
    <dgm:pt modelId="{124D4C04-994D-4D77-A840-95B2D3EF1100}" type="sibTrans" cxnId="{009EFDDB-EBDA-431B-8D2F-B81CA5837D4E}">
      <dgm:prSet/>
      <dgm:spPr/>
      <dgm:t>
        <a:bodyPr/>
        <a:lstStyle/>
        <a:p>
          <a:endParaRPr lang="cs-CZ"/>
        </a:p>
      </dgm:t>
    </dgm:pt>
    <dgm:pt modelId="{0C806EBB-CE54-4CE2-AD9F-C80602522003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cs-CZ" dirty="0" err="1" smtClean="0"/>
            <a:t>Oscis</a:t>
          </a:r>
          <a:r>
            <a:rPr lang="cs-CZ" dirty="0" smtClean="0"/>
            <a:t>: 3652</a:t>
          </a:r>
        </a:p>
        <a:p>
          <a:pPr algn="l"/>
          <a:r>
            <a:rPr lang="cs-CZ" dirty="0" smtClean="0"/>
            <a:t>Jméno: David Krejčí</a:t>
          </a:r>
          <a:endParaRPr lang="cs-CZ" dirty="0"/>
        </a:p>
      </dgm:t>
    </dgm:pt>
    <dgm:pt modelId="{5080FC6D-E4FF-4CBA-85B9-75C06D98F4A1}" type="parTrans" cxnId="{81DB628A-56A7-472A-8ACA-5A36DAB62792}">
      <dgm:prSet/>
      <dgm:spPr/>
      <dgm:t>
        <a:bodyPr/>
        <a:lstStyle/>
        <a:p>
          <a:endParaRPr lang="cs-CZ"/>
        </a:p>
      </dgm:t>
    </dgm:pt>
    <dgm:pt modelId="{B368636F-1846-4FD4-B2B6-07F2B7712A81}" type="sibTrans" cxnId="{81DB628A-56A7-472A-8ACA-5A36DAB62792}">
      <dgm:prSet/>
      <dgm:spPr/>
      <dgm:t>
        <a:bodyPr/>
        <a:lstStyle/>
        <a:p>
          <a:endParaRPr lang="cs-CZ"/>
        </a:p>
      </dgm:t>
    </dgm:pt>
    <dgm:pt modelId="{23CFA98C-9566-4C39-AD33-9AEC2D5B8590}" type="pres">
      <dgm:prSet presAssocID="{58EE0C6A-DFD4-42AD-9287-93C34281CA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2D5F9C9-2D1F-46ED-9B2F-692666FBE5BE}" type="pres">
      <dgm:prSet presAssocID="{0BC2BD89-78A5-40E3-A9C0-7806F8859B6C}" presName="root1" presStyleCnt="0"/>
      <dgm:spPr/>
    </dgm:pt>
    <dgm:pt modelId="{4175C06D-754E-4435-B60A-CBB58215AD46}" type="pres">
      <dgm:prSet presAssocID="{0BC2BD89-78A5-40E3-A9C0-7806F8859B6C}" presName="LevelOneTextNode" presStyleLbl="node0" presStyleIdx="0" presStyleCnt="1" custScaleX="100286" custScaleY="120252" custLinFactNeighborY="1574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501EDF-B1CC-401C-8458-92EABC12F522}" type="pres">
      <dgm:prSet presAssocID="{0BC2BD89-78A5-40E3-A9C0-7806F8859B6C}" presName="level2hierChild" presStyleCnt="0"/>
      <dgm:spPr/>
    </dgm:pt>
    <dgm:pt modelId="{984971BA-B4CA-47D7-8C17-EE414538F3AE}" type="pres">
      <dgm:prSet presAssocID="{64C300EE-C8D4-48E0-8CF0-58C115998A4D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61007F89-FD5D-4D0A-9C60-F6504CE2DE57}" type="pres">
      <dgm:prSet presAssocID="{64C300EE-C8D4-48E0-8CF0-58C115998A4D}" presName="connTx" presStyleLbl="parChTrans1D2" presStyleIdx="0" presStyleCnt="2"/>
      <dgm:spPr/>
      <dgm:t>
        <a:bodyPr/>
        <a:lstStyle/>
        <a:p>
          <a:endParaRPr lang="cs-CZ"/>
        </a:p>
      </dgm:t>
    </dgm:pt>
    <dgm:pt modelId="{286FE0BE-7B06-4794-BF41-52747251A6C2}" type="pres">
      <dgm:prSet presAssocID="{67C34EF1-67D7-4484-B092-12B9A0B97DF3}" presName="root2" presStyleCnt="0"/>
      <dgm:spPr/>
    </dgm:pt>
    <dgm:pt modelId="{3FDDB5D9-98C2-43D9-87CB-76C1F84F2FDB}" type="pres">
      <dgm:prSet presAssocID="{67C34EF1-67D7-4484-B092-12B9A0B97DF3}" presName="LevelTwoTextNode" presStyleLbl="node2" presStyleIdx="0" presStyleCnt="2" custScaleY="133043" custLinFactNeighborX="-3338" custLinFactNeighborY="1745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A83546F-662B-4661-AC10-CDCC92A955B5}" type="pres">
      <dgm:prSet presAssocID="{67C34EF1-67D7-4484-B092-12B9A0B97DF3}" presName="level3hierChild" presStyleCnt="0"/>
      <dgm:spPr/>
    </dgm:pt>
    <dgm:pt modelId="{BE9D17A3-55FC-43E9-A52F-104D07EDB981}" type="pres">
      <dgm:prSet presAssocID="{5080FC6D-E4FF-4CBA-85B9-75C06D98F4A1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0D008C25-FF49-42DB-9039-333D3B618833}" type="pres">
      <dgm:prSet presAssocID="{5080FC6D-E4FF-4CBA-85B9-75C06D98F4A1}" presName="connTx" presStyleLbl="parChTrans1D2" presStyleIdx="1" presStyleCnt="2"/>
      <dgm:spPr/>
      <dgm:t>
        <a:bodyPr/>
        <a:lstStyle/>
        <a:p>
          <a:endParaRPr lang="cs-CZ"/>
        </a:p>
      </dgm:t>
    </dgm:pt>
    <dgm:pt modelId="{0AAC4BD8-EE28-427A-AD44-65D58E36D4D5}" type="pres">
      <dgm:prSet presAssocID="{0C806EBB-CE54-4CE2-AD9F-C80602522003}" presName="root2" presStyleCnt="0"/>
      <dgm:spPr/>
    </dgm:pt>
    <dgm:pt modelId="{8BC4F4D8-4C9D-4F37-A233-1ED255D319B1}" type="pres">
      <dgm:prSet presAssocID="{0C806EBB-CE54-4CE2-AD9F-C80602522003}" presName="LevelTwoTextNode" presStyleLbl="node2" presStyleIdx="1" presStyleCnt="2" custScaleY="125177" custLinFactNeighborX="-3338" custLinFactNeighborY="1157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C57BB7-ABEA-46D4-88A7-3E02674A8252}" type="pres">
      <dgm:prSet presAssocID="{0C806EBB-CE54-4CE2-AD9F-C80602522003}" presName="level3hierChild" presStyleCnt="0"/>
      <dgm:spPr/>
    </dgm:pt>
  </dgm:ptLst>
  <dgm:cxnLst>
    <dgm:cxn modelId="{DBFE038F-FA7C-4FE6-A737-576A7F89D4D4}" type="presOf" srcId="{67C34EF1-67D7-4484-B092-12B9A0B97DF3}" destId="{3FDDB5D9-98C2-43D9-87CB-76C1F84F2FDB}" srcOrd="0" destOrd="0" presId="urn:microsoft.com/office/officeart/2005/8/layout/hierarchy2"/>
    <dgm:cxn modelId="{961EC918-3DF8-4EEB-8E7C-DD68E88E45B1}" srcId="{58EE0C6A-DFD4-42AD-9287-93C34281CAAD}" destId="{0BC2BD89-78A5-40E3-A9C0-7806F8859B6C}" srcOrd="0" destOrd="0" parTransId="{31448603-CE25-46E9-9700-D44ADB4876F9}" sibTransId="{C5C549F2-A128-4ABA-813F-0A8E0CE1B3EF}"/>
    <dgm:cxn modelId="{19FB0349-86BE-4DB3-9B44-BC77B51B9BE0}" type="presOf" srcId="{0BC2BD89-78A5-40E3-A9C0-7806F8859B6C}" destId="{4175C06D-754E-4435-B60A-CBB58215AD46}" srcOrd="0" destOrd="0" presId="urn:microsoft.com/office/officeart/2005/8/layout/hierarchy2"/>
    <dgm:cxn modelId="{49E6C4E7-5A55-420C-8C3C-7669C58487D3}" type="presOf" srcId="{0C806EBB-CE54-4CE2-AD9F-C80602522003}" destId="{8BC4F4D8-4C9D-4F37-A233-1ED255D319B1}" srcOrd="0" destOrd="0" presId="urn:microsoft.com/office/officeart/2005/8/layout/hierarchy2"/>
    <dgm:cxn modelId="{009EFDDB-EBDA-431B-8D2F-B81CA5837D4E}" srcId="{0BC2BD89-78A5-40E3-A9C0-7806F8859B6C}" destId="{67C34EF1-67D7-4484-B092-12B9A0B97DF3}" srcOrd="0" destOrd="0" parTransId="{64C300EE-C8D4-48E0-8CF0-58C115998A4D}" sibTransId="{124D4C04-994D-4D77-A840-95B2D3EF1100}"/>
    <dgm:cxn modelId="{4E27F902-A0C7-4E06-BA7A-DF80A3C26878}" type="presOf" srcId="{64C300EE-C8D4-48E0-8CF0-58C115998A4D}" destId="{984971BA-B4CA-47D7-8C17-EE414538F3AE}" srcOrd="0" destOrd="0" presId="urn:microsoft.com/office/officeart/2005/8/layout/hierarchy2"/>
    <dgm:cxn modelId="{E00B94E4-508E-4464-9A85-CA0B008646BE}" type="presOf" srcId="{5080FC6D-E4FF-4CBA-85B9-75C06D98F4A1}" destId="{BE9D17A3-55FC-43E9-A52F-104D07EDB981}" srcOrd="0" destOrd="0" presId="urn:microsoft.com/office/officeart/2005/8/layout/hierarchy2"/>
    <dgm:cxn modelId="{09959C1E-3F3F-453C-B740-97DA887127CC}" type="presOf" srcId="{58EE0C6A-DFD4-42AD-9287-93C34281CAAD}" destId="{23CFA98C-9566-4C39-AD33-9AEC2D5B8590}" srcOrd="0" destOrd="0" presId="urn:microsoft.com/office/officeart/2005/8/layout/hierarchy2"/>
    <dgm:cxn modelId="{675D1F05-5D1C-4ED9-AAC0-D075386168F4}" type="presOf" srcId="{64C300EE-C8D4-48E0-8CF0-58C115998A4D}" destId="{61007F89-FD5D-4D0A-9C60-F6504CE2DE57}" srcOrd="1" destOrd="0" presId="urn:microsoft.com/office/officeart/2005/8/layout/hierarchy2"/>
    <dgm:cxn modelId="{64C1FA01-0191-410A-86B5-3109224FF0DE}" type="presOf" srcId="{5080FC6D-E4FF-4CBA-85B9-75C06D98F4A1}" destId="{0D008C25-FF49-42DB-9039-333D3B618833}" srcOrd="1" destOrd="0" presId="urn:microsoft.com/office/officeart/2005/8/layout/hierarchy2"/>
    <dgm:cxn modelId="{81DB628A-56A7-472A-8ACA-5A36DAB62792}" srcId="{0BC2BD89-78A5-40E3-A9C0-7806F8859B6C}" destId="{0C806EBB-CE54-4CE2-AD9F-C80602522003}" srcOrd="1" destOrd="0" parTransId="{5080FC6D-E4FF-4CBA-85B9-75C06D98F4A1}" sibTransId="{B368636F-1846-4FD4-B2B6-07F2B7712A81}"/>
    <dgm:cxn modelId="{A619AA0B-B96E-497C-A4D8-56213C9961A4}" type="presParOf" srcId="{23CFA98C-9566-4C39-AD33-9AEC2D5B8590}" destId="{82D5F9C9-2D1F-46ED-9B2F-692666FBE5BE}" srcOrd="0" destOrd="0" presId="urn:microsoft.com/office/officeart/2005/8/layout/hierarchy2"/>
    <dgm:cxn modelId="{DB4C571F-D199-4B2C-BA61-CE87B08DDB9E}" type="presParOf" srcId="{82D5F9C9-2D1F-46ED-9B2F-692666FBE5BE}" destId="{4175C06D-754E-4435-B60A-CBB58215AD46}" srcOrd="0" destOrd="0" presId="urn:microsoft.com/office/officeart/2005/8/layout/hierarchy2"/>
    <dgm:cxn modelId="{980C9DD7-716C-4503-A960-C9BD29A6D8FE}" type="presParOf" srcId="{82D5F9C9-2D1F-46ED-9B2F-692666FBE5BE}" destId="{FA501EDF-B1CC-401C-8458-92EABC12F522}" srcOrd="1" destOrd="0" presId="urn:microsoft.com/office/officeart/2005/8/layout/hierarchy2"/>
    <dgm:cxn modelId="{7E7A45A1-5F0D-48C6-B4CA-441EAF77AC52}" type="presParOf" srcId="{FA501EDF-B1CC-401C-8458-92EABC12F522}" destId="{984971BA-B4CA-47D7-8C17-EE414538F3AE}" srcOrd="0" destOrd="0" presId="urn:microsoft.com/office/officeart/2005/8/layout/hierarchy2"/>
    <dgm:cxn modelId="{C7441037-DA09-4836-90A2-52E102F90778}" type="presParOf" srcId="{984971BA-B4CA-47D7-8C17-EE414538F3AE}" destId="{61007F89-FD5D-4D0A-9C60-F6504CE2DE57}" srcOrd="0" destOrd="0" presId="urn:microsoft.com/office/officeart/2005/8/layout/hierarchy2"/>
    <dgm:cxn modelId="{F3074727-4B70-47D4-B897-7B9B9C376540}" type="presParOf" srcId="{FA501EDF-B1CC-401C-8458-92EABC12F522}" destId="{286FE0BE-7B06-4794-BF41-52747251A6C2}" srcOrd="1" destOrd="0" presId="urn:microsoft.com/office/officeart/2005/8/layout/hierarchy2"/>
    <dgm:cxn modelId="{08B5B8A3-7E60-4F71-BE87-DE731B94A172}" type="presParOf" srcId="{286FE0BE-7B06-4794-BF41-52747251A6C2}" destId="{3FDDB5D9-98C2-43D9-87CB-76C1F84F2FDB}" srcOrd="0" destOrd="0" presId="urn:microsoft.com/office/officeart/2005/8/layout/hierarchy2"/>
    <dgm:cxn modelId="{65FF9018-A85E-4383-A7D8-68E0463F6929}" type="presParOf" srcId="{286FE0BE-7B06-4794-BF41-52747251A6C2}" destId="{4A83546F-662B-4661-AC10-CDCC92A955B5}" srcOrd="1" destOrd="0" presId="urn:microsoft.com/office/officeart/2005/8/layout/hierarchy2"/>
    <dgm:cxn modelId="{1D2B1525-505D-45BB-B679-12F3EA4BB8C2}" type="presParOf" srcId="{FA501EDF-B1CC-401C-8458-92EABC12F522}" destId="{BE9D17A3-55FC-43E9-A52F-104D07EDB981}" srcOrd="2" destOrd="0" presId="urn:microsoft.com/office/officeart/2005/8/layout/hierarchy2"/>
    <dgm:cxn modelId="{4CAE232E-03E9-41F2-8109-D423BF61CF5B}" type="presParOf" srcId="{BE9D17A3-55FC-43E9-A52F-104D07EDB981}" destId="{0D008C25-FF49-42DB-9039-333D3B618833}" srcOrd="0" destOrd="0" presId="urn:microsoft.com/office/officeart/2005/8/layout/hierarchy2"/>
    <dgm:cxn modelId="{88DFA575-34F3-4D21-802E-956128F87AA7}" type="presParOf" srcId="{FA501EDF-B1CC-401C-8458-92EABC12F522}" destId="{0AAC4BD8-EE28-427A-AD44-65D58E36D4D5}" srcOrd="3" destOrd="0" presId="urn:microsoft.com/office/officeart/2005/8/layout/hierarchy2"/>
    <dgm:cxn modelId="{4920409B-4360-4311-8E9A-066277A73859}" type="presParOf" srcId="{0AAC4BD8-EE28-427A-AD44-65D58E36D4D5}" destId="{8BC4F4D8-4C9D-4F37-A233-1ED255D319B1}" srcOrd="0" destOrd="0" presId="urn:microsoft.com/office/officeart/2005/8/layout/hierarchy2"/>
    <dgm:cxn modelId="{0A29506A-D85B-4218-82CC-6E2AED629C55}" type="presParOf" srcId="{0AAC4BD8-EE28-427A-AD44-65D58E36D4D5}" destId="{16C57BB7-ABEA-46D4-88A7-3E02674A82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277F14-0AB4-477F-AF44-9614A9A1205A}" type="doc">
      <dgm:prSet loTypeId="urn:microsoft.com/office/officeart/2005/8/layout/equation1" loCatId="relationship" qsTypeId="urn:microsoft.com/office/officeart/2005/8/quickstyle/simple1" qsCatId="simple" csTypeId="urn:microsoft.com/office/officeart/2005/8/colors/accent0_3" csCatId="mainScheme" phldr="1"/>
      <dgm:spPr/>
    </dgm:pt>
    <dgm:pt modelId="{9C47B172-EE8C-4151-8E85-37AE2DE2D22B}">
      <dgm:prSet phldrT="[Text]" custT="1"/>
      <dgm:spPr/>
      <dgm:t>
        <a:bodyPr/>
        <a:lstStyle/>
        <a:p>
          <a:r>
            <a:rPr lang="cs-CZ" sz="1600" dirty="0" smtClean="0"/>
            <a:t>ZNALOST</a:t>
          </a:r>
          <a:endParaRPr lang="cs-CZ" sz="1600" dirty="0"/>
        </a:p>
      </dgm:t>
    </dgm:pt>
    <dgm:pt modelId="{DD1A8B81-15AD-4D6B-AF24-E35E1B6CE036}" type="parTrans" cxnId="{B7A69995-44E4-4C91-8310-B18B03502476}">
      <dgm:prSet/>
      <dgm:spPr/>
      <dgm:t>
        <a:bodyPr/>
        <a:lstStyle/>
        <a:p>
          <a:endParaRPr lang="cs-CZ"/>
        </a:p>
      </dgm:t>
    </dgm:pt>
    <dgm:pt modelId="{3F2F58C0-B850-44F2-ACD0-33C730BB8522}" type="sibTrans" cxnId="{B7A69995-44E4-4C91-8310-B18B03502476}">
      <dgm:prSet/>
      <dgm:spPr/>
      <dgm:t>
        <a:bodyPr/>
        <a:lstStyle/>
        <a:p>
          <a:endParaRPr lang="cs-CZ"/>
        </a:p>
      </dgm:t>
    </dgm:pt>
    <dgm:pt modelId="{11A7EDCB-73CC-4085-8AC3-BF8B1A3EB147}">
      <dgm:prSet phldrT="[Text]" custT="1"/>
      <dgm:spPr/>
      <dgm:t>
        <a:bodyPr/>
        <a:lstStyle/>
        <a:p>
          <a:r>
            <a:rPr lang="cs-CZ" sz="1600" dirty="0" smtClean="0"/>
            <a:t>ABSTRAKCE</a:t>
          </a:r>
          <a:endParaRPr lang="cs-CZ" sz="1600" dirty="0"/>
        </a:p>
      </dgm:t>
    </dgm:pt>
    <dgm:pt modelId="{5814A0F1-4AFF-43A3-94AE-78E399A77A7A}" type="parTrans" cxnId="{062DF1F1-BF0A-45DE-B4FB-82CF37C47FDA}">
      <dgm:prSet/>
      <dgm:spPr/>
      <dgm:t>
        <a:bodyPr/>
        <a:lstStyle/>
        <a:p>
          <a:endParaRPr lang="cs-CZ"/>
        </a:p>
      </dgm:t>
    </dgm:pt>
    <dgm:pt modelId="{809E0B65-76FE-4EFA-A536-77114E17541E}" type="sibTrans" cxnId="{062DF1F1-BF0A-45DE-B4FB-82CF37C47FDA}">
      <dgm:prSet/>
      <dgm:spPr/>
      <dgm:t>
        <a:bodyPr/>
        <a:lstStyle/>
        <a:p>
          <a:endParaRPr lang="cs-CZ"/>
        </a:p>
      </dgm:t>
    </dgm:pt>
    <dgm:pt modelId="{0EED9207-42B8-476B-8BDE-9B89E3A7B55D}">
      <dgm:prSet phldrT="[Text]"/>
      <dgm:spPr/>
      <dgm:t>
        <a:bodyPr/>
        <a:lstStyle/>
        <a:p>
          <a:r>
            <a:rPr lang="cs-CZ" dirty="0" smtClean="0"/>
            <a:t>VZTAHY</a:t>
          </a:r>
          <a:endParaRPr lang="cs-CZ" dirty="0"/>
        </a:p>
      </dgm:t>
    </dgm:pt>
    <dgm:pt modelId="{0DBFCF6F-D7E9-4CAD-BA2B-DFE219D93945}" type="parTrans" cxnId="{1D5F311B-961A-439B-9E05-8818693F2557}">
      <dgm:prSet/>
      <dgm:spPr/>
      <dgm:t>
        <a:bodyPr/>
        <a:lstStyle/>
        <a:p>
          <a:endParaRPr lang="cs-CZ"/>
        </a:p>
      </dgm:t>
    </dgm:pt>
    <dgm:pt modelId="{E4C35CD6-4B64-48EB-8CDB-86B479723D7B}" type="sibTrans" cxnId="{1D5F311B-961A-439B-9E05-8818693F2557}">
      <dgm:prSet/>
      <dgm:spPr/>
      <dgm:t>
        <a:bodyPr/>
        <a:lstStyle/>
        <a:p>
          <a:endParaRPr lang="cs-CZ"/>
        </a:p>
      </dgm:t>
    </dgm:pt>
    <dgm:pt modelId="{A8CEA050-DB9F-4D22-B582-19E35C0BADAC}">
      <dgm:prSet custT="1"/>
      <dgm:spPr/>
      <dgm:t>
        <a:bodyPr/>
        <a:lstStyle/>
        <a:p>
          <a:r>
            <a:rPr lang="cs-CZ" sz="1600" dirty="0" smtClean="0"/>
            <a:t>INFORMACE</a:t>
          </a:r>
          <a:endParaRPr lang="cs-CZ" sz="1600" dirty="0"/>
        </a:p>
      </dgm:t>
    </dgm:pt>
    <dgm:pt modelId="{960BB8C9-F90E-4B6D-AA95-05BEDA40A78C}" type="parTrans" cxnId="{AD948CF0-370C-4E1F-88AC-ECC30D022C0C}">
      <dgm:prSet/>
      <dgm:spPr/>
      <dgm:t>
        <a:bodyPr/>
        <a:lstStyle/>
        <a:p>
          <a:endParaRPr lang="cs-CZ"/>
        </a:p>
      </dgm:t>
    </dgm:pt>
    <dgm:pt modelId="{2410FFF7-2AC1-469A-A042-8040A0688456}" type="sibTrans" cxnId="{AD948CF0-370C-4E1F-88AC-ECC30D022C0C}">
      <dgm:prSet/>
      <dgm:spPr/>
      <dgm:t>
        <a:bodyPr/>
        <a:lstStyle/>
        <a:p>
          <a:endParaRPr lang="cs-CZ"/>
        </a:p>
      </dgm:t>
    </dgm:pt>
    <dgm:pt modelId="{410FC597-EDD4-47EC-BE62-7DBB25EC05D5}">
      <dgm:prSet custT="1"/>
      <dgm:spPr/>
      <dgm:t>
        <a:bodyPr/>
        <a:lstStyle/>
        <a:p>
          <a:r>
            <a:rPr lang="cs-CZ" sz="1600" dirty="0" smtClean="0"/>
            <a:t>Zdůvodnění</a:t>
          </a:r>
          <a:endParaRPr lang="cs-CZ" sz="1600" dirty="0"/>
        </a:p>
      </dgm:t>
    </dgm:pt>
    <dgm:pt modelId="{97F841EB-4A51-4338-B0B1-CA486C953024}" type="parTrans" cxnId="{DE77AB65-0868-478A-8EDB-0CB5E4E17B9B}">
      <dgm:prSet/>
      <dgm:spPr/>
      <dgm:t>
        <a:bodyPr/>
        <a:lstStyle/>
        <a:p>
          <a:endParaRPr lang="cs-CZ"/>
        </a:p>
      </dgm:t>
    </dgm:pt>
    <dgm:pt modelId="{33B78030-7E69-4F2B-941A-86A2274CCFD8}" type="sibTrans" cxnId="{DE77AB65-0868-478A-8EDB-0CB5E4E17B9B}">
      <dgm:prSet/>
      <dgm:spPr/>
      <dgm:t>
        <a:bodyPr/>
        <a:lstStyle/>
        <a:p>
          <a:endParaRPr lang="cs-CZ"/>
        </a:p>
      </dgm:t>
    </dgm:pt>
    <dgm:pt modelId="{D6F58859-0854-46A7-986D-C970BF3BD086}">
      <dgm:prSet custT="1"/>
      <dgm:spPr/>
      <dgm:t>
        <a:bodyPr/>
        <a:lstStyle/>
        <a:p>
          <a:r>
            <a:rPr lang="cs-CZ" sz="1600" dirty="0" smtClean="0"/>
            <a:t>APLIKACE</a:t>
          </a:r>
          <a:endParaRPr lang="cs-CZ" sz="1600" dirty="0"/>
        </a:p>
      </dgm:t>
    </dgm:pt>
    <dgm:pt modelId="{54D6C467-8042-4616-A2E5-B1E8EDB8D82B}" type="parTrans" cxnId="{00CA6ACA-5EBF-418B-8C89-0B73AFD0BC48}">
      <dgm:prSet/>
      <dgm:spPr/>
      <dgm:t>
        <a:bodyPr/>
        <a:lstStyle/>
        <a:p>
          <a:endParaRPr lang="cs-CZ"/>
        </a:p>
      </dgm:t>
    </dgm:pt>
    <dgm:pt modelId="{2C8C3F5B-36F4-4846-9709-EEE897FD36A4}" type="sibTrans" cxnId="{00CA6ACA-5EBF-418B-8C89-0B73AFD0BC48}">
      <dgm:prSet/>
      <dgm:spPr/>
      <dgm:t>
        <a:bodyPr/>
        <a:lstStyle/>
        <a:p>
          <a:endParaRPr lang="cs-CZ"/>
        </a:p>
      </dgm:t>
    </dgm:pt>
    <dgm:pt modelId="{81D11C77-A9C4-4E74-98D1-9E175FF832E0}" type="pres">
      <dgm:prSet presAssocID="{43277F14-0AB4-477F-AF44-9614A9A1205A}" presName="linearFlow" presStyleCnt="0">
        <dgm:presLayoutVars>
          <dgm:dir/>
          <dgm:resizeHandles val="exact"/>
        </dgm:presLayoutVars>
      </dgm:prSet>
      <dgm:spPr/>
    </dgm:pt>
    <dgm:pt modelId="{CDB90368-D16D-402E-83D3-3C41734713DA}" type="pres">
      <dgm:prSet presAssocID="{9C47B172-EE8C-4151-8E85-37AE2DE2D22B}" presName="node" presStyleLbl="node1" presStyleIdx="0" presStyleCnt="6" custScaleX="648491" custScaleY="415783" custLinFactY="-72768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A458C9-FAEA-4D50-B409-A514F3ED98B5}" type="pres">
      <dgm:prSet presAssocID="{3F2F58C0-B850-44F2-ACD0-33C730BB8522}" presName="spacerL" presStyleCnt="0"/>
      <dgm:spPr/>
    </dgm:pt>
    <dgm:pt modelId="{6CDB7CCA-293E-4FF8-808A-AE5BDC6F4A98}" type="pres">
      <dgm:prSet presAssocID="{3F2F58C0-B850-44F2-ACD0-33C730BB8522}" presName="sibTrans" presStyleLbl="sibTrans2D1" presStyleIdx="0" presStyleCnt="5" custLinFactY="-100000" custLinFactNeighborY="-191928"/>
      <dgm:spPr>
        <a:prstGeom prst="mathEqual">
          <a:avLst/>
        </a:prstGeom>
      </dgm:spPr>
      <dgm:t>
        <a:bodyPr/>
        <a:lstStyle/>
        <a:p>
          <a:endParaRPr lang="cs-CZ"/>
        </a:p>
      </dgm:t>
    </dgm:pt>
    <dgm:pt modelId="{9D0CB262-113F-455C-B19C-D22EB8BB2DF5}" type="pres">
      <dgm:prSet presAssocID="{3F2F58C0-B850-44F2-ACD0-33C730BB8522}" presName="spacerR" presStyleCnt="0"/>
      <dgm:spPr/>
    </dgm:pt>
    <dgm:pt modelId="{5FF5FAFC-9E06-4B3D-8A99-470536EFFDF9}" type="pres">
      <dgm:prSet presAssocID="{A8CEA050-DB9F-4D22-B582-19E35C0BADAC}" presName="node" presStyleLbl="node1" presStyleIdx="1" presStyleCnt="6" custScaleX="343220" custScaleY="322476" custLinFactY="-63941" custLinFactNeighborX="-55221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18B74D-8FEC-4261-AA89-FD8D8924EC8D}" type="pres">
      <dgm:prSet presAssocID="{2410FFF7-2AC1-469A-A042-8040A0688456}" presName="spacerL" presStyleCnt="0"/>
      <dgm:spPr/>
    </dgm:pt>
    <dgm:pt modelId="{DE5A7B3D-D9B0-4CB7-B552-2C83F173AD20}" type="pres">
      <dgm:prSet presAssocID="{2410FFF7-2AC1-469A-A042-8040A0688456}" presName="sibTrans" presStyleLbl="sibTrans2D1" presStyleIdx="1" presStyleCnt="5" custLinFactX="21534" custLinFactY="-100000" custLinFactNeighborX="100000" custLinFactNeighborY="-174471"/>
      <dgm:spPr/>
      <dgm:t>
        <a:bodyPr/>
        <a:lstStyle/>
        <a:p>
          <a:endParaRPr lang="cs-CZ"/>
        </a:p>
      </dgm:t>
    </dgm:pt>
    <dgm:pt modelId="{12E72695-D12B-49AD-85F7-BBE206466D8B}" type="pres">
      <dgm:prSet presAssocID="{2410FFF7-2AC1-469A-A042-8040A0688456}" presName="spacerR" presStyleCnt="0"/>
      <dgm:spPr/>
    </dgm:pt>
    <dgm:pt modelId="{75229D97-7947-4EF4-AC93-F57AD6C9C445}" type="pres">
      <dgm:prSet presAssocID="{11A7EDCB-73CC-4085-8AC3-BF8B1A3EB147}" presName="node" presStyleLbl="node1" presStyleIdx="2" presStyleCnt="6" custAng="0" custScaleX="328991" custScaleY="297086" custLinFactX="12490" custLinFactY="-5919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F41724-4AD8-41C6-9645-006BFDFFE01B}" type="pres">
      <dgm:prSet presAssocID="{809E0B65-76FE-4EFA-A536-77114E17541E}" presName="spacerL" presStyleCnt="0"/>
      <dgm:spPr/>
    </dgm:pt>
    <dgm:pt modelId="{8EE3F9F5-8233-4062-94BE-0FA26F333BBB}" type="pres">
      <dgm:prSet presAssocID="{809E0B65-76FE-4EFA-A536-77114E17541E}" presName="sibTrans" presStyleLbl="sibTrans2D1" presStyleIdx="2" presStyleCnt="5" custLinFactX="21534" custLinFactY="-100000" custLinFactNeighborX="100000" custLinFactNeighborY="-174471"/>
      <dgm:spPr>
        <a:prstGeom prst="mathPlus">
          <a:avLst/>
        </a:prstGeom>
      </dgm:spPr>
      <dgm:t>
        <a:bodyPr/>
        <a:lstStyle/>
        <a:p>
          <a:endParaRPr lang="cs-CZ"/>
        </a:p>
      </dgm:t>
    </dgm:pt>
    <dgm:pt modelId="{F2348457-39FA-4134-A8F1-1D3E4D28EB7C}" type="pres">
      <dgm:prSet presAssocID="{809E0B65-76FE-4EFA-A536-77114E17541E}" presName="spacerR" presStyleCnt="0"/>
      <dgm:spPr/>
    </dgm:pt>
    <dgm:pt modelId="{2ED83362-6DAF-480A-A057-D90E1AEEF37D}" type="pres">
      <dgm:prSet presAssocID="{0EED9207-42B8-476B-8BDE-9B89E3A7B55D}" presName="node" presStyleLbl="node1" presStyleIdx="3" presStyleCnt="6" custScaleX="343030" custScaleY="296671" custLinFactX="5401" custLinFactY="-5919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8D02EE-4AFD-41C0-96E9-FFE15CCEC2B3}" type="pres">
      <dgm:prSet presAssocID="{E4C35CD6-4B64-48EB-8CDB-86B479723D7B}" presName="spacerL" presStyleCnt="0"/>
      <dgm:spPr/>
    </dgm:pt>
    <dgm:pt modelId="{A00FD28A-805F-4139-9A49-8E6FF814F559}" type="pres">
      <dgm:prSet presAssocID="{E4C35CD6-4B64-48EB-8CDB-86B479723D7B}" presName="sibTrans" presStyleLbl="sibTrans2D1" presStyleIdx="3" presStyleCnt="5" custLinFactX="9312" custLinFactY="-100000" custLinFactNeighborX="100000" custLinFactNeighborY="-174471"/>
      <dgm:spPr>
        <a:prstGeom prst="mathPlus">
          <a:avLst/>
        </a:prstGeom>
      </dgm:spPr>
      <dgm:t>
        <a:bodyPr/>
        <a:lstStyle/>
        <a:p>
          <a:endParaRPr lang="cs-CZ"/>
        </a:p>
      </dgm:t>
    </dgm:pt>
    <dgm:pt modelId="{98FCE757-CD9C-4FBA-AC58-B64E5AAAFD62}" type="pres">
      <dgm:prSet presAssocID="{E4C35CD6-4B64-48EB-8CDB-86B479723D7B}" presName="spacerR" presStyleCnt="0"/>
      <dgm:spPr/>
    </dgm:pt>
    <dgm:pt modelId="{729114CF-5459-4EF4-9C9B-F8227EEE76D5}" type="pres">
      <dgm:prSet presAssocID="{410FC597-EDD4-47EC-BE62-7DBB25EC05D5}" presName="node" presStyleLbl="node1" presStyleIdx="4" presStyleCnt="6" custScaleX="568977" custScaleY="471129" custLinFactX="5401" custLinFactY="-5919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7FC72A-A0FA-4076-8D49-DFF5A16B8253}" type="pres">
      <dgm:prSet presAssocID="{33B78030-7E69-4F2B-941A-86A2274CCFD8}" presName="spacerL" presStyleCnt="0"/>
      <dgm:spPr/>
    </dgm:pt>
    <dgm:pt modelId="{CDDDAAB6-3F87-46AC-852E-445AF2A9C5A2}" type="pres">
      <dgm:prSet presAssocID="{33B78030-7E69-4F2B-941A-86A2274CCFD8}" presName="sibTrans" presStyleLbl="sibTrans2D1" presStyleIdx="4" presStyleCnt="5" custLinFactX="9312" custLinFactY="-100000" custLinFactNeighborX="100000" custLinFactNeighborY="-174471"/>
      <dgm:spPr>
        <a:prstGeom prst="mathPlus">
          <a:avLst/>
        </a:prstGeom>
      </dgm:spPr>
      <dgm:t>
        <a:bodyPr/>
        <a:lstStyle/>
        <a:p>
          <a:endParaRPr lang="cs-CZ"/>
        </a:p>
      </dgm:t>
    </dgm:pt>
    <dgm:pt modelId="{3F5AB71F-F070-4FA6-B9B9-4F4EE4C1AD1E}" type="pres">
      <dgm:prSet presAssocID="{33B78030-7E69-4F2B-941A-86A2274CCFD8}" presName="spacerR" presStyleCnt="0"/>
      <dgm:spPr/>
    </dgm:pt>
    <dgm:pt modelId="{4222872D-3B2C-49FB-ACBA-A6AAE8BFE128}" type="pres">
      <dgm:prSet presAssocID="{D6F58859-0854-46A7-986D-C970BF3BD086}" presName="node" presStyleLbl="node1" presStyleIdx="5" presStyleCnt="6" custScaleX="426487" custScaleY="329685" custLinFactY="-68726" custLinFactNeighborX="6669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77AB65-0868-478A-8EDB-0CB5E4E17B9B}" srcId="{43277F14-0AB4-477F-AF44-9614A9A1205A}" destId="{410FC597-EDD4-47EC-BE62-7DBB25EC05D5}" srcOrd="4" destOrd="0" parTransId="{97F841EB-4A51-4338-B0B1-CA486C953024}" sibTransId="{33B78030-7E69-4F2B-941A-86A2274CCFD8}"/>
    <dgm:cxn modelId="{EB0E4A32-7F8B-4A55-9A2D-9FC74DE2E40E}" type="presOf" srcId="{E4C35CD6-4B64-48EB-8CDB-86B479723D7B}" destId="{A00FD28A-805F-4139-9A49-8E6FF814F559}" srcOrd="0" destOrd="0" presId="urn:microsoft.com/office/officeart/2005/8/layout/equation1"/>
    <dgm:cxn modelId="{B7A69995-44E4-4C91-8310-B18B03502476}" srcId="{43277F14-0AB4-477F-AF44-9614A9A1205A}" destId="{9C47B172-EE8C-4151-8E85-37AE2DE2D22B}" srcOrd="0" destOrd="0" parTransId="{DD1A8B81-15AD-4D6B-AF24-E35E1B6CE036}" sibTransId="{3F2F58C0-B850-44F2-ACD0-33C730BB8522}"/>
    <dgm:cxn modelId="{0F2174BE-410C-42F0-8A8B-8C856C523DF7}" type="presOf" srcId="{410FC597-EDD4-47EC-BE62-7DBB25EC05D5}" destId="{729114CF-5459-4EF4-9C9B-F8227EEE76D5}" srcOrd="0" destOrd="0" presId="urn:microsoft.com/office/officeart/2005/8/layout/equation1"/>
    <dgm:cxn modelId="{17BDFFAA-8188-4148-8C14-27E50338168E}" type="presOf" srcId="{43277F14-0AB4-477F-AF44-9614A9A1205A}" destId="{81D11C77-A9C4-4E74-98D1-9E175FF832E0}" srcOrd="0" destOrd="0" presId="urn:microsoft.com/office/officeart/2005/8/layout/equation1"/>
    <dgm:cxn modelId="{4C5C250C-211C-4C38-85A6-85E42C05CA81}" type="presOf" srcId="{809E0B65-76FE-4EFA-A536-77114E17541E}" destId="{8EE3F9F5-8233-4062-94BE-0FA26F333BBB}" srcOrd="0" destOrd="0" presId="urn:microsoft.com/office/officeart/2005/8/layout/equation1"/>
    <dgm:cxn modelId="{77A6471F-C508-4608-93FA-7544BFB3B070}" type="presOf" srcId="{A8CEA050-DB9F-4D22-B582-19E35C0BADAC}" destId="{5FF5FAFC-9E06-4B3D-8A99-470536EFFDF9}" srcOrd="0" destOrd="0" presId="urn:microsoft.com/office/officeart/2005/8/layout/equation1"/>
    <dgm:cxn modelId="{8A044552-695B-4D2A-B9E8-0326351EAEF8}" type="presOf" srcId="{9C47B172-EE8C-4151-8E85-37AE2DE2D22B}" destId="{CDB90368-D16D-402E-83D3-3C41734713DA}" srcOrd="0" destOrd="0" presId="urn:microsoft.com/office/officeart/2005/8/layout/equation1"/>
    <dgm:cxn modelId="{00CA6ACA-5EBF-418B-8C89-0B73AFD0BC48}" srcId="{43277F14-0AB4-477F-AF44-9614A9A1205A}" destId="{D6F58859-0854-46A7-986D-C970BF3BD086}" srcOrd="5" destOrd="0" parTransId="{54D6C467-8042-4616-A2E5-B1E8EDB8D82B}" sibTransId="{2C8C3F5B-36F4-4846-9709-EEE897FD36A4}"/>
    <dgm:cxn modelId="{34508ADE-A292-4238-B406-BC674358048E}" type="presOf" srcId="{2410FFF7-2AC1-469A-A042-8040A0688456}" destId="{DE5A7B3D-D9B0-4CB7-B552-2C83F173AD20}" srcOrd="0" destOrd="0" presId="urn:microsoft.com/office/officeart/2005/8/layout/equation1"/>
    <dgm:cxn modelId="{AD948CF0-370C-4E1F-88AC-ECC30D022C0C}" srcId="{43277F14-0AB4-477F-AF44-9614A9A1205A}" destId="{A8CEA050-DB9F-4D22-B582-19E35C0BADAC}" srcOrd="1" destOrd="0" parTransId="{960BB8C9-F90E-4B6D-AA95-05BEDA40A78C}" sibTransId="{2410FFF7-2AC1-469A-A042-8040A0688456}"/>
    <dgm:cxn modelId="{F52CF524-D210-41E9-8D48-8CA4E4782EF9}" type="presOf" srcId="{0EED9207-42B8-476B-8BDE-9B89E3A7B55D}" destId="{2ED83362-6DAF-480A-A057-D90E1AEEF37D}" srcOrd="0" destOrd="0" presId="urn:microsoft.com/office/officeart/2005/8/layout/equation1"/>
    <dgm:cxn modelId="{1D5F311B-961A-439B-9E05-8818693F2557}" srcId="{43277F14-0AB4-477F-AF44-9614A9A1205A}" destId="{0EED9207-42B8-476B-8BDE-9B89E3A7B55D}" srcOrd="3" destOrd="0" parTransId="{0DBFCF6F-D7E9-4CAD-BA2B-DFE219D93945}" sibTransId="{E4C35CD6-4B64-48EB-8CDB-86B479723D7B}"/>
    <dgm:cxn modelId="{67797924-B918-496D-922A-76B7294DD66D}" type="presOf" srcId="{D6F58859-0854-46A7-986D-C970BF3BD086}" destId="{4222872D-3B2C-49FB-ACBA-A6AAE8BFE128}" srcOrd="0" destOrd="0" presId="urn:microsoft.com/office/officeart/2005/8/layout/equation1"/>
    <dgm:cxn modelId="{062DF1F1-BF0A-45DE-B4FB-82CF37C47FDA}" srcId="{43277F14-0AB4-477F-AF44-9614A9A1205A}" destId="{11A7EDCB-73CC-4085-8AC3-BF8B1A3EB147}" srcOrd="2" destOrd="0" parTransId="{5814A0F1-4AFF-43A3-94AE-78E399A77A7A}" sibTransId="{809E0B65-76FE-4EFA-A536-77114E17541E}"/>
    <dgm:cxn modelId="{6AE87487-BEB0-4B48-8760-ED26E769897C}" type="presOf" srcId="{3F2F58C0-B850-44F2-ACD0-33C730BB8522}" destId="{6CDB7CCA-293E-4FF8-808A-AE5BDC6F4A98}" srcOrd="0" destOrd="0" presId="urn:microsoft.com/office/officeart/2005/8/layout/equation1"/>
    <dgm:cxn modelId="{EFAAF1A9-FF86-4F47-8879-84B8266776F2}" type="presOf" srcId="{33B78030-7E69-4F2B-941A-86A2274CCFD8}" destId="{CDDDAAB6-3F87-46AC-852E-445AF2A9C5A2}" srcOrd="0" destOrd="0" presId="urn:microsoft.com/office/officeart/2005/8/layout/equation1"/>
    <dgm:cxn modelId="{9AFEDB4D-DB75-42BE-9A54-91E316DAA777}" type="presOf" srcId="{11A7EDCB-73CC-4085-8AC3-BF8B1A3EB147}" destId="{75229D97-7947-4EF4-AC93-F57AD6C9C445}" srcOrd="0" destOrd="0" presId="urn:microsoft.com/office/officeart/2005/8/layout/equation1"/>
    <dgm:cxn modelId="{CD82C967-CA3D-4A68-8C1F-BB80C445F57D}" type="presParOf" srcId="{81D11C77-A9C4-4E74-98D1-9E175FF832E0}" destId="{CDB90368-D16D-402E-83D3-3C41734713DA}" srcOrd="0" destOrd="0" presId="urn:microsoft.com/office/officeart/2005/8/layout/equation1"/>
    <dgm:cxn modelId="{F4F29F3F-3777-49E0-8CD7-EA4E16D048F6}" type="presParOf" srcId="{81D11C77-A9C4-4E74-98D1-9E175FF832E0}" destId="{6BA458C9-FAEA-4D50-B409-A514F3ED98B5}" srcOrd="1" destOrd="0" presId="urn:microsoft.com/office/officeart/2005/8/layout/equation1"/>
    <dgm:cxn modelId="{2D24B6AE-95F1-4D2D-A9F0-5F96DF4104FD}" type="presParOf" srcId="{81D11C77-A9C4-4E74-98D1-9E175FF832E0}" destId="{6CDB7CCA-293E-4FF8-808A-AE5BDC6F4A98}" srcOrd="2" destOrd="0" presId="urn:microsoft.com/office/officeart/2005/8/layout/equation1"/>
    <dgm:cxn modelId="{FB4EBE00-FE96-40EB-AB6C-B272297D9AEC}" type="presParOf" srcId="{81D11C77-A9C4-4E74-98D1-9E175FF832E0}" destId="{9D0CB262-113F-455C-B19C-D22EB8BB2DF5}" srcOrd="3" destOrd="0" presId="urn:microsoft.com/office/officeart/2005/8/layout/equation1"/>
    <dgm:cxn modelId="{4FF266CD-3BFF-45AC-9122-B6962EAF438B}" type="presParOf" srcId="{81D11C77-A9C4-4E74-98D1-9E175FF832E0}" destId="{5FF5FAFC-9E06-4B3D-8A99-470536EFFDF9}" srcOrd="4" destOrd="0" presId="urn:microsoft.com/office/officeart/2005/8/layout/equation1"/>
    <dgm:cxn modelId="{5143BCAD-C229-4659-9556-C40D3CF05711}" type="presParOf" srcId="{81D11C77-A9C4-4E74-98D1-9E175FF832E0}" destId="{7318B74D-8FEC-4261-AA89-FD8D8924EC8D}" srcOrd="5" destOrd="0" presId="urn:microsoft.com/office/officeart/2005/8/layout/equation1"/>
    <dgm:cxn modelId="{B2A8FB62-D586-4EFA-A953-002D6AD08B8C}" type="presParOf" srcId="{81D11C77-A9C4-4E74-98D1-9E175FF832E0}" destId="{DE5A7B3D-D9B0-4CB7-B552-2C83F173AD20}" srcOrd="6" destOrd="0" presId="urn:microsoft.com/office/officeart/2005/8/layout/equation1"/>
    <dgm:cxn modelId="{29A77D7A-A1F4-4AF6-887E-6BB3788F99BB}" type="presParOf" srcId="{81D11C77-A9C4-4E74-98D1-9E175FF832E0}" destId="{12E72695-D12B-49AD-85F7-BBE206466D8B}" srcOrd="7" destOrd="0" presId="urn:microsoft.com/office/officeart/2005/8/layout/equation1"/>
    <dgm:cxn modelId="{8861DC5C-E232-444B-9A84-BE4CEC906D89}" type="presParOf" srcId="{81D11C77-A9C4-4E74-98D1-9E175FF832E0}" destId="{75229D97-7947-4EF4-AC93-F57AD6C9C445}" srcOrd="8" destOrd="0" presId="urn:microsoft.com/office/officeart/2005/8/layout/equation1"/>
    <dgm:cxn modelId="{4BF04268-1D13-4D54-A468-27593F7A17DE}" type="presParOf" srcId="{81D11C77-A9C4-4E74-98D1-9E175FF832E0}" destId="{0FF41724-4AD8-41C6-9645-006BFDFFE01B}" srcOrd="9" destOrd="0" presId="urn:microsoft.com/office/officeart/2005/8/layout/equation1"/>
    <dgm:cxn modelId="{69C60E4E-1737-4025-856B-CB8F8E489ECA}" type="presParOf" srcId="{81D11C77-A9C4-4E74-98D1-9E175FF832E0}" destId="{8EE3F9F5-8233-4062-94BE-0FA26F333BBB}" srcOrd="10" destOrd="0" presId="urn:microsoft.com/office/officeart/2005/8/layout/equation1"/>
    <dgm:cxn modelId="{29281A0B-3EF1-412E-AD14-02740E5F609A}" type="presParOf" srcId="{81D11C77-A9C4-4E74-98D1-9E175FF832E0}" destId="{F2348457-39FA-4134-A8F1-1D3E4D28EB7C}" srcOrd="11" destOrd="0" presId="urn:microsoft.com/office/officeart/2005/8/layout/equation1"/>
    <dgm:cxn modelId="{E233EE16-6441-4870-86FE-E0246E925ADB}" type="presParOf" srcId="{81D11C77-A9C4-4E74-98D1-9E175FF832E0}" destId="{2ED83362-6DAF-480A-A057-D90E1AEEF37D}" srcOrd="12" destOrd="0" presId="urn:microsoft.com/office/officeart/2005/8/layout/equation1"/>
    <dgm:cxn modelId="{71C11591-B9D4-416C-A67F-4DE567484BB6}" type="presParOf" srcId="{81D11C77-A9C4-4E74-98D1-9E175FF832E0}" destId="{2C8D02EE-4AFD-41C0-96E9-FFE15CCEC2B3}" srcOrd="13" destOrd="0" presId="urn:microsoft.com/office/officeart/2005/8/layout/equation1"/>
    <dgm:cxn modelId="{CF034BBC-183C-44D0-95E8-00BA5B9E52CB}" type="presParOf" srcId="{81D11C77-A9C4-4E74-98D1-9E175FF832E0}" destId="{A00FD28A-805F-4139-9A49-8E6FF814F559}" srcOrd="14" destOrd="0" presId="urn:microsoft.com/office/officeart/2005/8/layout/equation1"/>
    <dgm:cxn modelId="{8424B5A6-2E41-43E0-AF60-B4E30B587B8E}" type="presParOf" srcId="{81D11C77-A9C4-4E74-98D1-9E175FF832E0}" destId="{98FCE757-CD9C-4FBA-AC58-B64E5AAAFD62}" srcOrd="15" destOrd="0" presId="urn:microsoft.com/office/officeart/2005/8/layout/equation1"/>
    <dgm:cxn modelId="{65066D32-AF9A-40E2-A34B-B219C1AAB742}" type="presParOf" srcId="{81D11C77-A9C4-4E74-98D1-9E175FF832E0}" destId="{729114CF-5459-4EF4-9C9B-F8227EEE76D5}" srcOrd="16" destOrd="0" presId="urn:microsoft.com/office/officeart/2005/8/layout/equation1"/>
    <dgm:cxn modelId="{EDD7D52B-ACC9-452E-9B69-93B6F0BB01F2}" type="presParOf" srcId="{81D11C77-A9C4-4E74-98D1-9E175FF832E0}" destId="{AE7FC72A-A0FA-4076-8D49-DFF5A16B8253}" srcOrd="17" destOrd="0" presId="urn:microsoft.com/office/officeart/2005/8/layout/equation1"/>
    <dgm:cxn modelId="{7D81CD28-22C2-484E-86CE-5ADDDFCB6076}" type="presParOf" srcId="{81D11C77-A9C4-4E74-98D1-9E175FF832E0}" destId="{CDDDAAB6-3F87-46AC-852E-445AF2A9C5A2}" srcOrd="18" destOrd="0" presId="urn:microsoft.com/office/officeart/2005/8/layout/equation1"/>
    <dgm:cxn modelId="{CF3F90B9-ED9B-4EDC-946A-9BD54A4B82FA}" type="presParOf" srcId="{81D11C77-A9C4-4E74-98D1-9E175FF832E0}" destId="{3F5AB71F-F070-4FA6-B9B9-4F4EE4C1AD1E}" srcOrd="19" destOrd="0" presId="urn:microsoft.com/office/officeart/2005/8/layout/equation1"/>
    <dgm:cxn modelId="{D4CC065D-1F54-4EEE-9568-C6ECAF8AD6E7}" type="presParOf" srcId="{81D11C77-A9C4-4E74-98D1-9E175FF832E0}" destId="{4222872D-3B2C-49FB-ACBA-A6AAE8BFE128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7367FD8-24DB-4DC3-812D-BD2D63003550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F7784338-8502-46A8-8026-1B1203F4CC23}">
      <dgm:prSet phldrT="[Text]" custT="1"/>
      <dgm:spPr/>
      <dgm:t>
        <a:bodyPr/>
        <a:lstStyle/>
        <a:p>
          <a:r>
            <a:rPr lang="cs-CZ" sz="2800" dirty="0" smtClean="0"/>
            <a:t>1. uloží informace (data)</a:t>
          </a:r>
          <a:endParaRPr lang="cs-CZ" sz="2800" dirty="0"/>
        </a:p>
      </dgm:t>
    </dgm:pt>
    <dgm:pt modelId="{5645913B-F01F-4289-A73F-7EA313DE1F11}" type="parTrans" cxnId="{ADAD5E0B-3A58-4E08-B251-D8E96A8E38FC}">
      <dgm:prSet/>
      <dgm:spPr/>
      <dgm:t>
        <a:bodyPr/>
        <a:lstStyle/>
        <a:p>
          <a:endParaRPr lang="cs-CZ"/>
        </a:p>
      </dgm:t>
    </dgm:pt>
    <dgm:pt modelId="{B9ABFE3E-56CA-4668-84FD-828718478DBA}" type="sibTrans" cxnId="{ADAD5E0B-3A58-4E08-B251-D8E96A8E38FC}">
      <dgm:prSet/>
      <dgm:spPr/>
      <dgm:t>
        <a:bodyPr/>
        <a:lstStyle/>
        <a:p>
          <a:endParaRPr lang="cs-CZ"/>
        </a:p>
      </dgm:t>
    </dgm:pt>
    <dgm:pt modelId="{31BB5809-DCB2-413E-A585-82B32FB452C1}">
      <dgm:prSet phldrT="[Text]" custT="1"/>
      <dgm:spPr/>
      <dgm:t>
        <a:bodyPr/>
        <a:lstStyle/>
        <a:p>
          <a:r>
            <a:rPr lang="cs-CZ" sz="1800" dirty="0" smtClean="0"/>
            <a:t>u kterých se předpokládá příští využití při dotazování ve vhodné formě – z pohledu účelné reprezentace reality i efektivity dotazování</a:t>
          </a:r>
          <a:endParaRPr lang="cs-CZ" sz="1800" dirty="0"/>
        </a:p>
      </dgm:t>
    </dgm:pt>
    <dgm:pt modelId="{59C45B17-94E0-4C43-8213-41B970909853}" type="parTrans" cxnId="{554E46D9-41C2-48C7-A30B-86A0195B6279}">
      <dgm:prSet/>
      <dgm:spPr/>
      <dgm:t>
        <a:bodyPr/>
        <a:lstStyle/>
        <a:p>
          <a:endParaRPr lang="cs-CZ"/>
        </a:p>
      </dgm:t>
    </dgm:pt>
    <dgm:pt modelId="{78836545-28FB-4106-AA9F-A1141AF2223E}" type="sibTrans" cxnId="{554E46D9-41C2-48C7-A30B-86A0195B6279}">
      <dgm:prSet/>
      <dgm:spPr/>
      <dgm:t>
        <a:bodyPr/>
        <a:lstStyle/>
        <a:p>
          <a:endParaRPr lang="cs-CZ"/>
        </a:p>
      </dgm:t>
    </dgm:pt>
    <dgm:pt modelId="{6D4B3298-CDE8-4726-9D2F-B35F70AA2948}">
      <dgm:prSet phldrT="[Text]" custT="1"/>
      <dgm:spPr/>
      <dgm:t>
        <a:bodyPr/>
        <a:lstStyle/>
        <a:p>
          <a:r>
            <a:rPr lang="cs-CZ" sz="2800" dirty="0" smtClean="0"/>
            <a:t>2. nalézá informace (data) </a:t>
          </a:r>
          <a:endParaRPr lang="cs-CZ" sz="2800" dirty="0"/>
        </a:p>
      </dgm:t>
    </dgm:pt>
    <dgm:pt modelId="{D714925C-D499-4D6A-BA93-0ABAA3BD6643}" type="parTrans" cxnId="{5A45C205-5ED4-4D24-A52F-94BB124F8B3E}">
      <dgm:prSet/>
      <dgm:spPr/>
      <dgm:t>
        <a:bodyPr/>
        <a:lstStyle/>
        <a:p>
          <a:endParaRPr lang="cs-CZ"/>
        </a:p>
      </dgm:t>
    </dgm:pt>
    <dgm:pt modelId="{E1FC69AA-0612-416D-8CDF-A2116741408D}" type="sibTrans" cxnId="{5A45C205-5ED4-4D24-A52F-94BB124F8B3E}">
      <dgm:prSet/>
      <dgm:spPr/>
      <dgm:t>
        <a:bodyPr/>
        <a:lstStyle/>
        <a:p>
          <a:endParaRPr lang="cs-CZ"/>
        </a:p>
      </dgm:t>
    </dgm:pt>
    <dgm:pt modelId="{D2114351-7886-4BA5-8A18-F83B03184DA4}">
      <dgm:prSet phldrT="[Text]" custT="1"/>
      <dgm:spPr/>
      <dgm:t>
        <a:bodyPr/>
        <a:lstStyle/>
        <a:p>
          <a:r>
            <a:rPr lang="cs-CZ" sz="1800" dirty="0" smtClean="0"/>
            <a:t>jako odezvu na požadavek uživatele</a:t>
          </a:r>
        </a:p>
      </dgm:t>
    </dgm:pt>
    <dgm:pt modelId="{78F71743-48C4-411F-B71F-74B0ECB02C49}" type="parTrans" cxnId="{CB530173-5B82-4F30-B891-8655350D0D70}">
      <dgm:prSet/>
      <dgm:spPr/>
      <dgm:t>
        <a:bodyPr/>
        <a:lstStyle/>
        <a:p>
          <a:endParaRPr lang="cs-CZ"/>
        </a:p>
      </dgm:t>
    </dgm:pt>
    <dgm:pt modelId="{D8D404DB-6F96-43FF-A3B2-99550429D3FF}" type="sibTrans" cxnId="{CB530173-5B82-4F30-B891-8655350D0D70}">
      <dgm:prSet/>
      <dgm:spPr/>
      <dgm:t>
        <a:bodyPr/>
        <a:lstStyle/>
        <a:p>
          <a:endParaRPr lang="cs-CZ"/>
        </a:p>
      </dgm:t>
    </dgm:pt>
    <dgm:pt modelId="{8B2A52E8-1E4C-44B7-AF52-F45893715153}" type="pres">
      <dgm:prSet presAssocID="{77367FD8-24DB-4DC3-812D-BD2D630035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C3C374-3D93-436B-9271-85371D68CD77}" type="pres">
      <dgm:prSet presAssocID="{F7784338-8502-46A8-8026-1B1203F4CC23}" presName="linNode" presStyleCnt="0"/>
      <dgm:spPr/>
      <dgm:t>
        <a:bodyPr/>
        <a:lstStyle/>
        <a:p>
          <a:endParaRPr lang="cs-CZ"/>
        </a:p>
      </dgm:t>
    </dgm:pt>
    <dgm:pt modelId="{9A9608ED-BA07-4A52-8FF0-A806CEC6E5EE}" type="pres">
      <dgm:prSet presAssocID="{F7784338-8502-46A8-8026-1B1203F4CC23}" presName="parentText" presStyleLbl="node1" presStyleIdx="0" presStyleCnt="2" custLinFactNeighborX="-111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79F362-AD89-462B-8080-6CDE3B38F288}" type="pres">
      <dgm:prSet presAssocID="{F7784338-8502-46A8-8026-1B1203F4CC2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94536F-3B43-4BBF-B125-4B035086C3E4}" type="pres">
      <dgm:prSet presAssocID="{B9ABFE3E-56CA-4668-84FD-828718478DBA}" presName="sp" presStyleCnt="0"/>
      <dgm:spPr/>
      <dgm:t>
        <a:bodyPr/>
        <a:lstStyle/>
        <a:p>
          <a:endParaRPr lang="cs-CZ"/>
        </a:p>
      </dgm:t>
    </dgm:pt>
    <dgm:pt modelId="{FC38B351-D0E3-438A-A03A-C58396B615A9}" type="pres">
      <dgm:prSet presAssocID="{6D4B3298-CDE8-4726-9D2F-B35F70AA2948}" presName="linNode" presStyleCnt="0"/>
      <dgm:spPr/>
      <dgm:t>
        <a:bodyPr/>
        <a:lstStyle/>
        <a:p>
          <a:endParaRPr lang="cs-CZ"/>
        </a:p>
      </dgm:t>
    </dgm:pt>
    <dgm:pt modelId="{C4C5408E-7B92-4A12-8788-575574316C38}" type="pres">
      <dgm:prSet presAssocID="{6D4B3298-CDE8-4726-9D2F-B35F70AA294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EEDD33-1445-449E-BDF1-C9B4D849E787}" type="pres">
      <dgm:prSet presAssocID="{6D4B3298-CDE8-4726-9D2F-B35F70AA294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A0E0E2-F06D-4938-A60A-92FD2870FF85}" type="presOf" srcId="{31BB5809-DCB2-413E-A585-82B32FB452C1}" destId="{1A79F362-AD89-462B-8080-6CDE3B38F288}" srcOrd="0" destOrd="0" presId="urn:microsoft.com/office/officeart/2005/8/layout/vList5"/>
    <dgm:cxn modelId="{5A45C205-5ED4-4D24-A52F-94BB124F8B3E}" srcId="{77367FD8-24DB-4DC3-812D-BD2D63003550}" destId="{6D4B3298-CDE8-4726-9D2F-B35F70AA2948}" srcOrd="1" destOrd="0" parTransId="{D714925C-D499-4D6A-BA93-0ABAA3BD6643}" sibTransId="{E1FC69AA-0612-416D-8CDF-A2116741408D}"/>
    <dgm:cxn modelId="{DBCD081A-831D-4395-892E-2F198A0C2F5A}" type="presOf" srcId="{D2114351-7886-4BA5-8A18-F83B03184DA4}" destId="{42EEDD33-1445-449E-BDF1-C9B4D849E787}" srcOrd="0" destOrd="0" presId="urn:microsoft.com/office/officeart/2005/8/layout/vList5"/>
    <dgm:cxn modelId="{ADAD5E0B-3A58-4E08-B251-D8E96A8E38FC}" srcId="{77367FD8-24DB-4DC3-812D-BD2D63003550}" destId="{F7784338-8502-46A8-8026-1B1203F4CC23}" srcOrd="0" destOrd="0" parTransId="{5645913B-F01F-4289-A73F-7EA313DE1F11}" sibTransId="{B9ABFE3E-56CA-4668-84FD-828718478DBA}"/>
    <dgm:cxn modelId="{16D0D8EC-CD92-4158-8F2D-2C333EF79DA8}" type="presOf" srcId="{77367FD8-24DB-4DC3-812D-BD2D63003550}" destId="{8B2A52E8-1E4C-44B7-AF52-F45893715153}" srcOrd="0" destOrd="0" presId="urn:microsoft.com/office/officeart/2005/8/layout/vList5"/>
    <dgm:cxn modelId="{4F8FAC3C-7D27-418D-B554-7125A51FAEE8}" type="presOf" srcId="{6D4B3298-CDE8-4726-9D2F-B35F70AA2948}" destId="{C4C5408E-7B92-4A12-8788-575574316C38}" srcOrd="0" destOrd="0" presId="urn:microsoft.com/office/officeart/2005/8/layout/vList5"/>
    <dgm:cxn modelId="{9E7AC00B-0CC8-4112-8E22-65BC875F0FC5}" type="presOf" srcId="{F7784338-8502-46A8-8026-1B1203F4CC23}" destId="{9A9608ED-BA07-4A52-8FF0-A806CEC6E5EE}" srcOrd="0" destOrd="0" presId="urn:microsoft.com/office/officeart/2005/8/layout/vList5"/>
    <dgm:cxn modelId="{554E46D9-41C2-48C7-A30B-86A0195B6279}" srcId="{F7784338-8502-46A8-8026-1B1203F4CC23}" destId="{31BB5809-DCB2-413E-A585-82B32FB452C1}" srcOrd="0" destOrd="0" parTransId="{59C45B17-94E0-4C43-8213-41B970909853}" sibTransId="{78836545-28FB-4106-AA9F-A1141AF2223E}"/>
    <dgm:cxn modelId="{CB530173-5B82-4F30-B891-8655350D0D70}" srcId="{6D4B3298-CDE8-4726-9D2F-B35F70AA2948}" destId="{D2114351-7886-4BA5-8A18-F83B03184DA4}" srcOrd="0" destOrd="0" parTransId="{78F71743-48C4-411F-B71F-74B0ECB02C49}" sibTransId="{D8D404DB-6F96-43FF-A3B2-99550429D3FF}"/>
    <dgm:cxn modelId="{ABD5ADF5-8565-4D63-8FF1-455D816BEB4E}" type="presParOf" srcId="{8B2A52E8-1E4C-44B7-AF52-F45893715153}" destId="{F2C3C374-3D93-436B-9271-85371D68CD77}" srcOrd="0" destOrd="0" presId="urn:microsoft.com/office/officeart/2005/8/layout/vList5"/>
    <dgm:cxn modelId="{1163F157-88BF-460A-B3D5-B6E5030A0C4D}" type="presParOf" srcId="{F2C3C374-3D93-436B-9271-85371D68CD77}" destId="{9A9608ED-BA07-4A52-8FF0-A806CEC6E5EE}" srcOrd="0" destOrd="0" presId="urn:microsoft.com/office/officeart/2005/8/layout/vList5"/>
    <dgm:cxn modelId="{67C86B0B-2943-4BBE-B1B6-A1B9B432A32F}" type="presParOf" srcId="{F2C3C374-3D93-436B-9271-85371D68CD77}" destId="{1A79F362-AD89-462B-8080-6CDE3B38F288}" srcOrd="1" destOrd="0" presId="urn:microsoft.com/office/officeart/2005/8/layout/vList5"/>
    <dgm:cxn modelId="{E2A66B3B-7273-4BE1-B49A-DD673094D129}" type="presParOf" srcId="{8B2A52E8-1E4C-44B7-AF52-F45893715153}" destId="{C594536F-3B43-4BBF-B125-4B035086C3E4}" srcOrd="1" destOrd="0" presId="urn:microsoft.com/office/officeart/2005/8/layout/vList5"/>
    <dgm:cxn modelId="{1E4C2AF6-B85B-48E4-B2F5-2FCED1B2FF7E}" type="presParOf" srcId="{8B2A52E8-1E4C-44B7-AF52-F45893715153}" destId="{FC38B351-D0E3-438A-A03A-C58396B615A9}" srcOrd="2" destOrd="0" presId="urn:microsoft.com/office/officeart/2005/8/layout/vList5"/>
    <dgm:cxn modelId="{91EB333E-7ABF-4673-A1C9-5087A69A8F81}" type="presParOf" srcId="{FC38B351-D0E3-438A-A03A-C58396B615A9}" destId="{C4C5408E-7B92-4A12-8788-575574316C38}" srcOrd="0" destOrd="0" presId="urn:microsoft.com/office/officeart/2005/8/layout/vList5"/>
    <dgm:cxn modelId="{7EDE6B44-587A-4A23-9295-5515D68C9367}" type="presParOf" srcId="{FC38B351-D0E3-438A-A03A-C58396B615A9}" destId="{42EEDD33-1445-449E-BDF1-C9B4D849E78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1FFB7E-4C60-40CB-83EC-4A63692228AD}">
      <dsp:nvSpPr>
        <dsp:cNvPr id="0" name=""/>
        <dsp:cNvSpPr/>
      </dsp:nvSpPr>
      <dsp:spPr>
        <a:xfrm rot="5400000">
          <a:off x="-251014" y="266850"/>
          <a:ext cx="1673429" cy="1171400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Cíl</a:t>
          </a:r>
          <a:endParaRPr lang="cs-CZ" sz="2600" kern="1200" dirty="0"/>
        </a:p>
      </dsp:txBody>
      <dsp:txXfrm rot="5400000">
        <a:off x="-251014" y="266850"/>
        <a:ext cx="1673429" cy="1171400"/>
      </dsp:txXfrm>
    </dsp:sp>
    <dsp:sp modelId="{D0A4A008-A4BC-4280-8EF3-4BA2969C8D5C}">
      <dsp:nvSpPr>
        <dsp:cNvPr id="0" name=""/>
        <dsp:cNvSpPr/>
      </dsp:nvSpPr>
      <dsp:spPr>
        <a:xfrm rot="5400000">
          <a:off x="3210187" y="-2026008"/>
          <a:ext cx="1087728" cy="51653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Cílem předmětu je seznámit studenty s </a:t>
          </a:r>
          <a:r>
            <a:rPr lang="cs-CZ" sz="1600" kern="1200" dirty="0" err="1" smtClean="0"/>
            <a:t>multidisciplinární</a:t>
          </a:r>
          <a:r>
            <a:rPr lang="cs-CZ" sz="1600" kern="1200" dirty="0" smtClean="0"/>
            <a:t> oblastí informačních systémů.</a:t>
          </a:r>
          <a:endParaRPr lang="cs-CZ" sz="1600" kern="1200" dirty="0"/>
        </a:p>
      </dsp:txBody>
      <dsp:txXfrm rot="5400000">
        <a:off x="3210187" y="-2026008"/>
        <a:ext cx="1087728" cy="5165303"/>
      </dsp:txXfrm>
    </dsp:sp>
    <dsp:sp modelId="{51F3957F-5FBB-4540-BE2B-C144A5B1C6FB}">
      <dsp:nvSpPr>
        <dsp:cNvPr id="0" name=""/>
        <dsp:cNvSpPr/>
      </dsp:nvSpPr>
      <dsp:spPr>
        <a:xfrm rot="5400000">
          <a:off x="-860033" y="2345217"/>
          <a:ext cx="2891468" cy="1171400"/>
        </a:xfrm>
        <a:prstGeom prst="chevron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Témata</a:t>
          </a:r>
          <a:endParaRPr lang="cs-CZ" sz="2600" kern="1200" dirty="0"/>
        </a:p>
      </dsp:txBody>
      <dsp:txXfrm rot="5400000">
        <a:off x="-860033" y="2345217"/>
        <a:ext cx="2891468" cy="1171400"/>
      </dsp:txXfrm>
    </dsp:sp>
    <dsp:sp modelId="{566FC713-E119-4A66-B2AC-3E6938C87443}">
      <dsp:nvSpPr>
        <dsp:cNvPr id="0" name=""/>
        <dsp:cNvSpPr/>
      </dsp:nvSpPr>
      <dsp:spPr>
        <a:xfrm rot="5400000">
          <a:off x="2630123" y="55416"/>
          <a:ext cx="2247857" cy="51653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Budeme se zabývat základními principy a vlastnostmi informačních systémů, reprezentací dat a využitím rozšiřitelného značkovacího jazyka v IS a podnikovými informačními systémy.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Zaměříme se také na projektování IS a na modelování IS s využitím unifikovaného modelovacího jazyka. 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Pozornost budeme věnovat i manažerským informačním systémům včetně business </a:t>
          </a:r>
          <a:r>
            <a:rPr lang="cs-CZ" sz="1600" kern="1200" dirty="0" err="1" smtClean="0"/>
            <a:t>intelligence</a:t>
          </a:r>
          <a:r>
            <a:rPr lang="cs-CZ" sz="1600" kern="1200" dirty="0" smtClean="0"/>
            <a:t>.</a:t>
          </a:r>
          <a:endParaRPr lang="cs-CZ" sz="1600" kern="1200" dirty="0"/>
        </a:p>
      </dsp:txBody>
      <dsp:txXfrm rot="5400000">
        <a:off x="2630123" y="55416"/>
        <a:ext cx="2247857" cy="51653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EE2F6-D4EA-4731-B066-09E8CC650155}">
      <dsp:nvSpPr>
        <dsp:cNvPr id="0" name=""/>
        <dsp:cNvSpPr/>
      </dsp:nvSpPr>
      <dsp:spPr>
        <a:xfrm rot="5400000">
          <a:off x="-325912" y="328357"/>
          <a:ext cx="2172751" cy="1520925"/>
        </a:xfrm>
        <a:prstGeom prst="chevron">
          <a:avLst/>
        </a:prstGeom>
        <a:solidFill>
          <a:schemeClr val="accent3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Projekt</a:t>
          </a:r>
        </a:p>
      </dsp:txBody>
      <dsp:txXfrm rot="5400000">
        <a:off x="-325912" y="328357"/>
        <a:ext cx="2172751" cy="1520925"/>
      </dsp:txXfrm>
    </dsp:sp>
    <dsp:sp modelId="{BEF34BCD-0F75-4DAD-A1B3-3DB2C78E2543}">
      <dsp:nvSpPr>
        <dsp:cNvPr id="0" name=""/>
        <dsp:cNvSpPr/>
      </dsp:nvSpPr>
      <dsp:spPr>
        <a:xfrm rot="5400000">
          <a:off x="3102318" y="-1578947"/>
          <a:ext cx="1412288" cy="4575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Během semestru studenti zpracují velmi zjednodušený projekt vybrané komponenty IS</a:t>
          </a:r>
          <a:endParaRPr lang="cs-CZ" sz="2300" kern="1200" dirty="0"/>
        </a:p>
      </dsp:txBody>
      <dsp:txXfrm rot="5400000">
        <a:off x="3102318" y="-1578947"/>
        <a:ext cx="1412288" cy="4575074"/>
      </dsp:txXfrm>
    </dsp:sp>
    <dsp:sp modelId="{2901E3BA-0C71-484B-B12F-53CD3FB58D27}">
      <dsp:nvSpPr>
        <dsp:cNvPr id="0" name=""/>
        <dsp:cNvSpPr/>
      </dsp:nvSpPr>
      <dsp:spPr>
        <a:xfrm rot="5400000">
          <a:off x="-325912" y="2214716"/>
          <a:ext cx="2172751" cy="1520925"/>
        </a:xfrm>
        <a:prstGeom prst="chevron">
          <a:avLst/>
        </a:prstGeom>
        <a:solidFill>
          <a:schemeClr val="accent4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Písemný test</a:t>
          </a:r>
          <a:endParaRPr lang="cs-CZ" sz="21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kern="1200" dirty="0"/>
        </a:p>
      </dsp:txBody>
      <dsp:txXfrm rot="5400000">
        <a:off x="-325912" y="2214716"/>
        <a:ext cx="2172751" cy="1520925"/>
      </dsp:txXfrm>
    </dsp:sp>
    <dsp:sp modelId="{92173128-C521-451E-B2E4-A9363762873C}">
      <dsp:nvSpPr>
        <dsp:cNvPr id="0" name=""/>
        <dsp:cNvSpPr/>
      </dsp:nvSpPr>
      <dsp:spPr>
        <a:xfrm rot="5400000">
          <a:off x="3101947" y="307782"/>
          <a:ext cx="1413030" cy="4575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Předmět bude uzavřen zkouškou ve formě písemného testu.</a:t>
          </a:r>
          <a:endParaRPr lang="cs-CZ" sz="2300" kern="1200" dirty="0"/>
        </a:p>
      </dsp:txBody>
      <dsp:txXfrm rot="5400000">
        <a:off x="3101947" y="307782"/>
        <a:ext cx="1413030" cy="45750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19FBA8-B665-4EF4-8A1F-DE34A310AE95}">
      <dsp:nvSpPr>
        <dsp:cNvPr id="0" name=""/>
        <dsp:cNvSpPr/>
      </dsp:nvSpPr>
      <dsp:spPr>
        <a:xfrm>
          <a:off x="3294590" y="1438628"/>
          <a:ext cx="1408967" cy="145035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Informační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systém</a:t>
          </a:r>
          <a:endParaRPr lang="cs-CZ" sz="1400" kern="1200" dirty="0"/>
        </a:p>
      </dsp:txBody>
      <dsp:txXfrm>
        <a:off x="3294590" y="1438628"/>
        <a:ext cx="1408967" cy="1450353"/>
      </dsp:txXfrm>
    </dsp:sp>
    <dsp:sp modelId="{52A61745-C773-43C3-9CF9-30899FC5E93C}">
      <dsp:nvSpPr>
        <dsp:cNvPr id="0" name=""/>
        <dsp:cNvSpPr/>
      </dsp:nvSpPr>
      <dsp:spPr>
        <a:xfrm rot="16200000" flipH="1" flipV="1">
          <a:off x="3894695" y="1104943"/>
          <a:ext cx="208756" cy="36218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6200000" flipH="1" flipV="1">
        <a:off x="3894695" y="1104943"/>
        <a:ext cx="208756" cy="362180"/>
      </dsp:txXfrm>
    </dsp:sp>
    <dsp:sp modelId="{880FF4B2-231C-4685-9F10-AC56D6D7BD92}">
      <dsp:nvSpPr>
        <dsp:cNvPr id="0" name=""/>
        <dsp:cNvSpPr/>
      </dsp:nvSpPr>
      <dsp:spPr>
        <a:xfrm>
          <a:off x="2718017" y="0"/>
          <a:ext cx="2562112" cy="11239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dirty="0" smtClean="0"/>
            <a:t>Dodavatelé HW+SW</a:t>
          </a:r>
          <a:endParaRPr lang="cs-CZ" sz="1800" kern="1200" baseline="0" dirty="0"/>
        </a:p>
      </dsp:txBody>
      <dsp:txXfrm>
        <a:off x="2718017" y="0"/>
        <a:ext cx="2562112" cy="1123999"/>
      </dsp:txXfrm>
    </dsp:sp>
    <dsp:sp modelId="{FC251B44-8272-4A85-8901-C12275AD6A1D}">
      <dsp:nvSpPr>
        <dsp:cNvPr id="0" name=""/>
        <dsp:cNvSpPr/>
      </dsp:nvSpPr>
      <dsp:spPr>
        <a:xfrm rot="21559552" flipH="1" flipV="1">
          <a:off x="4751419" y="1972641"/>
          <a:ext cx="207470" cy="36218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21559552" flipH="1" flipV="1">
        <a:off x="4751419" y="1972641"/>
        <a:ext cx="207470" cy="362180"/>
      </dsp:txXfrm>
    </dsp:sp>
    <dsp:sp modelId="{5C0D2170-D388-4FFC-8747-49E202CF7AE2}">
      <dsp:nvSpPr>
        <dsp:cNvPr id="0" name=""/>
        <dsp:cNvSpPr/>
      </dsp:nvSpPr>
      <dsp:spPr>
        <a:xfrm>
          <a:off x="5015946" y="1482176"/>
          <a:ext cx="2261409" cy="131271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dirty="0" smtClean="0"/>
            <a:t>Manažeři+ zaměstnanci-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dirty="0" smtClean="0"/>
            <a:t>cíle</a:t>
          </a:r>
          <a:endParaRPr lang="cs-CZ" sz="1800" kern="1200" baseline="0" dirty="0"/>
        </a:p>
      </dsp:txBody>
      <dsp:txXfrm>
        <a:off x="5015946" y="1482176"/>
        <a:ext cx="2261409" cy="1312719"/>
      </dsp:txXfrm>
    </dsp:sp>
    <dsp:sp modelId="{0EBFBC5C-8385-4093-9CD0-431F03149356}">
      <dsp:nvSpPr>
        <dsp:cNvPr id="0" name=""/>
        <dsp:cNvSpPr/>
      </dsp:nvSpPr>
      <dsp:spPr>
        <a:xfrm rot="5389079" flipH="1" flipV="1">
          <a:off x="3873696" y="2835973"/>
          <a:ext cx="256176" cy="36218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5389079" flipH="1" flipV="1">
        <a:off x="3873696" y="2835973"/>
        <a:ext cx="256176" cy="362180"/>
      </dsp:txXfrm>
    </dsp:sp>
    <dsp:sp modelId="{792645EC-38F7-4151-8676-B5DBDE661B52}">
      <dsp:nvSpPr>
        <dsp:cNvPr id="0" name=""/>
        <dsp:cNvSpPr/>
      </dsp:nvSpPr>
      <dsp:spPr>
        <a:xfrm>
          <a:off x="2849412" y="3153072"/>
          <a:ext cx="2309179" cy="112399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smtClean="0"/>
            <a:t>Legislativní,  sociální a kulturní okolí</a:t>
          </a:r>
          <a:endParaRPr lang="cs-CZ" sz="1800" kern="1200" baseline="0" dirty="0"/>
        </a:p>
      </dsp:txBody>
      <dsp:txXfrm>
        <a:off x="2849412" y="3153072"/>
        <a:ext cx="2309179" cy="1123999"/>
      </dsp:txXfrm>
    </dsp:sp>
    <dsp:sp modelId="{A5C448AF-F7FF-40EE-BC71-41491F375ED9}">
      <dsp:nvSpPr>
        <dsp:cNvPr id="0" name=""/>
        <dsp:cNvSpPr/>
      </dsp:nvSpPr>
      <dsp:spPr>
        <a:xfrm rot="10839335" flipH="1" flipV="1">
          <a:off x="2983015" y="1972611"/>
          <a:ext cx="266172" cy="36218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39335" flipH="1" flipV="1">
        <a:off x="2983015" y="1972611"/>
        <a:ext cx="266172" cy="362180"/>
      </dsp:txXfrm>
    </dsp:sp>
    <dsp:sp modelId="{BB4DE59D-3DE2-4C67-8151-94A5955BC48C}">
      <dsp:nvSpPr>
        <dsp:cNvPr id="0" name=""/>
        <dsp:cNvSpPr/>
      </dsp:nvSpPr>
      <dsp:spPr>
        <a:xfrm>
          <a:off x="654783" y="1421407"/>
          <a:ext cx="2271929" cy="143425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dirty="0" smtClean="0"/>
            <a:t>Firmy – investice+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baseline="0" dirty="0" smtClean="0"/>
            <a:t>podnikatelská hodnota</a:t>
          </a:r>
          <a:endParaRPr lang="cs-CZ" sz="1800" kern="1200" baseline="0" dirty="0"/>
        </a:p>
      </dsp:txBody>
      <dsp:txXfrm>
        <a:off x="654783" y="1421407"/>
        <a:ext cx="2271929" cy="143425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B90368-D16D-402E-83D3-3C41734713DA}">
      <dsp:nvSpPr>
        <dsp:cNvPr id="0" name=""/>
        <dsp:cNvSpPr/>
      </dsp:nvSpPr>
      <dsp:spPr>
        <a:xfrm>
          <a:off x="1868" y="613213"/>
          <a:ext cx="1315622" cy="1093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INFORMACE</a:t>
          </a:r>
          <a:endParaRPr lang="cs-CZ" sz="1200" kern="1200" dirty="0"/>
        </a:p>
      </dsp:txBody>
      <dsp:txXfrm>
        <a:off x="1868" y="613213"/>
        <a:ext cx="1315622" cy="1093604"/>
      </dsp:txXfrm>
    </dsp:sp>
    <dsp:sp modelId="{6CDB7CCA-293E-4FF8-808A-AE5BDC6F4A98}">
      <dsp:nvSpPr>
        <dsp:cNvPr id="0" name=""/>
        <dsp:cNvSpPr/>
      </dsp:nvSpPr>
      <dsp:spPr>
        <a:xfrm>
          <a:off x="1391692" y="895012"/>
          <a:ext cx="530006" cy="530006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1391692" y="895012"/>
        <a:ext cx="530006" cy="530006"/>
      </dsp:txXfrm>
    </dsp:sp>
    <dsp:sp modelId="{5FF5FAFC-9E06-4B3D-8A99-470536EFFDF9}">
      <dsp:nvSpPr>
        <dsp:cNvPr id="0" name=""/>
        <dsp:cNvSpPr/>
      </dsp:nvSpPr>
      <dsp:spPr>
        <a:xfrm>
          <a:off x="1995900" y="703113"/>
          <a:ext cx="913804" cy="9138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DATA</a:t>
          </a:r>
          <a:endParaRPr lang="cs-CZ" sz="900" kern="1200" dirty="0"/>
        </a:p>
      </dsp:txBody>
      <dsp:txXfrm>
        <a:off x="1995900" y="703113"/>
        <a:ext cx="913804" cy="913804"/>
      </dsp:txXfrm>
    </dsp:sp>
    <dsp:sp modelId="{DE5A7B3D-D9B0-4CB7-B552-2C83F173AD20}">
      <dsp:nvSpPr>
        <dsp:cNvPr id="0" name=""/>
        <dsp:cNvSpPr/>
      </dsp:nvSpPr>
      <dsp:spPr>
        <a:xfrm>
          <a:off x="2983905" y="895012"/>
          <a:ext cx="530006" cy="530006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2983905" y="895012"/>
        <a:ext cx="530006" cy="530006"/>
      </dsp:txXfrm>
    </dsp:sp>
    <dsp:sp modelId="{75229D97-7947-4EF4-AC93-F57AD6C9C445}">
      <dsp:nvSpPr>
        <dsp:cNvPr id="0" name=""/>
        <dsp:cNvSpPr/>
      </dsp:nvSpPr>
      <dsp:spPr>
        <a:xfrm>
          <a:off x="3588113" y="703113"/>
          <a:ext cx="913804" cy="9138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VÝZNAM</a:t>
          </a:r>
          <a:endParaRPr lang="cs-CZ" sz="900" kern="1200" dirty="0"/>
        </a:p>
      </dsp:txBody>
      <dsp:txXfrm>
        <a:off x="3588113" y="703113"/>
        <a:ext cx="913804" cy="913804"/>
      </dsp:txXfrm>
    </dsp:sp>
    <dsp:sp modelId="{8EE3F9F5-8233-4062-94BE-0FA26F333BBB}">
      <dsp:nvSpPr>
        <dsp:cNvPr id="0" name=""/>
        <dsp:cNvSpPr/>
      </dsp:nvSpPr>
      <dsp:spPr>
        <a:xfrm>
          <a:off x="4576119" y="895012"/>
          <a:ext cx="530006" cy="530006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4576119" y="895012"/>
        <a:ext cx="530006" cy="530006"/>
      </dsp:txXfrm>
    </dsp:sp>
    <dsp:sp modelId="{2ED83362-6DAF-480A-A057-D90E1AEEF37D}">
      <dsp:nvSpPr>
        <dsp:cNvPr id="0" name=""/>
        <dsp:cNvSpPr/>
      </dsp:nvSpPr>
      <dsp:spPr>
        <a:xfrm>
          <a:off x="5180326" y="703113"/>
          <a:ext cx="913804" cy="9138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STRUKTURA</a:t>
          </a:r>
          <a:endParaRPr lang="cs-CZ" sz="900" kern="1200" dirty="0"/>
        </a:p>
      </dsp:txBody>
      <dsp:txXfrm>
        <a:off x="5180326" y="703113"/>
        <a:ext cx="913804" cy="91380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75C06D-754E-4435-B60A-CBB58215AD46}">
      <dsp:nvSpPr>
        <dsp:cNvPr id="0" name=""/>
        <dsp:cNvSpPr/>
      </dsp:nvSpPr>
      <dsp:spPr>
        <a:xfrm>
          <a:off x="1518" y="795534"/>
          <a:ext cx="1398060" cy="83820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Oscis</a:t>
          </a:r>
          <a:r>
            <a:rPr lang="cs-CZ" sz="1400" kern="1200" dirty="0" smtClean="0"/>
            <a:t>:2167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Jméno: Aleš Novotný</a:t>
          </a:r>
        </a:p>
      </dsp:txBody>
      <dsp:txXfrm>
        <a:off x="1518" y="795534"/>
        <a:ext cx="1398060" cy="838200"/>
      </dsp:txXfrm>
    </dsp:sp>
    <dsp:sp modelId="{984971BA-B4CA-47D7-8C17-EE414538F3AE}">
      <dsp:nvSpPr>
        <dsp:cNvPr id="0" name=""/>
        <dsp:cNvSpPr/>
      </dsp:nvSpPr>
      <dsp:spPr>
        <a:xfrm rot="19019931">
          <a:off x="1305702" y="947934"/>
          <a:ext cx="698847" cy="56777"/>
        </a:xfrm>
        <a:custGeom>
          <a:avLst/>
          <a:gdLst/>
          <a:ahLst/>
          <a:cxnLst/>
          <a:rect l="0" t="0" r="0" b="0"/>
          <a:pathLst>
            <a:path>
              <a:moveTo>
                <a:pt x="0" y="28388"/>
              </a:moveTo>
              <a:lnTo>
                <a:pt x="698847" y="28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019931">
        <a:off x="1637655" y="958851"/>
        <a:ext cx="34942" cy="34942"/>
      </dsp:txXfrm>
    </dsp:sp>
    <dsp:sp modelId="{3FDDB5D9-98C2-43D9-87CB-76C1F84F2FDB}">
      <dsp:nvSpPr>
        <dsp:cNvPr id="0" name=""/>
        <dsp:cNvSpPr/>
      </dsp:nvSpPr>
      <dsp:spPr>
        <a:xfrm>
          <a:off x="1910673" y="274332"/>
          <a:ext cx="1394073" cy="927358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Oscis</a:t>
          </a:r>
          <a:r>
            <a:rPr lang="cs-CZ" sz="1400" kern="1200" dirty="0" smtClean="0"/>
            <a:t>: 2375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Jméno: Jiří Procházka</a:t>
          </a:r>
          <a:endParaRPr lang="cs-CZ" sz="1400" kern="1200" dirty="0"/>
        </a:p>
      </dsp:txBody>
      <dsp:txXfrm>
        <a:off x="1910673" y="274332"/>
        <a:ext cx="1394073" cy="927358"/>
      </dsp:txXfrm>
    </dsp:sp>
    <dsp:sp modelId="{BE9D17A3-55FC-43E9-A52F-104D07EDB981}">
      <dsp:nvSpPr>
        <dsp:cNvPr id="0" name=""/>
        <dsp:cNvSpPr/>
      </dsp:nvSpPr>
      <dsp:spPr>
        <a:xfrm rot="2616639">
          <a:off x="1302181" y="1429691"/>
          <a:ext cx="705889" cy="56777"/>
        </a:xfrm>
        <a:custGeom>
          <a:avLst/>
          <a:gdLst/>
          <a:ahLst/>
          <a:cxnLst/>
          <a:rect l="0" t="0" r="0" b="0"/>
          <a:pathLst>
            <a:path>
              <a:moveTo>
                <a:pt x="0" y="28388"/>
              </a:moveTo>
              <a:lnTo>
                <a:pt x="705889" y="28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616639">
        <a:off x="1637479" y="1440432"/>
        <a:ext cx="35294" cy="35294"/>
      </dsp:txXfrm>
    </dsp:sp>
    <dsp:sp modelId="{8BC4F4D8-4C9D-4F37-A233-1ED255D319B1}">
      <dsp:nvSpPr>
        <dsp:cNvPr id="0" name=""/>
        <dsp:cNvSpPr/>
      </dsp:nvSpPr>
      <dsp:spPr>
        <a:xfrm>
          <a:off x="1910673" y="1265260"/>
          <a:ext cx="1394073" cy="87252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Oscis</a:t>
          </a:r>
          <a:r>
            <a:rPr lang="cs-CZ" sz="1400" kern="1200" dirty="0" smtClean="0"/>
            <a:t>: 3652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Jméno: David Krejčí</a:t>
          </a:r>
          <a:endParaRPr lang="cs-CZ" sz="1400" kern="1200" dirty="0"/>
        </a:p>
      </dsp:txBody>
      <dsp:txXfrm>
        <a:off x="1910673" y="1265260"/>
        <a:ext cx="1394073" cy="87252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B90368-D16D-402E-83D3-3C41734713DA}">
      <dsp:nvSpPr>
        <dsp:cNvPr id="0" name=""/>
        <dsp:cNvSpPr/>
      </dsp:nvSpPr>
      <dsp:spPr>
        <a:xfrm>
          <a:off x="5389" y="828552"/>
          <a:ext cx="1900643" cy="121860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ZNALOST</a:t>
          </a:r>
          <a:endParaRPr lang="cs-CZ" sz="1600" kern="1200" dirty="0"/>
        </a:p>
      </dsp:txBody>
      <dsp:txXfrm>
        <a:off x="5389" y="828552"/>
        <a:ext cx="1900643" cy="1218606"/>
      </dsp:txXfrm>
    </dsp:sp>
    <dsp:sp modelId="{6CDB7CCA-293E-4FF8-808A-AE5BDC6F4A98}">
      <dsp:nvSpPr>
        <dsp:cNvPr id="0" name=""/>
        <dsp:cNvSpPr/>
      </dsp:nvSpPr>
      <dsp:spPr>
        <a:xfrm>
          <a:off x="1929832" y="1362970"/>
          <a:ext cx="169990" cy="169990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1929832" y="1362970"/>
        <a:ext cx="169990" cy="169990"/>
      </dsp:txXfrm>
    </dsp:sp>
    <dsp:sp modelId="{5FF5FAFC-9E06-4B3D-8A99-470536EFFDF9}">
      <dsp:nvSpPr>
        <dsp:cNvPr id="0" name=""/>
        <dsp:cNvSpPr/>
      </dsp:nvSpPr>
      <dsp:spPr>
        <a:xfrm>
          <a:off x="2110479" y="991158"/>
          <a:ext cx="1005933" cy="94513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INFORMACE</a:t>
          </a:r>
          <a:endParaRPr lang="cs-CZ" sz="1600" kern="1200" dirty="0"/>
        </a:p>
      </dsp:txBody>
      <dsp:txXfrm>
        <a:off x="2110479" y="991158"/>
        <a:ext cx="1005933" cy="945135"/>
      </dsp:txXfrm>
    </dsp:sp>
    <dsp:sp modelId="{DE5A7B3D-D9B0-4CB7-B552-2C83F173AD20}">
      <dsp:nvSpPr>
        <dsp:cNvPr id="0" name=""/>
        <dsp:cNvSpPr/>
      </dsp:nvSpPr>
      <dsp:spPr>
        <a:xfrm>
          <a:off x="3213758" y="1392646"/>
          <a:ext cx="169990" cy="169990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213758" y="1392646"/>
        <a:ext cx="169990" cy="169990"/>
      </dsp:txXfrm>
    </dsp:sp>
    <dsp:sp modelId="{75229D97-7947-4EF4-AC93-F57AD6C9C445}">
      <dsp:nvSpPr>
        <dsp:cNvPr id="0" name=""/>
        <dsp:cNvSpPr/>
      </dsp:nvSpPr>
      <dsp:spPr>
        <a:xfrm>
          <a:off x="3407548" y="1042278"/>
          <a:ext cx="964230" cy="87072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ABSTRAKCE</a:t>
          </a:r>
          <a:endParaRPr lang="cs-CZ" sz="1600" kern="1200" dirty="0"/>
        </a:p>
      </dsp:txBody>
      <dsp:txXfrm>
        <a:off x="3407548" y="1042278"/>
        <a:ext cx="964230" cy="870720"/>
      </dsp:txXfrm>
    </dsp:sp>
    <dsp:sp modelId="{8EE3F9F5-8233-4062-94BE-0FA26F333BBB}">
      <dsp:nvSpPr>
        <dsp:cNvPr id="0" name=""/>
        <dsp:cNvSpPr/>
      </dsp:nvSpPr>
      <dsp:spPr>
        <a:xfrm>
          <a:off x="4395576" y="1392646"/>
          <a:ext cx="169990" cy="169990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395576" y="1392646"/>
        <a:ext cx="169990" cy="169990"/>
      </dsp:txXfrm>
    </dsp:sp>
    <dsp:sp modelId="{2ED83362-6DAF-480A-A057-D90E1AEEF37D}">
      <dsp:nvSpPr>
        <dsp:cNvPr id="0" name=""/>
        <dsp:cNvSpPr/>
      </dsp:nvSpPr>
      <dsp:spPr>
        <a:xfrm>
          <a:off x="4568589" y="1042886"/>
          <a:ext cx="1005376" cy="8695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VZTAHY</a:t>
          </a:r>
          <a:endParaRPr lang="cs-CZ" sz="1500" kern="1200" dirty="0"/>
        </a:p>
      </dsp:txBody>
      <dsp:txXfrm>
        <a:off x="4568589" y="1042886"/>
        <a:ext cx="1005376" cy="869504"/>
      </dsp:txXfrm>
    </dsp:sp>
    <dsp:sp modelId="{A00FD28A-805F-4139-9A49-8E6FF814F559}">
      <dsp:nvSpPr>
        <dsp:cNvPr id="0" name=""/>
        <dsp:cNvSpPr/>
      </dsp:nvSpPr>
      <dsp:spPr>
        <a:xfrm>
          <a:off x="5597764" y="1392646"/>
          <a:ext cx="169990" cy="169990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97764" y="1392646"/>
        <a:ext cx="169990" cy="169990"/>
      </dsp:txXfrm>
    </dsp:sp>
    <dsp:sp modelId="{729114CF-5459-4EF4-9C9B-F8227EEE76D5}">
      <dsp:nvSpPr>
        <dsp:cNvPr id="0" name=""/>
        <dsp:cNvSpPr/>
      </dsp:nvSpPr>
      <dsp:spPr>
        <a:xfrm>
          <a:off x="5791553" y="787229"/>
          <a:ext cx="1667598" cy="138081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Zdůvodnění</a:t>
          </a:r>
          <a:endParaRPr lang="cs-CZ" sz="1600" kern="1200" dirty="0"/>
        </a:p>
      </dsp:txBody>
      <dsp:txXfrm>
        <a:off x="5791553" y="787229"/>
        <a:ext cx="1667598" cy="1380818"/>
      </dsp:txXfrm>
    </dsp:sp>
    <dsp:sp modelId="{CDDDAAB6-3F87-46AC-852E-445AF2A9C5A2}">
      <dsp:nvSpPr>
        <dsp:cNvPr id="0" name=""/>
        <dsp:cNvSpPr/>
      </dsp:nvSpPr>
      <dsp:spPr>
        <a:xfrm>
          <a:off x="7482950" y="1392646"/>
          <a:ext cx="169990" cy="169990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7482950" y="1392646"/>
        <a:ext cx="169990" cy="169990"/>
      </dsp:txXfrm>
    </dsp:sp>
    <dsp:sp modelId="{4222872D-3B2C-49FB-ACBA-A6AAE8BFE128}">
      <dsp:nvSpPr>
        <dsp:cNvPr id="0" name=""/>
        <dsp:cNvSpPr/>
      </dsp:nvSpPr>
      <dsp:spPr>
        <a:xfrm>
          <a:off x="7638698" y="966569"/>
          <a:ext cx="1249978" cy="9662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APLIKACE</a:t>
          </a:r>
          <a:endParaRPr lang="cs-CZ" sz="1600" kern="1200" dirty="0"/>
        </a:p>
      </dsp:txBody>
      <dsp:txXfrm>
        <a:off x="7638698" y="966569"/>
        <a:ext cx="1249978" cy="96626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79F362-AD89-462B-8080-6CDE3B38F288}">
      <dsp:nvSpPr>
        <dsp:cNvPr id="0" name=""/>
        <dsp:cNvSpPr/>
      </dsp:nvSpPr>
      <dsp:spPr>
        <a:xfrm rot="5400000">
          <a:off x="4117218" y="-1253715"/>
          <a:ext cx="1754512" cy="47006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u kterých se předpokládá příští využití při dotazování ve vhodné formě – z pohledu účelné reprezentace reality i efektivity dotazování</a:t>
          </a:r>
          <a:endParaRPr lang="cs-CZ" sz="1800" kern="1200" dirty="0"/>
        </a:p>
      </dsp:txBody>
      <dsp:txXfrm rot="5400000">
        <a:off x="4117218" y="-1253715"/>
        <a:ext cx="1754512" cy="4700682"/>
      </dsp:txXfrm>
    </dsp:sp>
    <dsp:sp modelId="{9A9608ED-BA07-4A52-8FF0-A806CEC6E5EE}">
      <dsp:nvSpPr>
        <dsp:cNvPr id="0" name=""/>
        <dsp:cNvSpPr/>
      </dsp:nvSpPr>
      <dsp:spPr>
        <a:xfrm>
          <a:off x="0" y="54"/>
          <a:ext cx="2644133" cy="21931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1. uloží informace (data)</a:t>
          </a:r>
          <a:endParaRPr lang="cs-CZ" sz="2800" kern="1200" dirty="0"/>
        </a:p>
      </dsp:txBody>
      <dsp:txXfrm>
        <a:off x="0" y="54"/>
        <a:ext cx="2644133" cy="2193140"/>
      </dsp:txXfrm>
    </dsp:sp>
    <dsp:sp modelId="{42EEDD33-1445-449E-BDF1-C9B4D849E787}">
      <dsp:nvSpPr>
        <dsp:cNvPr id="0" name=""/>
        <dsp:cNvSpPr/>
      </dsp:nvSpPr>
      <dsp:spPr>
        <a:xfrm rot="5400000">
          <a:off x="4117218" y="1049081"/>
          <a:ext cx="1754512" cy="47006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jako odezvu na požadavek uživatele</a:t>
          </a:r>
        </a:p>
      </dsp:txBody>
      <dsp:txXfrm rot="5400000">
        <a:off x="4117218" y="1049081"/>
        <a:ext cx="1754512" cy="4700682"/>
      </dsp:txXfrm>
    </dsp:sp>
    <dsp:sp modelId="{C4C5408E-7B92-4A12-8788-575574316C38}">
      <dsp:nvSpPr>
        <dsp:cNvPr id="0" name=""/>
        <dsp:cNvSpPr/>
      </dsp:nvSpPr>
      <dsp:spPr>
        <a:xfrm>
          <a:off x="0" y="2302852"/>
          <a:ext cx="2644133" cy="21931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2. nalézá informace (data) </a:t>
          </a:r>
          <a:endParaRPr lang="cs-CZ" sz="2800" kern="1200" dirty="0"/>
        </a:p>
      </dsp:txBody>
      <dsp:txXfrm>
        <a:off x="0" y="2302852"/>
        <a:ext cx="2644133" cy="2193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24.7.2012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ECD96-A693-4B85-8FA2-32D7AE55775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ECD96-A693-4B85-8FA2-32D7AE55775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en tex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001000" cy="4343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y, tabulky, 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5026" y="217488"/>
            <a:ext cx="7239000" cy="62071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495800"/>
          </a:xfrm>
        </p:spPr>
        <p:txBody>
          <a:bodyPr/>
          <a:lstStyle/>
          <a:p>
            <a:pPr lvl="0"/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755251-CC27-4755-B39E-3DF9E2AF1E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A44876-062C-4F39-9BF9-277510E896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BB91C4-4E5E-47E4-BD11-A0FFE2E6B7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FECB9E-730C-4816-9858-1105C7F96E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028E25-FE18-42FE-BB67-04BB0D20BA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D32A05-EA28-4EA5-A2E8-640E665859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DC42C-AADF-4ECC-8775-22F7DB43D8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1CE72-470C-4C22-AB9C-A43523CCF8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1C840C-380B-417C-9B72-F3FE4F6BA0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693A36-B00D-48B9-AABC-082FA2FFD9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7F2B59-66CF-487D-9A51-A147CDFA0D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8D1D08-F475-414A-9972-CA936D7997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ACB358-0EC5-4C10-A22A-511D275993D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12C15F-EA3B-4248-9279-B0E6822519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FCA52D-D837-4333-BAF7-4ACBFBC307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72DAEF-8DC7-4A1B-A515-551791C48C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3E87B5-70D6-4C65-888B-DE317332EF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62BA8A-05D2-499E-BA2A-166E371FB8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20CF6E-B4D3-4FA3-9B45-A8D7B8EB824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455D89-8BB3-4331-90BB-4AE46171BD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60AD9-5D53-4DB6-B8E8-167BC39D42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FEC3AA-15FD-47BF-9F32-71B6D12C72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D483C84-1ECC-44F8-89A2-2CFB65BE76F2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774A00-20ED-4AB2-86AE-451A583D1D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6A481C-F861-4F44-8CB6-F34F7FB291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2DA036-8C30-4916-A2D9-59B703AE2FA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69B3F-0622-47FA-9D5B-24D9B9A21B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1197AF-F299-49FF-8DFB-8A6C71828E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FAF27D-E2B3-47F4-B82F-704E718A79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0A5320-2219-46D5-9DC4-D8D7A1B8E6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341FB1-C127-436A-BC2A-5FA1667223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8B5ADF-D6E1-4A53-894C-0819180CDA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B182CD-D937-425C-9D38-70B4E498D4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FA948A-52F0-47EE-829E-3E490861D1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E2E3EE-5324-4730-A4A9-B3D6016E7E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EAF5F-B3E8-4B7E-B413-AD9507B827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67C0B2-CA04-4D55-B7FD-EB5890F72D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5B2E08-1CAD-41E5-8746-189F249B5E2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F206DF-C59E-4723-AE0B-ED04C88A23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7C967-D34B-434D-88D1-BC3434878D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9D67D1-5257-4450-8608-B6E12E4645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EABC28-52E4-4809-9F53-5F1B5B3595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964C98-93FB-4A12-B632-BF6169ABCBB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E110C-9646-4C4F-BF29-9966CF56CF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1" r:id="rId12"/>
    <p:sldLayoutId id="2147484352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F514A792-B22D-45A0-9AB8-83DE0EEEB9F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F884594-1877-491E-BF65-14346B7D43C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  <p:sldLayoutId id="2147484369" r:id="rId4"/>
    <p:sldLayoutId id="2147484370" r:id="rId5"/>
    <p:sldLayoutId id="2147484371" r:id="rId6"/>
    <p:sldLayoutId id="2147484372" r:id="rId7"/>
    <p:sldLayoutId id="2147484373" r:id="rId8"/>
    <p:sldLayoutId id="2147484374" r:id="rId9"/>
    <p:sldLayoutId id="2147484375" r:id="rId10"/>
    <p:sldLayoutId id="214748437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697303A6-DE7B-47D6-AEB6-41F7E55591C7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79" r:id="rId2"/>
    <p:sldLayoutId id="2147484380" r:id="rId3"/>
    <p:sldLayoutId id="2147484381" r:id="rId4"/>
    <p:sldLayoutId id="2147484382" r:id="rId5"/>
    <p:sldLayoutId id="2147484383" r:id="rId6"/>
    <p:sldLayoutId id="2147484384" r:id="rId7"/>
    <p:sldLayoutId id="2147484385" r:id="rId8"/>
    <p:sldLayoutId id="2147484386" r:id="rId9"/>
    <p:sldLayoutId id="2147484387" r:id="rId10"/>
    <p:sldLayoutId id="214748438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09701F8-2760-4DC8-9FB4-A775EA766298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vzdelavani.esf-fp.cz/results/results_02/edumat_rep/MIS/MIS_P01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vzdelavani.esf-fp.cz/results/results_02/edumat_rep/MIS/MIS_P01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vzdelavani.esf-fp.cz/results/results_02/edumat_rep/MIS/MIS_P01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marda@vema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ema.cz/" TargetMode="External"/><Relationship Id="rId4" Type="http://schemas.openxmlformats.org/officeDocument/2006/relationships/hyperlink" Target="http://twitter.com/jsmarda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vzdelavani.esf-fp.cz/results/results_02/edumat_rep/MIS/MIS_P01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nf.upol.cz/download/study/materials/Informa%C4%8Dn%C3%AD%20syst%C3%A9my.pdf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nf.upol.cz/download/study/materials/Informa%C4%8Dn%C3%AD%20syst%C3%A9my.pdf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.upol.cz/download/study/materials/Informa%C4%8Dn%C3%AD%20syst%C3%A9my.pdf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 -</a:t>
            </a:r>
            <a:br>
              <a:rPr lang="cs-CZ" dirty="0" smtClean="0"/>
            </a:br>
            <a:r>
              <a:rPr lang="cs-CZ" dirty="0"/>
              <a:t>	</a:t>
            </a:r>
            <a:r>
              <a:rPr lang="cs-CZ" dirty="0" smtClean="0"/>
              <a:t>základní pojmy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800" dirty="0" smtClean="0"/>
              <a:t>Jaroslav Šmarda</a:t>
            </a:r>
            <a:endParaRPr 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Behaviorální přístup ke zkoumání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Sociologie</a:t>
            </a:r>
          </a:p>
          <a:p>
            <a:pPr lvl="1"/>
            <a:r>
              <a:rPr lang="cs-CZ" dirty="0" smtClean="0"/>
              <a:t>Jak skupiny a organizace ovlivňují vývoj IS a jak IS ovlivňují skupiny a organizace</a:t>
            </a:r>
          </a:p>
          <a:p>
            <a:r>
              <a:rPr lang="cs-CZ" dirty="0" smtClean="0"/>
              <a:t>Psychologie</a:t>
            </a:r>
          </a:p>
          <a:p>
            <a:pPr lvl="1"/>
            <a:r>
              <a:rPr lang="cs-CZ" dirty="0" smtClean="0"/>
              <a:t>Jak lidé přijímají a zpracovávají formální informace</a:t>
            </a:r>
          </a:p>
          <a:p>
            <a:r>
              <a:rPr lang="cs-CZ" dirty="0" smtClean="0"/>
              <a:t>Ekonomie</a:t>
            </a:r>
          </a:p>
          <a:p>
            <a:pPr lvl="1"/>
            <a:r>
              <a:rPr lang="cs-CZ" dirty="0" smtClean="0"/>
              <a:t>Jak IS mění řízení a náklady v podniku, jak fungují trhy s digitálním zbožím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Sociotechnický přístup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960240"/>
          <a:ext cx="7992888" cy="4277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oblasti zájmu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357" y="1895018"/>
            <a:ext cx="5594955" cy="3696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55576" y="5733256"/>
            <a:ext cx="7704856" cy="934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Koch, M.: Management IS </a:t>
            </a:r>
          </a:p>
          <a:p>
            <a:r>
              <a:rPr lang="cs-CZ" dirty="0" smtClean="0">
                <a:solidFill>
                  <a:srgbClr val="002060"/>
                </a:solidFill>
                <a:hlinkClick r:id="rId4"/>
              </a:rPr>
              <a:t>http://vzdelavani.esf-fp.cz/results/results_02/edumat_rep/MIS/MIS_P01.pdf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a informace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916832"/>
            <a:ext cx="578643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55576" y="56612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Koch, M.: Management IS </a:t>
            </a:r>
          </a:p>
          <a:p>
            <a:r>
              <a:rPr lang="cs-CZ" dirty="0" smtClean="0">
                <a:solidFill>
                  <a:srgbClr val="002060"/>
                </a:solidFill>
                <a:hlinkClick r:id="rId4"/>
              </a:rPr>
              <a:t>http://vzdelavani.esf-fp.cz/results/results_02/edumat_rep/MIS/MIS_P01.pdf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Data představují fakta, měření, text, obraz, zvuk, video, nejčastěji v kontextu sledovaného procesu nebo situace.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Vlastnosti dat:</a:t>
            </a:r>
          </a:p>
          <a:p>
            <a:pPr lvl="1"/>
            <a:r>
              <a:rPr lang="cs-CZ" dirty="0" smtClean="0"/>
              <a:t>nezávislá na uživateli, většinou odráží současný stav reality</a:t>
            </a:r>
          </a:p>
          <a:p>
            <a:pPr lvl="1"/>
            <a:r>
              <a:rPr lang="cs-CZ" dirty="0" smtClean="0"/>
              <a:t>vždy zjednodušují komplexnost reality (jsou nekompletní). Při rozvoji IS to vede k procesu změn a inovací, v jejichž důsledku se buď dodávají nová data, nebo zjemňují, či zpřesňují (strukturální) stará data.</a:t>
            </a:r>
          </a:p>
          <a:p>
            <a:pPr lvl="1"/>
            <a:r>
              <a:rPr lang="cs-CZ" dirty="0" smtClean="0"/>
              <a:t>přesto představují velký objem, často mnoho detailů</a:t>
            </a:r>
          </a:p>
          <a:p>
            <a:pPr lvl="1"/>
            <a:r>
              <a:rPr lang="cs-CZ" dirty="0" smtClean="0"/>
              <a:t>poměrně často a rychle se mění</a:t>
            </a:r>
          </a:p>
          <a:p>
            <a:pPr lvl="1"/>
            <a:r>
              <a:rPr lang="cs-CZ" dirty="0" smtClean="0"/>
              <a:t>verifikovatelnost dat je možnost u většiny případů opakovaně objektivně ověřit správnost a přesnost dat ( opakováním měření, pozorování 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Datová položka</a:t>
            </a:r>
          </a:p>
          <a:p>
            <a:pPr lvl="1"/>
            <a:r>
              <a:rPr lang="cs-CZ" dirty="0" smtClean="0"/>
              <a:t>elementární popis věcí, událostí, činností nebo transakcí, který je zaznamenáván, klasifikován a ukládán, ale není uspořádán tak, aby měl nějaký specifický význam</a:t>
            </a:r>
          </a:p>
          <a:p>
            <a:pPr lvl="1"/>
            <a:r>
              <a:rPr lang="cs-CZ" dirty="0" smtClean="0"/>
              <a:t>čísla, písmena, obrazy, zvuky</a:t>
            </a:r>
          </a:p>
          <a:p>
            <a:pPr lvl="1"/>
            <a:r>
              <a:rPr lang="cs-CZ" i="1" dirty="0" smtClean="0"/>
              <a:t>příklady:  </a:t>
            </a:r>
          </a:p>
          <a:p>
            <a:pPr lvl="2"/>
            <a:r>
              <a:rPr lang="cs-CZ" i="1" dirty="0" smtClean="0"/>
              <a:t>částka k výplatě na výplatním lístku</a:t>
            </a:r>
          </a:p>
          <a:p>
            <a:pPr lvl="2"/>
            <a:r>
              <a:rPr lang="cs-CZ" i="1" dirty="0" smtClean="0"/>
              <a:t>počet hodin, které odpracoval dělník v určitém týdnu</a:t>
            </a:r>
          </a:p>
          <a:p>
            <a:r>
              <a:rPr lang="cs-CZ" dirty="0" smtClean="0"/>
              <a:t>Data</a:t>
            </a:r>
          </a:p>
          <a:p>
            <a:pPr lvl="1"/>
            <a:r>
              <a:rPr lang="cs-CZ" dirty="0" smtClean="0"/>
              <a:t>tok datových položek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Informace je schopnost organizovat nebo v organizovaném stavu udržovat.</a:t>
            </a:r>
          </a:p>
          <a:p>
            <a:r>
              <a:rPr lang="cs-CZ" dirty="0" smtClean="0"/>
              <a:t>Pojem informace je možno chápat v různých základních významech:</a:t>
            </a:r>
          </a:p>
          <a:p>
            <a:pPr lvl="1"/>
            <a:r>
              <a:rPr lang="cs-CZ" dirty="0" smtClean="0"/>
              <a:t>1. „laický“ - sdělení, zpráva, jazykový projev, ve kterém se co nejobjektivněji věcně konstatují určitá fakta, znalost sdílená tím, že se komunikuje – sdělitelná znalost</a:t>
            </a:r>
          </a:p>
          <a:p>
            <a:pPr lvl="1"/>
            <a:r>
              <a:rPr lang="cs-CZ" dirty="0" smtClean="0"/>
              <a:t>2. význam „sémantický“(kvalitativní) - jedná se o absolutní zisk informace jak např. odpovídá významu jednotlivých slov</a:t>
            </a:r>
          </a:p>
          <a:p>
            <a:pPr lvl="1"/>
            <a:r>
              <a:rPr lang="cs-CZ" dirty="0" smtClean="0"/>
              <a:t>3. význam „pragmatický“ (předchozí ovlivňuje následné) - jedná se o relativní zisk informace - příjemce rozlišuje zda již sdělovanou informaci má, či ne - sdělení toho, co už vím, není podle tohoto pojetí ziskem informace</a:t>
            </a:r>
          </a:p>
          <a:p>
            <a:pPr lvl="1"/>
            <a:r>
              <a:rPr lang="cs-CZ" dirty="0" smtClean="0"/>
              <a:t>… kybernetický,  matematický, inženýrský …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9607" y="1916832"/>
            <a:ext cx="5664721" cy="321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55576" y="5373217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Koch, M.: Management IS </a:t>
            </a:r>
          </a:p>
          <a:p>
            <a:r>
              <a:rPr lang="cs-CZ" dirty="0" smtClean="0">
                <a:solidFill>
                  <a:srgbClr val="002060"/>
                </a:solidFill>
                <a:hlinkClick r:id="rId4"/>
              </a:rPr>
              <a:t>http://vzdelavani.esf-fp.cz/results/results_02/edumat_rep/MIS/MIS_P01.pdf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sz="3000" cap="small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Informace</a:t>
            </a:r>
          </a:p>
          <a:p>
            <a:pPr lvl="1"/>
            <a:r>
              <a:rPr lang="cs-CZ" dirty="0" smtClean="0"/>
              <a:t>data, která jsou uspořádána tak, aby měla význam a hodnotu pro příjemce</a:t>
            </a:r>
          </a:p>
          <a:p>
            <a:pPr lvl="1"/>
            <a:r>
              <a:rPr lang="cs-CZ" dirty="0" smtClean="0"/>
              <a:t>Příjemce interpretuje význam a dělá závěry z informací.</a:t>
            </a:r>
          </a:p>
          <a:p>
            <a:pPr lvl="1"/>
            <a:r>
              <a:rPr lang="cs-CZ" i="1" dirty="0" smtClean="0"/>
              <a:t>příklady:</a:t>
            </a:r>
          </a:p>
          <a:p>
            <a:pPr lvl="2"/>
            <a:r>
              <a:rPr lang="cs-CZ" i="1" dirty="0" smtClean="0"/>
              <a:t>jméno studenta, předmět, známka</a:t>
            </a:r>
          </a:p>
          <a:p>
            <a:pPr lvl="2"/>
            <a:r>
              <a:rPr lang="cs-CZ" i="1" dirty="0" smtClean="0"/>
              <a:t>jméno pracovníka, období (měsíc.rok), částka k výplatě na výplatním lístku z tohoto období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75656" y="1268760"/>
          <a:ext cx="6096000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Jaroslav Šmarda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Vema, a. s.</a:t>
            </a:r>
            <a:br>
              <a:rPr lang="cs-CZ" dirty="0" smtClean="0"/>
            </a:br>
            <a:r>
              <a:rPr lang="cs-CZ" dirty="0" err="1" smtClean="0">
                <a:hlinkClick r:id="rId3"/>
              </a:rPr>
              <a:t>smarda</a:t>
            </a:r>
            <a:r>
              <a:rPr lang="en-US" dirty="0" smtClean="0">
                <a:hlinkClick r:id="rId3"/>
              </a:rPr>
              <a:t>@</a:t>
            </a:r>
            <a:r>
              <a:rPr lang="en-US" dirty="0" err="1" smtClean="0">
                <a:hlinkClick r:id="rId3"/>
              </a:rPr>
              <a:t>vema.cz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mobil</a:t>
            </a:r>
            <a:r>
              <a:rPr lang="cs-CZ" dirty="0" smtClean="0"/>
              <a:t>: 603 487 857</a:t>
            </a:r>
            <a:br>
              <a:rPr lang="cs-CZ" dirty="0" smtClean="0"/>
            </a:br>
            <a:r>
              <a:rPr lang="cs-CZ" dirty="0" smtClean="0">
                <a:hlinkClick r:id="rId4"/>
              </a:rPr>
              <a:t>http://twitter.com/jsmarda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vema.cz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Data a informace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457200" y="1268760"/>
            <a:ext cx="8153400" cy="5256584"/>
          </a:xfrm>
        </p:spPr>
        <p:txBody>
          <a:bodyPr>
            <a:normAutofit/>
          </a:bodyPr>
          <a:lstStyle/>
          <a:p>
            <a:r>
              <a:rPr lang="cs-CZ" sz="2200" dirty="0" smtClean="0">
                <a:ea typeface="ＭＳ Ｐゴシック" pitchFamily="34" charset="-128"/>
              </a:rPr>
              <a:t>Data = fakta reprezentující věci, události, činnosti,... před tím, než budou upravena do formy srozumitelné pro člověka</a:t>
            </a:r>
          </a:p>
          <a:p>
            <a:r>
              <a:rPr lang="cs-CZ" sz="2200" dirty="0" smtClean="0">
                <a:ea typeface="ＭＳ Ｐゴシック" pitchFamily="34" charset="-128"/>
              </a:rPr>
              <a:t>Informace = data upravená tak, aby měla význam a užitek pro člověka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5181600" y="3883496"/>
          <a:ext cx="33528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bdélník s odříznutým jedním rohem 6"/>
          <p:cNvSpPr/>
          <p:nvPr/>
        </p:nvSpPr>
        <p:spPr bwMode="auto">
          <a:xfrm>
            <a:off x="381000" y="4116288"/>
            <a:ext cx="2667000" cy="1905000"/>
          </a:xfrm>
          <a:prstGeom prst="snip1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>
              <a:latin typeface="Arial" pitchFamily="73" charset="0"/>
              <a:cs typeface="+mn-cs"/>
            </a:endParaRPr>
          </a:p>
        </p:txBody>
      </p:sp>
      <p:sp>
        <p:nvSpPr>
          <p:cNvPr id="7174" name="TextovéPole 7"/>
          <p:cNvSpPr txBox="1">
            <a:spLocks noChangeArrowheads="1"/>
          </p:cNvSpPr>
          <p:nvPr/>
        </p:nvSpPr>
        <p:spPr bwMode="auto">
          <a:xfrm>
            <a:off x="533400" y="4257253"/>
            <a:ext cx="2514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/>
              <a:t>2375,50,62,120,34</a:t>
            </a:r>
          </a:p>
          <a:p>
            <a:r>
              <a:rPr lang="cs-CZ" sz="2000" dirty="0"/>
              <a:t>2375,50,35,105,26</a:t>
            </a:r>
          </a:p>
          <a:p>
            <a:r>
              <a:rPr lang="cs-CZ" sz="2000" dirty="0"/>
              <a:t>2375,50,65,110,28</a:t>
            </a:r>
          </a:p>
          <a:p>
            <a:r>
              <a:rPr lang="cs-CZ" sz="2000" dirty="0"/>
              <a:t>3652,50,86,155,32</a:t>
            </a:r>
          </a:p>
          <a:p>
            <a:r>
              <a:rPr lang="cs-CZ" sz="2000" dirty="0"/>
              <a:t>3652,50,75,120,34</a:t>
            </a:r>
          </a:p>
          <a:p>
            <a:endParaRPr lang="cs-CZ" dirty="0"/>
          </a:p>
        </p:txBody>
      </p:sp>
      <p:sp>
        <p:nvSpPr>
          <p:cNvPr id="9" name="Šipka doprava 8"/>
          <p:cNvSpPr/>
          <p:nvPr/>
        </p:nvSpPr>
        <p:spPr bwMode="auto">
          <a:xfrm>
            <a:off x="3124200" y="4848200"/>
            <a:ext cx="457200" cy="38100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>
              <a:latin typeface="Arial" pitchFamily="73" charset="0"/>
              <a:cs typeface="+mn-cs"/>
            </a:endParaRPr>
          </a:p>
        </p:txBody>
      </p:sp>
      <p:sp>
        <p:nvSpPr>
          <p:cNvPr id="10" name="Šipka doprava 9"/>
          <p:cNvSpPr/>
          <p:nvPr/>
        </p:nvSpPr>
        <p:spPr bwMode="auto">
          <a:xfrm>
            <a:off x="4648200" y="4848200"/>
            <a:ext cx="457200" cy="38100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>
              <a:latin typeface="Arial" pitchFamily="73" charset="0"/>
              <a:cs typeface="+mn-cs"/>
            </a:endParaRPr>
          </a:p>
        </p:txBody>
      </p:sp>
      <p:sp>
        <p:nvSpPr>
          <p:cNvPr id="7177" name="Elipsa 10"/>
          <p:cNvSpPr>
            <a:spLocks noChangeArrowheads="1"/>
          </p:cNvSpPr>
          <p:nvPr/>
        </p:nvSpPr>
        <p:spPr bwMode="auto">
          <a:xfrm>
            <a:off x="3657600" y="4361656"/>
            <a:ext cx="914400" cy="1371600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cs-CZ"/>
          </a:p>
        </p:txBody>
      </p:sp>
      <p:sp>
        <p:nvSpPr>
          <p:cNvPr id="7178" name="TextovéPole 11"/>
          <p:cNvSpPr txBox="1">
            <a:spLocks noChangeArrowheads="1"/>
          </p:cNvSpPr>
          <p:nvPr/>
        </p:nvSpPr>
        <p:spPr bwMode="auto">
          <a:xfrm>
            <a:off x="3657600" y="4859868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IS</a:t>
            </a:r>
            <a:endParaRPr lang="cs-CZ" dirty="0"/>
          </a:p>
        </p:txBody>
      </p:sp>
      <p:sp>
        <p:nvSpPr>
          <p:cNvPr id="7179" name="TextovéPole 12"/>
          <p:cNvSpPr txBox="1">
            <a:spLocks noChangeArrowheads="1"/>
          </p:cNvSpPr>
          <p:nvPr/>
        </p:nvSpPr>
        <p:spPr bwMode="auto">
          <a:xfrm>
            <a:off x="609600" y="3316982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dirty="0">
                <a:solidFill>
                  <a:schemeClr val="tx2"/>
                </a:solidFill>
              </a:rPr>
              <a:t>vstupní data</a:t>
            </a:r>
          </a:p>
        </p:txBody>
      </p:sp>
      <p:sp>
        <p:nvSpPr>
          <p:cNvPr id="7180" name="TextovéPole 13"/>
          <p:cNvSpPr txBox="1">
            <a:spLocks noChangeArrowheads="1"/>
          </p:cNvSpPr>
          <p:nvPr/>
        </p:nvSpPr>
        <p:spPr bwMode="auto">
          <a:xfrm>
            <a:off x="4724400" y="338899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dirty="0">
                <a:solidFill>
                  <a:schemeClr val="tx2"/>
                </a:solidFill>
              </a:rPr>
              <a:t>informace</a:t>
            </a:r>
          </a:p>
        </p:txBody>
      </p:sp>
      <p:pic>
        <p:nvPicPr>
          <p:cNvPr id="7181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7288" y="2709664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Ohnutá šipka 16"/>
          <p:cNvSpPr/>
          <p:nvPr/>
        </p:nvSpPr>
        <p:spPr bwMode="auto">
          <a:xfrm rot="16200000" flipV="1">
            <a:off x="8232812" y="4254388"/>
            <a:ext cx="986408" cy="531168"/>
          </a:xfrm>
          <a:prstGeom prst="bentArrow">
            <a:avLst>
              <a:gd name="adj1" fmla="val 25000"/>
              <a:gd name="adj2" fmla="val 32934"/>
              <a:gd name="adj3" fmla="val 25000"/>
              <a:gd name="adj4" fmla="val 43750"/>
            </a:avLst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>
              <a:latin typeface="Arial" pitchFamily="73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Robert M. </a:t>
            </a:r>
            <a:r>
              <a:rPr lang="cs-CZ" dirty="0" err="1" smtClean="0"/>
              <a:t>Hayes</a:t>
            </a:r>
            <a:r>
              <a:rPr lang="cs-CZ" dirty="0" smtClean="0"/>
              <a:t>: </a:t>
            </a:r>
            <a:r>
              <a:rPr lang="cs-CZ" b="1" dirty="0" smtClean="0"/>
              <a:t>Znalosti jsou výsledkem porozumění informaci</a:t>
            </a:r>
            <a:r>
              <a:rPr lang="cs-CZ" dirty="0" smtClean="0"/>
              <a:t>, která byla právě sdělena, a </a:t>
            </a:r>
            <a:r>
              <a:rPr lang="cs-CZ" b="1" dirty="0" smtClean="0"/>
              <a:t>její integrace s dřívějšími informacemi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Spolu s růstem intenzity využívání informací a znalostí pro tvorbu hodnot sledujeme také tlak na rychlost rozhodování.</a:t>
            </a:r>
          </a:p>
          <a:p>
            <a:pPr lvl="1"/>
            <a:r>
              <a:rPr lang="cs-CZ" dirty="0" smtClean="0"/>
              <a:t>doba pro rozhodnutí nesmí překročit čas, který je vymezen existenci problému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5373217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Koch, M.: Management IS </a:t>
            </a:r>
          </a:p>
          <a:p>
            <a:r>
              <a:rPr lang="cs-CZ" dirty="0" smtClean="0">
                <a:solidFill>
                  <a:srgbClr val="002060"/>
                </a:solidFill>
                <a:hlinkClick r:id="rId3"/>
              </a:rPr>
              <a:t>http://vzdelavani.esf-fp.cz/results/results_02/edumat_rep/MIS/MIS_P01.pdf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Znalosti - to, co jednotlivec ví po osvojení dat a informací a po jejich začlenění do souvislostí.</a:t>
            </a:r>
          </a:p>
          <a:p>
            <a:r>
              <a:rPr lang="cs-CZ" dirty="0" smtClean="0"/>
              <a:t>Jsou spoluvytvářeny individuálním vzděláním a zkušenostmi experta. Je to výsledek poznávacího procesu, předpoklad uvědomělé činnosti.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znalostí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staví na informacích, </a:t>
            </a:r>
            <a:r>
              <a:rPr lang="cs-CZ" i="1" dirty="0" smtClean="0"/>
              <a:t>integruje novou informaci s předešlými</a:t>
            </a:r>
            <a:r>
              <a:rPr lang="cs-CZ" dirty="0" smtClean="0"/>
              <a:t> k zachycení komplexnějšího a abstraktnějšího pohledu na část reality</a:t>
            </a:r>
          </a:p>
          <a:p>
            <a:r>
              <a:rPr lang="cs-CZ" dirty="0" smtClean="0"/>
              <a:t>zároveň </a:t>
            </a:r>
            <a:r>
              <a:rPr lang="cs-CZ" i="1" dirty="0" smtClean="0"/>
              <a:t>informace</a:t>
            </a:r>
            <a:r>
              <a:rPr lang="cs-CZ" dirty="0" smtClean="0"/>
              <a:t> jsou </a:t>
            </a:r>
            <a:r>
              <a:rPr lang="cs-CZ" i="1" dirty="0" smtClean="0"/>
              <a:t>jen parciální </a:t>
            </a:r>
            <a:r>
              <a:rPr lang="cs-CZ" dirty="0" smtClean="0"/>
              <a:t>- představují malou část znalostí</a:t>
            </a:r>
          </a:p>
          <a:p>
            <a:r>
              <a:rPr lang="cs-CZ" dirty="0" smtClean="0"/>
              <a:t>obvykle jsou </a:t>
            </a:r>
            <a:r>
              <a:rPr lang="cs-CZ" i="1" dirty="0" smtClean="0"/>
              <a:t>méně přesné </a:t>
            </a:r>
            <a:r>
              <a:rPr lang="cs-CZ" dirty="0" smtClean="0"/>
              <a:t>(proti datům), obsahují nejistotu, např. nová, detailnější data, odporující aktuálním znalostem</a:t>
            </a:r>
          </a:p>
          <a:p>
            <a:r>
              <a:rPr lang="cs-CZ" dirty="0" smtClean="0"/>
              <a:t>zahrnují proces </a:t>
            </a:r>
            <a:r>
              <a:rPr lang="cs-CZ" i="1" dirty="0" smtClean="0"/>
              <a:t>abstrakce</a:t>
            </a:r>
            <a:r>
              <a:rPr lang="cs-CZ" dirty="0" smtClean="0"/>
              <a:t>, </a:t>
            </a:r>
            <a:r>
              <a:rPr lang="cs-CZ" i="1" dirty="0" smtClean="0"/>
              <a:t>generalizace</a:t>
            </a:r>
            <a:r>
              <a:rPr lang="cs-CZ" dirty="0" smtClean="0"/>
              <a:t> a </a:t>
            </a:r>
            <a:r>
              <a:rPr lang="cs-CZ" i="1" dirty="0" smtClean="0"/>
              <a:t>kategorizace</a:t>
            </a:r>
            <a:r>
              <a:rPr lang="cs-CZ" dirty="0" smtClean="0"/>
              <a:t> dat a informací</a:t>
            </a:r>
          </a:p>
          <a:p>
            <a:r>
              <a:rPr lang="cs-CZ" dirty="0" smtClean="0"/>
              <a:t>představují </a:t>
            </a:r>
            <a:r>
              <a:rPr lang="cs-CZ" i="1" dirty="0" smtClean="0"/>
              <a:t>obecné zákonitosti</a:t>
            </a:r>
            <a:r>
              <a:rPr lang="cs-CZ" dirty="0" smtClean="0"/>
              <a:t>, které se nemění tak rychle, jako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Znalosti</a:t>
            </a:r>
            <a:endParaRPr lang="cs-CZ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72008" y="1844824"/>
          <a:ext cx="889248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 skládají z dat a/nebo informací, která byla uspořádána a zpracována tak, aby zajistila pochopení, zkušenosti, kumulované vědomosti anebo odbornost za účelem použití při řešení nějakého problému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akumulace znalostí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048" y="2197370"/>
            <a:ext cx="8316416" cy="267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32048" y="5301208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smtClean="0"/>
              <a:t>Zdroj: Hronek, J.: Informační systémy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inf.upol.cz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download</a:t>
            </a:r>
            <a:r>
              <a:rPr lang="cs-CZ" dirty="0" smtClean="0">
                <a:hlinkClick r:id="rId4"/>
              </a:rPr>
              <a:t>/study/</a:t>
            </a:r>
            <a:r>
              <a:rPr lang="cs-CZ" dirty="0" err="1" smtClean="0">
                <a:hlinkClick r:id="rId4"/>
              </a:rPr>
              <a:t>materials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Informa</a:t>
            </a:r>
            <a:r>
              <a:rPr lang="cs-CZ" dirty="0" smtClean="0">
                <a:hlinkClick r:id="rId4"/>
              </a:rPr>
              <a:t>%C4%8Dn%C3%AD%20syst%C3%A9my.pdf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organizovaná množina myšlenek, principů, doktrín, seskupená za účelem vysvětlení vnitřního uspořádání nebo činnosti celku</a:t>
            </a:r>
          </a:p>
          <a:p>
            <a:r>
              <a:rPr lang="cs-CZ" dirty="0" smtClean="0"/>
              <a:t>soustava zvolených principů pro řešení určitých celospolečenských problémů ( sociální systémy)</a:t>
            </a:r>
          </a:p>
          <a:p>
            <a:r>
              <a:rPr lang="cs-CZ" dirty="0" smtClean="0"/>
              <a:t>množina komponent (prvků), která interaguje, aby splnila nějaký cíl</a:t>
            </a:r>
          </a:p>
          <a:p>
            <a:r>
              <a:rPr lang="cs-CZ" dirty="0" smtClean="0"/>
              <a:t>pravidelně se ovlivňující nebo vzájemně závislá skupina položek, která je chápána jako celek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74" y="1988840"/>
            <a:ext cx="8805614" cy="345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32048" y="5589240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smtClean="0"/>
              <a:t>Zdroj: Hronek, J.: Informační systémy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inf.upol.cz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download</a:t>
            </a:r>
            <a:r>
              <a:rPr lang="cs-CZ" dirty="0" smtClean="0">
                <a:hlinkClick r:id="rId4"/>
              </a:rPr>
              <a:t>/study/</a:t>
            </a:r>
            <a:r>
              <a:rPr lang="cs-CZ" dirty="0" err="1" smtClean="0">
                <a:hlinkClick r:id="rId4"/>
              </a:rPr>
              <a:t>materials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Informa</a:t>
            </a:r>
            <a:r>
              <a:rPr lang="cs-CZ" dirty="0" smtClean="0">
                <a:hlinkClick r:id="rId4"/>
              </a:rPr>
              <a:t>%C4%8Dn%C3%AD%20syst%C3%A9my.pdf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atributy systému: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Struktura</a:t>
            </a:r>
          </a:p>
          <a:p>
            <a:pPr lvl="1"/>
            <a:r>
              <a:rPr lang="cs-CZ" dirty="0" smtClean="0"/>
              <a:t>je definovaná množinou všech prvků a vazeb (vztahů, relací) mezi prvky, resp. dalšími různými podsystémy daného systému</a:t>
            </a:r>
          </a:p>
          <a:p>
            <a:r>
              <a:rPr lang="cs-CZ" dirty="0" smtClean="0"/>
              <a:t>Prvky systému</a:t>
            </a:r>
          </a:p>
          <a:p>
            <a:pPr lvl="1"/>
            <a:r>
              <a:rPr lang="cs-CZ" dirty="0" smtClean="0"/>
              <a:t>jsou obecně elementární, dále nedělitelné části systému, které představují jeho rozkladové (dekompoziční) části</a:t>
            </a:r>
          </a:p>
          <a:p>
            <a:r>
              <a:rPr lang="cs-CZ" dirty="0" smtClean="0"/>
              <a:t>Subsystémy</a:t>
            </a:r>
          </a:p>
          <a:p>
            <a:pPr lvl="1"/>
            <a:r>
              <a:rPr lang="cs-CZ" dirty="0" smtClean="0"/>
              <a:t>podmnožina prvků systému, kterou můžeme obvykle hodnotit jako samostatný systém se specifickou charakteristikou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předmětu Informační systémy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2060848"/>
          <a:ext cx="633670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atributy systému: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Okolí systému ( prostředí )</a:t>
            </a:r>
          </a:p>
          <a:p>
            <a:pPr lvl="1"/>
            <a:r>
              <a:rPr lang="cs-CZ" dirty="0" smtClean="0"/>
              <a:t>pod pojmem okolí systému budeme rozumět takovou entitu, která je zdrojem podnětů působících na systém a která přijímá reakce systému na tyto podněty (všechny prvky, které neleží v systému, ale za jeho hranicí)</a:t>
            </a:r>
          </a:p>
          <a:p>
            <a:r>
              <a:rPr lang="cs-CZ" dirty="0" smtClean="0"/>
              <a:t>Hranice systému</a:t>
            </a:r>
          </a:p>
          <a:p>
            <a:pPr lvl="1"/>
            <a:r>
              <a:rPr lang="cs-CZ" dirty="0" smtClean="0"/>
              <a:t>obvykle uzavírá systém nebo odděluje 2 nebo více systémů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atributy systému: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Vstup systému</a:t>
            </a:r>
          </a:p>
          <a:p>
            <a:pPr lvl="1"/>
            <a:r>
              <a:rPr lang="cs-CZ" dirty="0" smtClean="0"/>
              <a:t>množina vazeb či proměnných, jejichž prostřednictvím se uskutečňuje působení okolí na systém</a:t>
            </a:r>
          </a:p>
          <a:p>
            <a:r>
              <a:rPr lang="cs-CZ" dirty="0" smtClean="0"/>
              <a:t>Výstup systému</a:t>
            </a:r>
          </a:p>
          <a:p>
            <a:pPr lvl="1"/>
            <a:r>
              <a:rPr lang="cs-CZ" dirty="0" smtClean="0"/>
              <a:t>množina vazeb či proměnných, jejichž prostřednictvím se uskutečňuje působení systému na jeho okolí</a:t>
            </a:r>
          </a:p>
          <a:p>
            <a:r>
              <a:rPr lang="cs-CZ" dirty="0" smtClean="0"/>
              <a:t>Chování</a:t>
            </a:r>
          </a:p>
          <a:p>
            <a:pPr lvl="1"/>
            <a:r>
              <a:rPr lang="cs-CZ" dirty="0" smtClean="0"/>
              <a:t>je projevem dynamiky systému. Popisujeme je pomocí vstupních, stavových a výstupních charakteristik. 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atributy systému: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Stav systému</a:t>
            </a:r>
          </a:p>
          <a:p>
            <a:pPr lvl="1"/>
            <a:r>
              <a:rPr lang="cs-CZ" dirty="0" smtClean="0"/>
              <a:t>je souhrn hodnot jeho atributů, vlastností, které lze rozpoznat v daném časovém okamžiku za přesně definovaných podmínek. Událost je změna hodnoty některého atributu (prvku), nebo může být spojena se změnou konfigurace (propojení)</a:t>
            </a:r>
          </a:p>
          <a:p>
            <a:r>
              <a:rPr lang="cs-CZ" dirty="0" smtClean="0"/>
              <a:t>Stabilita</a:t>
            </a:r>
          </a:p>
          <a:p>
            <a:pPr lvl="1"/>
            <a:r>
              <a:rPr lang="cs-CZ" dirty="0" smtClean="0"/>
              <a:t>je schopnost systému udržovat si při změně vstupů a stavů svých prvků nezměněné chování i přes působení procesů probíhajících uvnitř systému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Kategorie systémů</a:t>
            </a:r>
            <a:endParaRPr lang="en-GB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Technické počítačové systémy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cs-CZ" dirty="0" smtClean="0"/>
              <a:t>Systémy zahrnující </a:t>
            </a:r>
            <a:r>
              <a:rPr lang="en-GB" dirty="0" smtClean="0"/>
              <a:t>hardware </a:t>
            </a:r>
            <a:r>
              <a:rPr lang="cs-CZ" dirty="0" smtClean="0"/>
              <a:t>i</a:t>
            </a:r>
            <a:r>
              <a:rPr lang="en-GB" dirty="0" smtClean="0"/>
              <a:t> software</a:t>
            </a:r>
            <a:r>
              <a:rPr lang="cs-CZ" dirty="0" smtClean="0"/>
              <a:t>, ale ve kterých obsluha a obslužné procesy nejsou uvažovány jako součást systému.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cs-CZ" dirty="0" smtClean="0"/>
              <a:t>Sociotechnické systémy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cs-CZ" dirty="0" smtClean="0"/>
              <a:t>Systémy zahrnující technické systémy, ale také obslužné procesy a lidi, kteří používají a interagují s technickými systémy</a:t>
            </a:r>
            <a:r>
              <a:rPr lang="en-GB" dirty="0" smtClean="0"/>
              <a:t>. </a:t>
            </a:r>
            <a:r>
              <a:rPr lang="cs-CZ" dirty="0" smtClean="0"/>
              <a:t>Sociotechnické systémy jsou řízeny organizačními politikami a pravidly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6632"/>
            <a:ext cx="8475785" cy="1108075"/>
          </a:xfrm>
          <a:noFill/>
          <a:ln/>
        </p:spPr>
        <p:txBody>
          <a:bodyPr>
            <a:normAutofit/>
          </a:bodyPr>
          <a:lstStyle/>
          <a:p>
            <a:r>
              <a:rPr lang="cs-CZ" dirty="0" smtClean="0"/>
              <a:t>Vlastnosti sociotechnických systémů – holistický přístup</a:t>
            </a: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cs-CZ" sz="2400" dirty="0" smtClean="0"/>
              <a:t>Celostní vlastnosti (</a:t>
            </a:r>
            <a:r>
              <a:rPr lang="cs-CZ" sz="2400" dirty="0" err="1" smtClean="0"/>
              <a:t>Emergent</a:t>
            </a:r>
            <a:r>
              <a:rPr lang="cs-CZ" sz="2400" dirty="0" smtClean="0"/>
              <a:t> </a:t>
            </a:r>
            <a:r>
              <a:rPr lang="cs-CZ" sz="2400" dirty="0" err="1" smtClean="0"/>
              <a:t>properties</a:t>
            </a:r>
            <a:r>
              <a:rPr lang="cs-CZ" sz="2400" dirty="0" smtClean="0"/>
              <a:t>)</a:t>
            </a:r>
            <a:endParaRPr lang="en-GB" sz="2400" dirty="0"/>
          </a:p>
          <a:p>
            <a:pPr lvl="1"/>
            <a:r>
              <a:rPr lang="cs-CZ" sz="2000" dirty="0" smtClean="0"/>
              <a:t>Nové vlastnosti systému jako celku, které závisí na komponentách systému a vztazích mezi komponentami</a:t>
            </a:r>
            <a:r>
              <a:rPr lang="en-GB" sz="2000" dirty="0" smtClean="0"/>
              <a:t>.</a:t>
            </a:r>
            <a:endParaRPr lang="en-GB" sz="2000" dirty="0"/>
          </a:p>
          <a:p>
            <a:r>
              <a:rPr lang="cs-CZ" sz="2400" dirty="0" smtClean="0"/>
              <a:t>Nedeterministické</a:t>
            </a:r>
            <a:endParaRPr lang="en-GB" sz="2400" dirty="0"/>
          </a:p>
          <a:p>
            <a:pPr lvl="1"/>
            <a:r>
              <a:rPr lang="cs-CZ" sz="2000" dirty="0" smtClean="0"/>
              <a:t>Pro stejné vstupy nemusí produkovat stejné výstupy, rozdíl je způsoben lidským faktorem</a:t>
            </a:r>
            <a:r>
              <a:rPr lang="en-GB" sz="2000" dirty="0" smtClean="0"/>
              <a:t>.</a:t>
            </a:r>
            <a:endParaRPr lang="en-GB" sz="2000" dirty="0"/>
          </a:p>
          <a:p>
            <a:r>
              <a:rPr lang="cs-CZ" sz="2400" dirty="0" smtClean="0"/>
              <a:t>Komplexní vztah k cílům organizace</a:t>
            </a:r>
            <a:endParaRPr lang="en-GB" sz="2400" dirty="0"/>
          </a:p>
          <a:p>
            <a:pPr lvl="1"/>
            <a:r>
              <a:rPr lang="cs-CZ" sz="2000" dirty="0" smtClean="0"/>
              <a:t>Rozsah, ve kterém systém podporuje cíle organizace, nezávisí jen na systému samotném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Celostní vlastnosti</a:t>
            </a:r>
            <a:endParaRPr lang="en-GB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vlastnosti systému jako celku, nelze je jednoduše odvodit z vlastností komponent systému</a:t>
            </a:r>
            <a:endParaRPr lang="en-GB" dirty="0"/>
          </a:p>
          <a:p>
            <a:r>
              <a:rPr lang="cs-CZ" dirty="0" smtClean="0"/>
              <a:t>Jsou důsledkem vztahů mezi komponentami systému</a:t>
            </a:r>
            <a:endParaRPr lang="en-GB" dirty="0"/>
          </a:p>
          <a:p>
            <a:r>
              <a:rPr lang="cs-CZ" dirty="0" smtClean="0"/>
              <a:t>Mohou být sledovány a měřeny jen v případě, že komponenty jsou integrovanou součástí systému</a:t>
            </a:r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celostních vlastností</a:t>
            </a:r>
            <a:endParaRPr lang="en-GB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25"/>
              </a:spcBef>
              <a:spcAft>
                <a:spcPts val="625"/>
              </a:spcAft>
            </a:pPr>
            <a:r>
              <a:rPr lang="cs-CZ" sz="2400" dirty="0" smtClean="0"/>
              <a:t>Funkcionální</a:t>
            </a:r>
            <a:r>
              <a:rPr lang="en-GB" sz="2400" dirty="0" smtClean="0"/>
              <a:t> </a:t>
            </a:r>
            <a:endParaRPr lang="en-GB" sz="2400" dirty="0"/>
          </a:p>
          <a:p>
            <a:pPr lvl="1" algn="just">
              <a:spcBef>
                <a:spcPts val="625"/>
              </a:spcBef>
              <a:spcAft>
                <a:spcPts val="625"/>
              </a:spcAft>
            </a:pPr>
            <a:r>
              <a:rPr lang="cs-CZ" sz="2000" dirty="0" smtClean="0"/>
              <a:t>Objevují se v případě, že komponenty systému fungují společně za účelem dosažení daného cíle.</a:t>
            </a:r>
            <a:r>
              <a:rPr lang="en-GB" sz="2000" dirty="0" smtClean="0"/>
              <a:t> </a:t>
            </a:r>
            <a:r>
              <a:rPr lang="cs-CZ" sz="2000" dirty="0" smtClean="0"/>
              <a:t>Například vlastností kola je být dopravním prostředkem v případě, že všechny součásti kola jsou sestaveny tak, aby tvořily kolo.</a:t>
            </a:r>
            <a:endParaRPr lang="en-GB" sz="2000" dirty="0"/>
          </a:p>
          <a:p>
            <a:pPr algn="just"/>
            <a:r>
              <a:rPr lang="cs-CZ" sz="2400" dirty="0" smtClean="0"/>
              <a:t>Nefunkcionální </a:t>
            </a:r>
            <a:endParaRPr lang="en-GB" sz="2400" dirty="0"/>
          </a:p>
          <a:p>
            <a:pPr lvl="1" algn="just"/>
            <a:r>
              <a:rPr lang="cs-CZ" sz="2000" dirty="0" smtClean="0"/>
              <a:t>Příkladem je spolehlivost, výkonnost, kvalita</a:t>
            </a:r>
            <a:r>
              <a:rPr lang="en-GB" sz="2000" dirty="0" smtClean="0"/>
              <a:t>. </a:t>
            </a:r>
            <a:r>
              <a:rPr lang="cs-CZ" sz="2000" dirty="0" smtClean="0"/>
              <a:t>Vztahují se k chování systému v operačním prostředí</a:t>
            </a:r>
            <a:r>
              <a:rPr lang="en-GB" sz="2000" dirty="0" smtClean="0"/>
              <a:t>. </a:t>
            </a:r>
            <a:r>
              <a:rPr lang="cs-CZ" sz="2000" dirty="0" smtClean="0"/>
              <a:t>Jsou často kritické také u informačních systémů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Vlivy na spolehlivost systému</a:t>
            </a:r>
            <a:endParaRPr lang="en-GB" dirty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just">
              <a:spcBef>
                <a:spcPts val="625"/>
              </a:spcBef>
              <a:spcAft>
                <a:spcPts val="625"/>
              </a:spcAft>
            </a:pPr>
            <a:r>
              <a:rPr lang="cs-CZ" sz="2400" i="1" dirty="0" smtClean="0"/>
              <a:t>Hardwarová spolehlivost</a:t>
            </a:r>
            <a:endParaRPr lang="en-GB" sz="2400" i="1" dirty="0"/>
          </a:p>
          <a:p>
            <a:pPr lvl="1" algn="just">
              <a:spcBef>
                <a:spcPts val="625"/>
              </a:spcBef>
              <a:spcAft>
                <a:spcPts val="625"/>
              </a:spcAft>
            </a:pPr>
            <a:r>
              <a:rPr lang="cs-CZ" sz="2000" dirty="0" smtClean="0"/>
              <a:t>Jaká je pravděpodobnost poruchy hardwarové komponenty a jak dlouho bude trvat odstranění takové poruchy</a:t>
            </a:r>
            <a:r>
              <a:rPr lang="en-GB" sz="2000" dirty="0" smtClean="0"/>
              <a:t>?</a:t>
            </a:r>
            <a:endParaRPr lang="en-GB" sz="2000" dirty="0"/>
          </a:p>
          <a:p>
            <a:pPr algn="just">
              <a:spcAft>
                <a:spcPts val="625"/>
              </a:spcAft>
            </a:pPr>
            <a:r>
              <a:rPr lang="cs-CZ" sz="2400" i="1" dirty="0" smtClean="0"/>
              <a:t>Softwarová spolehlivost</a:t>
            </a:r>
            <a:r>
              <a:rPr lang="en-GB" sz="2400" dirty="0" smtClean="0"/>
              <a:t> </a:t>
            </a:r>
            <a:endParaRPr lang="en-GB" sz="2400" dirty="0"/>
          </a:p>
          <a:p>
            <a:pPr lvl="1" algn="just">
              <a:spcAft>
                <a:spcPts val="625"/>
              </a:spcAft>
            </a:pPr>
            <a:r>
              <a:rPr lang="cs-CZ" sz="2000" dirty="0" smtClean="0"/>
              <a:t>Jaká je pravděpodobnost, že softwarová komponenta bude produkovat špatný výstup</a:t>
            </a:r>
            <a:r>
              <a:rPr lang="en-GB" sz="2000" dirty="0" smtClean="0"/>
              <a:t>. </a:t>
            </a:r>
            <a:r>
              <a:rPr lang="cs-CZ" sz="2000" dirty="0" smtClean="0"/>
              <a:t> Porucha softwaru je hůře odhalitelná.</a:t>
            </a:r>
            <a:endParaRPr lang="en-GB" sz="2000" dirty="0"/>
          </a:p>
          <a:p>
            <a:pPr algn="just">
              <a:spcAft>
                <a:spcPts val="625"/>
              </a:spcAft>
            </a:pPr>
            <a:r>
              <a:rPr lang="cs-CZ" sz="2400" i="1" dirty="0" smtClean="0"/>
              <a:t>Spolehlivost operátora</a:t>
            </a:r>
            <a:r>
              <a:rPr lang="en-GB" sz="2400" i="1" dirty="0" smtClean="0"/>
              <a:t> </a:t>
            </a:r>
            <a:endParaRPr lang="en-GB" sz="2400" i="1" dirty="0"/>
          </a:p>
          <a:p>
            <a:pPr lvl="1" algn="just">
              <a:spcAft>
                <a:spcPts val="625"/>
              </a:spcAft>
            </a:pPr>
            <a:r>
              <a:rPr lang="cs-CZ" sz="2000" dirty="0" smtClean="0"/>
              <a:t>Jaká je pravděpodobnost, že operátor udělá chybu</a:t>
            </a:r>
            <a:r>
              <a:rPr lang="en-GB" sz="2000" dirty="0" smtClean="0"/>
              <a:t>?</a:t>
            </a:r>
            <a:endParaRPr lang="en-GB" sz="2000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Spolehlivostní vztahy</a:t>
            </a:r>
            <a:endParaRPr lang="en-GB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hardwaru mohou produkovat signály, které jsou mimo rozsah vstupů softwarových komponent.</a:t>
            </a:r>
            <a:endParaRPr lang="en-GB" dirty="0"/>
          </a:p>
          <a:p>
            <a:r>
              <a:rPr lang="cs-CZ" dirty="0" smtClean="0"/>
              <a:t>Softwarové chyby mohou vést k chybám operátorů.</a:t>
            </a:r>
            <a:endParaRPr lang="en-GB" dirty="0"/>
          </a:p>
          <a:p>
            <a:r>
              <a:rPr lang="cs-CZ" dirty="0" smtClean="0"/>
              <a:t>Prostředí, ve kterém je systém nainstalován, může ovlivnit spolehlivost systému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inženýrství</a:t>
            </a:r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Zabývá se specifikací, návrhem, implementací, ověřováním, používáním a rozvojem sociotechnických systémů</a:t>
            </a:r>
            <a:r>
              <a:rPr lang="en-US" dirty="0" smtClean="0"/>
              <a:t>.</a:t>
            </a:r>
            <a:endParaRPr lang="en-US" dirty="0"/>
          </a:p>
          <a:p>
            <a:r>
              <a:rPr lang="cs-CZ" dirty="0" smtClean="0"/>
              <a:t>Zabývá se službami, které poskytuje systém, omezeními jejich konstrukce a funkčnosti a způsoby použití systému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hodnocení předmětu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00336" y="21013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Uživatel používá IS dvěma způsoby:</a:t>
            </a:r>
            <a:endParaRPr lang="cs-CZ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971600" y="1741264"/>
          <a:ext cx="7344816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812901"/>
            <a:ext cx="531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informatický pohled na informační systém zobrazuje následující schéma: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611560" y="2780928"/>
            <a:ext cx="2088232" cy="2592288"/>
          </a:xfrm>
          <a:prstGeom prst="wedgeRoundRectCallout">
            <a:avLst>
              <a:gd name="adj1" fmla="val 90069"/>
              <a:gd name="adj2" fmla="val -31794"/>
              <a:gd name="adj3" fmla="val 16667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924944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realita je reprezentována</a:t>
            </a:r>
          </a:p>
          <a:p>
            <a:r>
              <a:rPr lang="cs-CZ" dirty="0" smtClean="0"/>
              <a:t>kolekcí dat vzniklých</a:t>
            </a:r>
          </a:p>
          <a:p>
            <a:r>
              <a:rPr lang="cs-CZ" dirty="0" smtClean="0"/>
              <a:t>pozorováním nebo</a:t>
            </a:r>
          </a:p>
          <a:p>
            <a:r>
              <a:rPr lang="cs-CZ" dirty="0" smtClean="0"/>
              <a:t>zkoumáním části reálného světa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04056" y="5445224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smtClean="0"/>
              <a:t>Zdroj: Hronek, J.: Informační systémy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inf.upol.cz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download</a:t>
            </a:r>
            <a:r>
              <a:rPr lang="cs-CZ" dirty="0" smtClean="0">
                <a:hlinkClick r:id="rId4"/>
              </a:rPr>
              <a:t>/study/</a:t>
            </a:r>
            <a:r>
              <a:rPr lang="cs-CZ" dirty="0" err="1" smtClean="0">
                <a:hlinkClick r:id="rId4"/>
              </a:rPr>
              <a:t>materials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Informa</a:t>
            </a:r>
            <a:r>
              <a:rPr lang="cs-CZ" dirty="0" smtClean="0">
                <a:hlinkClick r:id="rId4"/>
              </a:rPr>
              <a:t>%C4%8Dn%C3%AD%20syst%C3%A9my.pdf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Definice: 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Informační systém je systém, umožňující účelné  uspořádání sběru, uchování, zpracování a poskytování informací. </a:t>
            </a:r>
          </a:p>
          <a:p>
            <a:r>
              <a:rPr lang="cs-CZ" dirty="0" smtClean="0"/>
              <a:t>V reálném IS rozeznáme dvě složky:</a:t>
            </a:r>
          </a:p>
          <a:p>
            <a:pPr lvl="1"/>
            <a:r>
              <a:rPr lang="cs-CZ" i="1" dirty="0" err="1" smtClean="0"/>
              <a:t>Ektosystém</a:t>
            </a:r>
            <a:r>
              <a:rPr lang="cs-CZ" dirty="0" smtClean="0"/>
              <a:t> se skládá z uživatelů IS, investora IS a toho, kdo systém provozuje (user, </a:t>
            </a:r>
            <a:r>
              <a:rPr lang="cs-CZ" dirty="0" err="1" smtClean="0"/>
              <a:t>funder</a:t>
            </a:r>
            <a:r>
              <a:rPr lang="cs-CZ" dirty="0" smtClean="0"/>
              <a:t>, server). </a:t>
            </a:r>
            <a:r>
              <a:rPr lang="cs-CZ" dirty="0" err="1" smtClean="0"/>
              <a:t>Ektosystém</a:t>
            </a:r>
            <a:r>
              <a:rPr lang="cs-CZ" dirty="0" smtClean="0"/>
              <a:t> není pod kontrolou projektantů při návrhu IS.</a:t>
            </a:r>
          </a:p>
          <a:p>
            <a:pPr lvl="1"/>
            <a:r>
              <a:rPr lang="cs-CZ" dirty="0" err="1" smtClean="0"/>
              <a:t>Endosystém</a:t>
            </a:r>
            <a:r>
              <a:rPr lang="cs-CZ" dirty="0" smtClean="0"/>
              <a:t> se skládá z použitého hardware (media, zařízení), a software (algoritmy, datové struktury) a je plně pod kontrolou designéra IS.</a:t>
            </a:r>
          </a:p>
          <a:p>
            <a:r>
              <a:rPr lang="cs-CZ" dirty="0" smtClean="0"/>
              <a:t>Informační systém = automatizovaná  část (využívající počítače) + neautomatizovaná část informačního systému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mtClean="0">
                <a:ea typeface="ＭＳ Ｐゴシック" pitchFamily="34" charset="-128"/>
              </a:rPr>
              <a:t>Množina vzájemně provázaných komponent, které:</a:t>
            </a:r>
          </a:p>
          <a:p>
            <a:pPr lvl="1"/>
            <a:r>
              <a:rPr lang="cs-CZ" smtClean="0">
                <a:ea typeface="ＭＳ Ｐゴシック" pitchFamily="34" charset="-128"/>
              </a:rPr>
              <a:t>sbírají, zpracovávají, ukládají a distribuují informace, </a:t>
            </a:r>
          </a:p>
          <a:p>
            <a:r>
              <a:rPr lang="cs-CZ" smtClean="0">
                <a:ea typeface="ＭＳ Ｐゴシック" pitchFamily="34" charset="-128"/>
              </a:rPr>
              <a:t>aby podporovaly:</a:t>
            </a:r>
          </a:p>
          <a:p>
            <a:pPr lvl="1"/>
            <a:r>
              <a:rPr lang="cs-CZ" smtClean="0">
                <a:ea typeface="ＭＳ Ｐゴシック" pitchFamily="34" charset="-128"/>
              </a:rPr>
              <a:t>rozhodování, koordinaci a řízení v organizaci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 -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</a:t>
            </a:r>
            <a:r>
              <a:rPr lang="cs-CZ" b="1" dirty="0" smtClean="0"/>
              <a:t>komponent</a:t>
            </a:r>
            <a:r>
              <a:rPr lang="cs-CZ" dirty="0" smtClean="0"/>
              <a:t>, které budeme obvykle označovat jako aplikace nebo moduly</a:t>
            </a:r>
          </a:p>
          <a:p>
            <a:r>
              <a:rPr lang="cs-CZ" b="1" dirty="0" smtClean="0"/>
              <a:t>Aplikace</a:t>
            </a:r>
            <a:r>
              <a:rPr lang="cs-CZ" dirty="0" smtClean="0"/>
              <a:t> je: </a:t>
            </a:r>
          </a:p>
          <a:p>
            <a:pPr lvl="1"/>
            <a:r>
              <a:rPr lang="cs-CZ" dirty="0" smtClean="0"/>
              <a:t>ucelený program, který řeší určitou funkční oblast</a:t>
            </a:r>
          </a:p>
          <a:p>
            <a:r>
              <a:rPr lang="cs-CZ" b="1" dirty="0" smtClean="0"/>
              <a:t>Modul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Obvykle menší programový celek, třeba určitý doplněk aplikace</a:t>
            </a:r>
          </a:p>
          <a:p>
            <a:r>
              <a:rPr lang="cs-CZ" b="1" dirty="0" smtClean="0"/>
              <a:t>Komponenta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obecný pojem označující aplikace a moduly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HRONEK, Jiří. Informační systémy [online]. Olomouc : Katedra informatiky Přírodovědecká fakulta Univerzita Palackého, 2007 [cit. 2011-01-05]. Dostupné z WWW: &lt;http://www.</a:t>
            </a:r>
            <a:r>
              <a:rPr lang="cs-CZ" sz="1800" dirty="0" err="1" smtClean="0"/>
              <a:t>inf.upol.cz</a:t>
            </a:r>
            <a:r>
              <a:rPr lang="cs-CZ" sz="1800" dirty="0" smtClean="0"/>
              <a:t>/</a:t>
            </a:r>
            <a:r>
              <a:rPr lang="cs-CZ" sz="1800" dirty="0" err="1" smtClean="0"/>
              <a:t>download</a:t>
            </a:r>
            <a:r>
              <a:rPr lang="cs-CZ" sz="1800" dirty="0" smtClean="0"/>
              <a:t>/study/</a:t>
            </a:r>
            <a:r>
              <a:rPr lang="cs-CZ" sz="1800" dirty="0" err="1" smtClean="0"/>
              <a:t>materials</a:t>
            </a:r>
            <a:r>
              <a:rPr lang="cs-CZ" sz="1800" dirty="0" smtClean="0"/>
              <a:t>/</a:t>
            </a:r>
            <a:r>
              <a:rPr lang="cs-CZ" sz="1800" dirty="0" err="1" smtClean="0"/>
              <a:t>Informa</a:t>
            </a:r>
            <a:r>
              <a:rPr lang="cs-CZ" sz="1800" dirty="0" smtClean="0"/>
              <a:t>%C4%8Dn%C3%AD%20syst%C3%A9my.pdf&gt;.</a:t>
            </a:r>
          </a:p>
          <a:p>
            <a:r>
              <a:rPr lang="cs-CZ" sz="1800" dirty="0" smtClean="0"/>
              <a:t>SODOMKA, Petr. </a:t>
            </a:r>
            <a:r>
              <a:rPr lang="cs-CZ" sz="1800" i="1" dirty="0" smtClean="0"/>
              <a:t>Informační systémy v podnikové praxi</a:t>
            </a:r>
            <a:r>
              <a:rPr lang="cs-CZ" sz="1800" dirty="0" smtClean="0"/>
              <a:t>. 2010. 2. vydání Brno : Computer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a.s., 2010. 501 s. ISBN 978-80-251-2878-7.</a:t>
            </a:r>
          </a:p>
          <a:p>
            <a:r>
              <a:rPr lang="cs-CZ" sz="1800" dirty="0" smtClean="0"/>
              <a:t>RAINER, R. </a:t>
            </a:r>
            <a:r>
              <a:rPr lang="cs-CZ" sz="1800" dirty="0" err="1" smtClean="0"/>
              <a:t>Kelly</a:t>
            </a:r>
            <a:r>
              <a:rPr lang="cs-CZ" sz="1800" dirty="0" smtClean="0"/>
              <a:t>; TURBAN, </a:t>
            </a:r>
            <a:r>
              <a:rPr lang="cs-CZ" sz="1800" dirty="0" err="1" smtClean="0"/>
              <a:t>Efraim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Introduction</a:t>
            </a:r>
            <a:r>
              <a:rPr lang="cs-CZ" sz="1800" i="1" dirty="0" smtClean="0"/>
              <a:t> to Information Systems : </a:t>
            </a:r>
            <a:r>
              <a:rPr lang="cs-CZ" sz="1800" i="1" dirty="0" err="1" smtClean="0"/>
              <a:t>Supporting</a:t>
            </a:r>
            <a:r>
              <a:rPr lang="cs-CZ" sz="1800" i="1" dirty="0" smtClean="0"/>
              <a:t> and </a:t>
            </a:r>
            <a:r>
              <a:rPr lang="cs-CZ" sz="1800" i="1" dirty="0" err="1" smtClean="0"/>
              <a:t>Transforming</a:t>
            </a:r>
            <a:r>
              <a:rPr lang="cs-CZ" sz="1800" i="1" dirty="0" smtClean="0"/>
              <a:t> Business</a:t>
            </a:r>
            <a:r>
              <a:rPr lang="cs-CZ" sz="1800" dirty="0" smtClean="0"/>
              <a:t>. 2 </a:t>
            </a:r>
            <a:r>
              <a:rPr lang="cs-CZ" sz="1800" dirty="0" err="1" smtClean="0"/>
              <a:t>edition</a:t>
            </a:r>
            <a:r>
              <a:rPr lang="cs-CZ" sz="1800" dirty="0" smtClean="0"/>
              <a:t>. USA : </a:t>
            </a:r>
            <a:r>
              <a:rPr lang="cs-CZ" sz="1800" dirty="0" err="1" smtClean="0"/>
              <a:t>Wiley</a:t>
            </a:r>
            <a:r>
              <a:rPr lang="cs-CZ" sz="1800" dirty="0" smtClean="0"/>
              <a:t>, 2008. 464 s. ISBN 978-0470169001.</a:t>
            </a:r>
          </a:p>
          <a:p>
            <a:r>
              <a:rPr lang="cs-CZ" sz="1800" dirty="0" smtClean="0"/>
              <a:t>LAUDON, Jane P., LAUDON, </a:t>
            </a:r>
            <a:r>
              <a:rPr lang="cs-CZ" sz="1800" dirty="0" err="1" smtClean="0"/>
              <a:t>Kenneth</a:t>
            </a:r>
            <a:r>
              <a:rPr lang="cs-CZ" sz="1800" dirty="0" smtClean="0"/>
              <a:t> C. Management </a:t>
            </a:r>
            <a:r>
              <a:rPr lang="cs-CZ" sz="1800" i="1" dirty="0" smtClean="0"/>
              <a:t>Information Systems : </a:t>
            </a:r>
            <a:r>
              <a:rPr lang="cs-CZ" sz="1800" i="1" dirty="0" err="1" smtClean="0"/>
              <a:t>Managing</a:t>
            </a:r>
            <a:r>
              <a:rPr lang="cs-CZ" sz="1800" i="1" dirty="0" smtClean="0"/>
              <a:t> the Digital </a:t>
            </a:r>
            <a:r>
              <a:rPr lang="cs-CZ" sz="1800" i="1" dirty="0" err="1" smtClean="0"/>
              <a:t>Firm</a:t>
            </a:r>
            <a:r>
              <a:rPr lang="cs-CZ" sz="1800" dirty="0" smtClean="0"/>
              <a:t>. 10th </a:t>
            </a:r>
            <a:r>
              <a:rPr lang="cs-CZ" sz="1800" dirty="0" err="1" smtClean="0"/>
              <a:t>edition</a:t>
            </a:r>
            <a:r>
              <a:rPr lang="cs-CZ" sz="1800" dirty="0" smtClean="0"/>
              <a:t>. [s.l.] : </a:t>
            </a:r>
            <a:r>
              <a:rPr lang="cs-CZ" sz="1800" dirty="0" err="1" smtClean="0"/>
              <a:t>Pearson</a:t>
            </a:r>
            <a:r>
              <a:rPr lang="cs-CZ" sz="1800" dirty="0" smtClean="0"/>
              <a:t> </a:t>
            </a:r>
            <a:r>
              <a:rPr lang="cs-CZ" sz="1800" dirty="0" err="1" smtClean="0"/>
              <a:t>Education</a:t>
            </a:r>
            <a:r>
              <a:rPr lang="cs-CZ" sz="1800" dirty="0" smtClean="0"/>
              <a:t>, 2008. 736 s. ISBN 0132415798.</a:t>
            </a:r>
          </a:p>
          <a:p>
            <a:r>
              <a:rPr lang="cs-CZ" sz="1800" dirty="0" smtClean="0"/>
              <a:t>PILONE, Dan; MILES, </a:t>
            </a:r>
            <a:r>
              <a:rPr lang="cs-CZ" sz="1800" dirty="0" err="1" smtClean="0"/>
              <a:t>Russ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Head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First</a:t>
            </a:r>
            <a:r>
              <a:rPr lang="cs-CZ" sz="1800" i="1" dirty="0" smtClean="0"/>
              <a:t> Software </a:t>
            </a:r>
            <a:r>
              <a:rPr lang="cs-CZ" sz="1800" i="1" dirty="0" err="1" smtClean="0"/>
              <a:t>Development</a:t>
            </a:r>
            <a:r>
              <a:rPr lang="cs-CZ" sz="1800" i="1" dirty="0" smtClean="0"/>
              <a:t> : A </a:t>
            </a:r>
            <a:r>
              <a:rPr lang="cs-CZ" sz="1800" i="1" dirty="0" err="1" smtClean="0"/>
              <a:t>Brain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Friendly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Guide</a:t>
            </a:r>
            <a:r>
              <a:rPr lang="cs-CZ" sz="1800" dirty="0" smtClean="0"/>
              <a:t>. 1 </a:t>
            </a:r>
            <a:r>
              <a:rPr lang="cs-CZ" sz="1800" dirty="0" err="1" smtClean="0"/>
              <a:t>edition</a:t>
            </a:r>
            <a:r>
              <a:rPr lang="cs-CZ" sz="1800" dirty="0" smtClean="0"/>
              <a:t>. </a:t>
            </a:r>
            <a:r>
              <a:rPr lang="cs-CZ" sz="1800" dirty="0" err="1" smtClean="0"/>
              <a:t>Sebastopol</a:t>
            </a:r>
            <a:r>
              <a:rPr lang="cs-CZ" sz="1800" dirty="0" smtClean="0"/>
              <a:t> (</a:t>
            </a:r>
            <a:r>
              <a:rPr lang="cs-CZ" sz="1800" dirty="0" err="1" smtClean="0"/>
              <a:t>California</a:t>
            </a:r>
            <a:r>
              <a:rPr lang="cs-CZ" sz="1800" dirty="0" smtClean="0"/>
              <a:t>) : O'</a:t>
            </a:r>
            <a:r>
              <a:rPr lang="cs-CZ" sz="1800" dirty="0" err="1" smtClean="0"/>
              <a:t>Reilly</a:t>
            </a:r>
            <a:r>
              <a:rPr lang="cs-CZ" sz="1800" dirty="0" smtClean="0"/>
              <a:t> Media, 2008. 496 s. ISBN 978-0596527358.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Přístupy ke zkoumání IS</a:t>
            </a:r>
          </a:p>
          <a:p>
            <a:r>
              <a:rPr lang="cs-CZ" dirty="0" smtClean="0"/>
              <a:t>Data, informace, znalosti</a:t>
            </a:r>
          </a:p>
          <a:p>
            <a:r>
              <a:rPr lang="cs-CZ" dirty="0" smtClean="0"/>
              <a:t>Systém, základní atributy systému</a:t>
            </a:r>
          </a:p>
          <a:p>
            <a:r>
              <a:rPr lang="cs-CZ" dirty="0" smtClean="0"/>
              <a:t>Informační systém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Přístupy ke zkoumání IS</a:t>
            </a:r>
            <a:endParaRPr lang="cs-CZ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Technický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Computer science, management science, operační výzkum</a:t>
            </a:r>
          </a:p>
          <a:p>
            <a:r>
              <a:rPr lang="cs-CZ" dirty="0" smtClean="0">
                <a:ea typeface="ＭＳ Ｐゴシック" pitchFamily="34" charset="-128"/>
              </a:rPr>
              <a:t>Behaviorální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Sociologie, psychologie, ekonomie</a:t>
            </a:r>
          </a:p>
          <a:p>
            <a:r>
              <a:rPr lang="cs-CZ" dirty="0" smtClean="0">
                <a:ea typeface="ＭＳ Ｐゴシック" pitchFamily="34" charset="-128"/>
              </a:rPr>
              <a:t>Sociotechnický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Spojení technického a behaviorálního přístupu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Technický přístup ke zkoumání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Computer science:</a:t>
            </a:r>
          </a:p>
          <a:p>
            <a:pPr lvl="1"/>
            <a:r>
              <a:rPr lang="cs-CZ" dirty="0" smtClean="0"/>
              <a:t>Teoretické základy informací a vyčíslitelnosti</a:t>
            </a:r>
          </a:p>
          <a:p>
            <a:pPr lvl="1"/>
            <a:r>
              <a:rPr lang="cs-CZ" dirty="0" smtClean="0"/>
              <a:t>Teoretická computer science:</a:t>
            </a:r>
          </a:p>
          <a:p>
            <a:pPr lvl="2"/>
            <a:r>
              <a:rPr lang="cs-CZ" dirty="0" smtClean="0"/>
              <a:t>Základy: matematická logika, algebry a grafy</a:t>
            </a:r>
          </a:p>
          <a:p>
            <a:pPr lvl="2"/>
            <a:r>
              <a:rPr lang="cs-CZ" dirty="0" smtClean="0"/>
              <a:t>Teorie programovacích jazyků, gramatiky a jazyky</a:t>
            </a:r>
          </a:p>
          <a:p>
            <a:pPr lvl="2"/>
            <a:r>
              <a:rPr lang="cs-CZ" dirty="0" smtClean="0"/>
              <a:t>Databáze</a:t>
            </a:r>
          </a:p>
          <a:p>
            <a:pPr lvl="2"/>
            <a:r>
              <a:rPr lang="cs-CZ" dirty="0" smtClean="0"/>
              <a:t>Paralelní a distribuované systémy</a:t>
            </a:r>
          </a:p>
          <a:p>
            <a:pPr lvl="1"/>
            <a:r>
              <a:rPr lang="cs-CZ" dirty="0" smtClean="0"/>
              <a:t>Aplikovaná computer science:</a:t>
            </a:r>
          </a:p>
          <a:p>
            <a:pPr lvl="2"/>
            <a:r>
              <a:rPr lang="cs-CZ" dirty="0" smtClean="0"/>
              <a:t>Umělá inteligence, softwarové inženýrství (software engineering)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Technický přístup ke zkoumání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science a operační výzkum:</a:t>
            </a:r>
          </a:p>
          <a:p>
            <a:pPr lvl="1"/>
            <a:r>
              <a:rPr lang="cs-CZ" dirty="0" smtClean="0"/>
              <a:t>Analýza a modely rozhodování</a:t>
            </a:r>
          </a:p>
          <a:p>
            <a:pPr lvl="1"/>
            <a:r>
              <a:rPr lang="cs-CZ" dirty="0" smtClean="0"/>
              <a:t>Finanční management</a:t>
            </a:r>
          </a:p>
          <a:p>
            <a:pPr lvl="1"/>
            <a:r>
              <a:rPr lang="cs-CZ" dirty="0" err="1" smtClean="0"/>
              <a:t>Manufacturing</a:t>
            </a:r>
            <a:r>
              <a:rPr lang="cs-CZ" dirty="0" smtClean="0"/>
              <a:t> and service science, management dodavatelského řetězce</a:t>
            </a:r>
          </a:p>
          <a:p>
            <a:pPr lvl="1"/>
            <a:r>
              <a:rPr lang="cs-CZ" dirty="0" smtClean="0"/>
              <a:t>Management příjmů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794</TotalTime>
  <Words>2093</Words>
  <Application>Microsoft Office PowerPoint</Application>
  <PresentationFormat>Předvádění na obrazovce (4:3)</PresentationFormat>
  <Paragraphs>297</Paragraphs>
  <Slides>44</Slides>
  <Notes>44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MU_PPTprezentace_sablona_CZ</vt:lpstr>
      <vt:lpstr>1_Směsi</vt:lpstr>
      <vt:lpstr>2_Směsi</vt:lpstr>
      <vt:lpstr>1_MU_PPTprezentace_sablona_CZ</vt:lpstr>
      <vt:lpstr>3_Směsi</vt:lpstr>
      <vt:lpstr>Informační systémy -  základní pojmy  Jaroslav Šmarda</vt:lpstr>
      <vt:lpstr>Jaroslav Šmarda</vt:lpstr>
      <vt:lpstr>Cíl předmětu Informační systémy</vt:lpstr>
      <vt:lpstr>Metoda hodnocení předmětu</vt:lpstr>
      <vt:lpstr>Literatura</vt:lpstr>
      <vt:lpstr>Informační systémy</vt:lpstr>
      <vt:lpstr>Přístupy ke zkoumání IS</vt:lpstr>
      <vt:lpstr>Technický přístup ke zkoumání IS</vt:lpstr>
      <vt:lpstr>Technický přístup ke zkoumání IS</vt:lpstr>
      <vt:lpstr>Behaviorální přístup ke zkoumání IS</vt:lpstr>
      <vt:lpstr>Sociotechnický přístup</vt:lpstr>
      <vt:lpstr>Základní oblasti zájmu</vt:lpstr>
      <vt:lpstr>Data a informace</vt:lpstr>
      <vt:lpstr>Data</vt:lpstr>
      <vt:lpstr>Data</vt:lpstr>
      <vt:lpstr>Data</vt:lpstr>
      <vt:lpstr>Informace</vt:lpstr>
      <vt:lpstr>Informace</vt:lpstr>
      <vt:lpstr>Informace</vt:lpstr>
      <vt:lpstr>Data a informace</vt:lpstr>
      <vt:lpstr>Znalosti</vt:lpstr>
      <vt:lpstr>Znalosti</vt:lpstr>
      <vt:lpstr>Vlastnosti znalostí</vt:lpstr>
      <vt:lpstr>Znalosti</vt:lpstr>
      <vt:lpstr>Znalosti</vt:lpstr>
      <vt:lpstr>Proces akumulace znalostí</vt:lpstr>
      <vt:lpstr>Systém je:</vt:lpstr>
      <vt:lpstr>Systém</vt:lpstr>
      <vt:lpstr>Základní atributy systému:</vt:lpstr>
      <vt:lpstr>Základní atributy systému:</vt:lpstr>
      <vt:lpstr>Základní atributy systému:</vt:lpstr>
      <vt:lpstr>Základní atributy systému:</vt:lpstr>
      <vt:lpstr>Kategorie systémů</vt:lpstr>
      <vt:lpstr>Vlastnosti sociotechnických systémů – holistický přístup</vt:lpstr>
      <vt:lpstr>Celostní vlastnosti</vt:lpstr>
      <vt:lpstr>Typy celostních vlastností</vt:lpstr>
      <vt:lpstr>Vlivy na spolehlivost systému</vt:lpstr>
      <vt:lpstr>Spolehlivostní vztahy</vt:lpstr>
      <vt:lpstr>Systémové inženýrství</vt:lpstr>
      <vt:lpstr>Uživatel používá IS dvěma způsoby:</vt:lpstr>
      <vt:lpstr>Informační systém</vt:lpstr>
      <vt:lpstr>Definice: Informační systém</vt:lpstr>
      <vt:lpstr>Informační systém</vt:lpstr>
      <vt:lpstr>Informační systém - názvosloví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109</cp:revision>
  <dcterms:created xsi:type="dcterms:W3CDTF">2010-09-06T19:37:37Z</dcterms:created>
  <dcterms:modified xsi:type="dcterms:W3CDTF">2012-07-24T19:46:31Z</dcterms:modified>
</cp:coreProperties>
</file>