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  <p:sldMasterId id="2147484165" r:id="rId2"/>
    <p:sldMasterId id="2147484177" r:id="rId3"/>
    <p:sldMasterId id="2147484189" r:id="rId4"/>
    <p:sldMasterId id="2147484201" r:id="rId5"/>
  </p:sldMasterIdLst>
  <p:notesMasterIdLst>
    <p:notesMasterId r:id="rId48"/>
  </p:notesMasterIdLst>
  <p:sldIdLst>
    <p:sldId id="303" r:id="rId6"/>
    <p:sldId id="257" r:id="rId7"/>
    <p:sldId id="274" r:id="rId8"/>
    <p:sldId id="273" r:id="rId9"/>
    <p:sldId id="259" r:id="rId10"/>
    <p:sldId id="293" r:id="rId11"/>
    <p:sldId id="260" r:id="rId12"/>
    <p:sldId id="297" r:id="rId13"/>
    <p:sldId id="298" r:id="rId14"/>
    <p:sldId id="299" r:id="rId15"/>
    <p:sldId id="296" r:id="rId16"/>
    <p:sldId id="302" r:id="rId17"/>
    <p:sldId id="261" r:id="rId18"/>
    <p:sldId id="263" r:id="rId19"/>
    <p:sldId id="262" r:id="rId20"/>
    <p:sldId id="264" r:id="rId21"/>
    <p:sldId id="272" r:id="rId22"/>
    <p:sldId id="292" r:id="rId23"/>
    <p:sldId id="290" r:id="rId24"/>
    <p:sldId id="291" r:id="rId25"/>
    <p:sldId id="289" r:id="rId26"/>
    <p:sldId id="288" r:id="rId27"/>
    <p:sldId id="265" r:id="rId28"/>
    <p:sldId id="266" r:id="rId29"/>
    <p:sldId id="267" r:id="rId30"/>
    <p:sldId id="294" r:id="rId31"/>
    <p:sldId id="268" r:id="rId32"/>
    <p:sldId id="275" r:id="rId33"/>
    <p:sldId id="276" r:id="rId34"/>
    <p:sldId id="269" r:id="rId35"/>
    <p:sldId id="277" r:id="rId36"/>
    <p:sldId id="278" r:id="rId37"/>
    <p:sldId id="279" r:id="rId38"/>
    <p:sldId id="280" r:id="rId39"/>
    <p:sldId id="295" r:id="rId40"/>
    <p:sldId id="300" r:id="rId41"/>
    <p:sldId id="301" r:id="rId42"/>
    <p:sldId id="284" r:id="rId43"/>
    <p:sldId id="281" r:id="rId44"/>
    <p:sldId id="282" r:id="rId45"/>
    <p:sldId id="283" r:id="rId46"/>
    <p:sldId id="285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01765-7023-453F-8289-D10FBCEA679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FE2F6AD-88ED-4825-BB02-3648673A2591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lineárně organizovanou </a:t>
          </a:r>
          <a:r>
            <a:rPr lang="cs-CZ" b="1" dirty="0" smtClean="0">
              <a:latin typeface="Gill Sans MT" pitchFamily="34" charset="-18"/>
            </a:rPr>
            <a:t>operační paměť</a:t>
          </a:r>
          <a:r>
            <a:rPr lang="cs-CZ" dirty="0" smtClean="0">
              <a:latin typeface="Gill Sans MT" pitchFamily="34" charset="-18"/>
            </a:rPr>
            <a:t>, která je rozdělena na stejně velké buňky</a:t>
          </a:r>
          <a:endParaRPr lang="cs-CZ" dirty="0"/>
        </a:p>
      </dgm:t>
    </dgm:pt>
    <dgm:pt modelId="{E5471518-D673-47DB-913C-9D821FD978CB}" type="parTrans" cxnId="{05CA5ED5-3644-42B6-9B0A-FD7D7D650A04}">
      <dgm:prSet/>
      <dgm:spPr/>
      <dgm:t>
        <a:bodyPr/>
        <a:lstStyle/>
        <a:p>
          <a:endParaRPr lang="cs-CZ"/>
        </a:p>
      </dgm:t>
    </dgm:pt>
    <dgm:pt modelId="{50291038-DC22-4070-83BC-D1CD5EC1E35F}" type="sibTrans" cxnId="{05CA5ED5-3644-42B6-9B0A-FD7D7D650A04}">
      <dgm:prSet/>
      <dgm:spPr/>
      <dgm:t>
        <a:bodyPr/>
        <a:lstStyle/>
        <a:p>
          <a:endParaRPr lang="cs-CZ"/>
        </a:p>
      </dgm:t>
    </dgm:pt>
    <dgm:pt modelId="{B1097CE8-8B05-401D-BA12-42D5163B5A9A}">
      <dgm:prSet/>
      <dgm:spPr/>
      <dgm:t>
        <a:bodyPr/>
        <a:lstStyle/>
        <a:p>
          <a:r>
            <a:rPr lang="cs-CZ" b="1" dirty="0" smtClean="0">
              <a:latin typeface="Gill Sans MT" pitchFamily="34" charset="-18"/>
            </a:rPr>
            <a:t>procesor s ALU </a:t>
          </a:r>
          <a:r>
            <a:rPr lang="cs-CZ" dirty="0" smtClean="0">
              <a:latin typeface="Gill Sans MT" pitchFamily="34" charset="-18"/>
            </a:rPr>
            <a:t>(</a:t>
          </a:r>
          <a:r>
            <a:rPr lang="cs-CZ" dirty="0" err="1" smtClean="0">
              <a:latin typeface="Gill Sans MT" pitchFamily="34" charset="-18"/>
            </a:rPr>
            <a:t>Arithmetic</a:t>
          </a:r>
          <a:r>
            <a:rPr lang="cs-CZ" dirty="0" smtClean="0">
              <a:latin typeface="Gill Sans MT" pitchFamily="34" charset="-18"/>
            </a:rPr>
            <a:t> </a:t>
          </a:r>
          <a:r>
            <a:rPr lang="cs-CZ" dirty="0" err="1" smtClean="0">
              <a:latin typeface="Gill Sans MT" pitchFamily="34" charset="-18"/>
            </a:rPr>
            <a:t>Logic</a:t>
          </a:r>
          <a:r>
            <a:rPr lang="cs-CZ" dirty="0" smtClean="0">
              <a:latin typeface="Gill Sans MT" pitchFamily="34" charset="-18"/>
            </a:rPr>
            <a:t> Unit) , </a:t>
          </a:r>
          <a:r>
            <a:rPr lang="cs-CZ" b="1" dirty="0" smtClean="0">
              <a:latin typeface="Gill Sans MT" pitchFamily="34" charset="-18"/>
            </a:rPr>
            <a:t>řadičem</a:t>
          </a:r>
          <a:r>
            <a:rPr lang="cs-CZ" dirty="0" smtClean="0">
              <a:latin typeface="Gill Sans MT" pitchFamily="34" charset="-18"/>
            </a:rPr>
            <a:t> a </a:t>
          </a:r>
          <a:r>
            <a:rPr lang="cs-CZ" b="1" dirty="0" smtClean="0">
              <a:latin typeface="Gill Sans MT" pitchFamily="34" charset="-18"/>
            </a:rPr>
            <a:t>datovými registry</a:t>
          </a:r>
          <a:endParaRPr lang="cs-CZ" dirty="0" smtClean="0">
            <a:latin typeface="Gill Sans MT" pitchFamily="34" charset="-18"/>
          </a:endParaRPr>
        </a:p>
      </dgm:t>
    </dgm:pt>
    <dgm:pt modelId="{A0AF1C43-F8D4-42BF-8490-9488D1DFAB49}" type="parTrans" cxnId="{014BA15C-1713-4937-9095-E9B2BB4DCEDB}">
      <dgm:prSet/>
      <dgm:spPr/>
      <dgm:t>
        <a:bodyPr/>
        <a:lstStyle/>
        <a:p>
          <a:endParaRPr lang="cs-CZ"/>
        </a:p>
      </dgm:t>
    </dgm:pt>
    <dgm:pt modelId="{88AAD37A-8D0D-4559-977C-C75047D639E1}" type="sibTrans" cxnId="{014BA15C-1713-4937-9095-E9B2BB4DCEDB}">
      <dgm:prSet/>
      <dgm:spPr/>
      <dgm:t>
        <a:bodyPr/>
        <a:lstStyle/>
        <a:p>
          <a:endParaRPr lang="cs-CZ"/>
        </a:p>
      </dgm:t>
    </dgm:pt>
    <dgm:pt modelId="{D17F90D5-BB11-4C82-93AA-EB3464D3D0A1}">
      <dgm:prSet/>
      <dgm:spPr/>
      <dgm:t>
        <a:bodyPr/>
        <a:lstStyle/>
        <a:p>
          <a:r>
            <a:rPr lang="cs-CZ" b="1" smtClean="0">
              <a:latin typeface="Gill Sans MT" pitchFamily="34" charset="-18"/>
            </a:rPr>
            <a:t>V/V zařízení</a:t>
          </a:r>
          <a:endParaRPr lang="cs-CZ" b="1" dirty="0" smtClean="0">
            <a:latin typeface="Gill Sans MT" pitchFamily="34" charset="-18"/>
          </a:endParaRPr>
        </a:p>
      </dgm:t>
    </dgm:pt>
    <dgm:pt modelId="{1D45A674-6291-4BAD-B35C-136951E126FD}" type="parTrans" cxnId="{C8E4B949-1846-4D4E-AB09-81ABE8C55A8D}">
      <dgm:prSet/>
      <dgm:spPr/>
      <dgm:t>
        <a:bodyPr/>
        <a:lstStyle/>
        <a:p>
          <a:endParaRPr lang="cs-CZ"/>
        </a:p>
      </dgm:t>
    </dgm:pt>
    <dgm:pt modelId="{7FF40FE0-7835-421D-BEF5-31D3F6B99E82}" type="sibTrans" cxnId="{C8E4B949-1846-4D4E-AB09-81ABE8C55A8D}">
      <dgm:prSet/>
      <dgm:spPr/>
      <dgm:t>
        <a:bodyPr/>
        <a:lstStyle/>
        <a:p>
          <a:endParaRPr lang="cs-CZ"/>
        </a:p>
      </dgm:t>
    </dgm:pt>
    <dgm:pt modelId="{46C1B52D-2F1B-4946-A454-287CE7F09CEC}" type="pres">
      <dgm:prSet presAssocID="{2E701765-7023-453F-8289-D10FBCEA67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CE75148-E646-41DF-A658-12597B22CD29}" type="pres">
      <dgm:prSet presAssocID="{4FE2F6AD-88ED-4825-BB02-3648673A2591}" presName="parentLin" presStyleCnt="0"/>
      <dgm:spPr/>
      <dgm:t>
        <a:bodyPr/>
        <a:lstStyle/>
        <a:p>
          <a:endParaRPr lang="cs-CZ"/>
        </a:p>
      </dgm:t>
    </dgm:pt>
    <dgm:pt modelId="{D1A9FD92-5AE0-4A4E-A73A-168297685ABC}" type="pres">
      <dgm:prSet presAssocID="{4FE2F6AD-88ED-4825-BB02-3648673A2591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920598C6-F38F-4AFA-B15D-43990E7C9E28}" type="pres">
      <dgm:prSet presAssocID="{4FE2F6AD-88ED-4825-BB02-3648673A2591}" presName="parentText" presStyleLbl="node1" presStyleIdx="0" presStyleCnt="3" custScaleX="142234" custScaleY="1501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BBE8DD-B6D4-4D30-BFD7-DF05042F11E3}" type="pres">
      <dgm:prSet presAssocID="{4FE2F6AD-88ED-4825-BB02-3648673A2591}" presName="negativeSpace" presStyleCnt="0"/>
      <dgm:spPr/>
      <dgm:t>
        <a:bodyPr/>
        <a:lstStyle/>
        <a:p>
          <a:endParaRPr lang="cs-CZ"/>
        </a:p>
      </dgm:t>
    </dgm:pt>
    <dgm:pt modelId="{2503E72C-EEDA-480B-B8DF-468E30CF2445}" type="pres">
      <dgm:prSet presAssocID="{4FE2F6AD-88ED-4825-BB02-3648673A25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8DA00E-361E-481E-A473-DE3C696E5ABD}" type="pres">
      <dgm:prSet presAssocID="{50291038-DC22-4070-83BC-D1CD5EC1E35F}" presName="spaceBetweenRectangles" presStyleCnt="0"/>
      <dgm:spPr/>
      <dgm:t>
        <a:bodyPr/>
        <a:lstStyle/>
        <a:p>
          <a:endParaRPr lang="cs-CZ"/>
        </a:p>
      </dgm:t>
    </dgm:pt>
    <dgm:pt modelId="{BF3A8CEE-EC9A-44A7-B6D1-B202465E998E}" type="pres">
      <dgm:prSet presAssocID="{B1097CE8-8B05-401D-BA12-42D5163B5A9A}" presName="parentLin" presStyleCnt="0"/>
      <dgm:spPr/>
      <dgm:t>
        <a:bodyPr/>
        <a:lstStyle/>
        <a:p>
          <a:endParaRPr lang="cs-CZ"/>
        </a:p>
      </dgm:t>
    </dgm:pt>
    <dgm:pt modelId="{3B73679B-F0DC-4171-8215-D8731B248A69}" type="pres">
      <dgm:prSet presAssocID="{B1097CE8-8B05-401D-BA12-42D5163B5A9A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DDBE3AE1-989B-4F86-BB8E-A0135F7EFF78}" type="pres">
      <dgm:prSet presAssocID="{B1097CE8-8B05-401D-BA12-42D5163B5A9A}" presName="parentText" presStyleLbl="node1" presStyleIdx="1" presStyleCnt="3" custScaleX="142857" custScaleY="14863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DE62E-F3EA-410B-BE3F-AE0BED176A9A}" type="pres">
      <dgm:prSet presAssocID="{B1097CE8-8B05-401D-BA12-42D5163B5A9A}" presName="negativeSpace" presStyleCnt="0"/>
      <dgm:spPr/>
      <dgm:t>
        <a:bodyPr/>
        <a:lstStyle/>
        <a:p>
          <a:endParaRPr lang="cs-CZ"/>
        </a:p>
      </dgm:t>
    </dgm:pt>
    <dgm:pt modelId="{64409627-A86E-4F7B-BB36-12ACEE7F16B8}" type="pres">
      <dgm:prSet presAssocID="{B1097CE8-8B05-401D-BA12-42D5163B5A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9A8521-340B-4151-BDA2-23917FE25CC1}" type="pres">
      <dgm:prSet presAssocID="{88AAD37A-8D0D-4559-977C-C75047D639E1}" presName="spaceBetweenRectangles" presStyleCnt="0"/>
      <dgm:spPr/>
      <dgm:t>
        <a:bodyPr/>
        <a:lstStyle/>
        <a:p>
          <a:endParaRPr lang="cs-CZ"/>
        </a:p>
      </dgm:t>
    </dgm:pt>
    <dgm:pt modelId="{EAF7F5BE-EC81-4890-B72F-696783152354}" type="pres">
      <dgm:prSet presAssocID="{D17F90D5-BB11-4C82-93AA-EB3464D3D0A1}" presName="parentLin" presStyleCnt="0"/>
      <dgm:spPr/>
      <dgm:t>
        <a:bodyPr/>
        <a:lstStyle/>
        <a:p>
          <a:endParaRPr lang="cs-CZ"/>
        </a:p>
      </dgm:t>
    </dgm:pt>
    <dgm:pt modelId="{6151220E-41A2-4388-83BD-036B89D7E892}" type="pres">
      <dgm:prSet presAssocID="{D17F90D5-BB11-4C82-93AA-EB3464D3D0A1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234D9FC9-3FDC-4466-9C90-018877352CAD}" type="pres">
      <dgm:prSet presAssocID="{D17F90D5-BB11-4C82-93AA-EB3464D3D0A1}" presName="parentText" presStyleLbl="node1" presStyleIdx="2" presStyleCnt="3" custScaleX="142857" custScaleY="15604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849415-459B-4270-BF38-63B0C7C7A9FA}" type="pres">
      <dgm:prSet presAssocID="{D17F90D5-BB11-4C82-93AA-EB3464D3D0A1}" presName="negativeSpace" presStyleCnt="0"/>
      <dgm:spPr/>
      <dgm:t>
        <a:bodyPr/>
        <a:lstStyle/>
        <a:p>
          <a:endParaRPr lang="cs-CZ"/>
        </a:p>
      </dgm:t>
    </dgm:pt>
    <dgm:pt modelId="{EBCA0DA1-CA11-463D-9F97-640AF632CFF9}" type="pres">
      <dgm:prSet presAssocID="{D17F90D5-BB11-4C82-93AA-EB3464D3D0A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376131-7301-4BAD-92F4-6ED84325DB1C}" type="presOf" srcId="{4FE2F6AD-88ED-4825-BB02-3648673A2591}" destId="{D1A9FD92-5AE0-4A4E-A73A-168297685ABC}" srcOrd="0" destOrd="0" presId="urn:microsoft.com/office/officeart/2005/8/layout/list1"/>
    <dgm:cxn modelId="{C8E4B949-1846-4D4E-AB09-81ABE8C55A8D}" srcId="{2E701765-7023-453F-8289-D10FBCEA679A}" destId="{D17F90D5-BB11-4C82-93AA-EB3464D3D0A1}" srcOrd="2" destOrd="0" parTransId="{1D45A674-6291-4BAD-B35C-136951E126FD}" sibTransId="{7FF40FE0-7835-421D-BEF5-31D3F6B99E82}"/>
    <dgm:cxn modelId="{66F983FA-2B00-4F74-B7A2-28B741A58932}" type="presOf" srcId="{2E701765-7023-453F-8289-D10FBCEA679A}" destId="{46C1B52D-2F1B-4946-A454-287CE7F09CEC}" srcOrd="0" destOrd="0" presId="urn:microsoft.com/office/officeart/2005/8/layout/list1"/>
    <dgm:cxn modelId="{F78CEC9D-5B7F-4363-8BB7-E7864B723E22}" type="presOf" srcId="{B1097CE8-8B05-401D-BA12-42D5163B5A9A}" destId="{DDBE3AE1-989B-4F86-BB8E-A0135F7EFF78}" srcOrd="1" destOrd="0" presId="urn:microsoft.com/office/officeart/2005/8/layout/list1"/>
    <dgm:cxn modelId="{9CDC18CC-4D27-40CB-B193-F524E6D8BDDD}" type="presOf" srcId="{D17F90D5-BB11-4C82-93AA-EB3464D3D0A1}" destId="{6151220E-41A2-4388-83BD-036B89D7E892}" srcOrd="0" destOrd="0" presId="urn:microsoft.com/office/officeart/2005/8/layout/list1"/>
    <dgm:cxn modelId="{8A098B23-263E-46B2-90FF-10262D5BA31E}" type="presOf" srcId="{4FE2F6AD-88ED-4825-BB02-3648673A2591}" destId="{920598C6-F38F-4AFA-B15D-43990E7C9E28}" srcOrd="1" destOrd="0" presId="urn:microsoft.com/office/officeart/2005/8/layout/list1"/>
    <dgm:cxn modelId="{05CA5ED5-3644-42B6-9B0A-FD7D7D650A04}" srcId="{2E701765-7023-453F-8289-D10FBCEA679A}" destId="{4FE2F6AD-88ED-4825-BB02-3648673A2591}" srcOrd="0" destOrd="0" parTransId="{E5471518-D673-47DB-913C-9D821FD978CB}" sibTransId="{50291038-DC22-4070-83BC-D1CD5EC1E35F}"/>
    <dgm:cxn modelId="{014BA15C-1713-4937-9095-E9B2BB4DCEDB}" srcId="{2E701765-7023-453F-8289-D10FBCEA679A}" destId="{B1097CE8-8B05-401D-BA12-42D5163B5A9A}" srcOrd="1" destOrd="0" parTransId="{A0AF1C43-F8D4-42BF-8490-9488D1DFAB49}" sibTransId="{88AAD37A-8D0D-4559-977C-C75047D639E1}"/>
    <dgm:cxn modelId="{F352CAC3-289B-458E-A8F9-76DEC1656E48}" type="presOf" srcId="{B1097CE8-8B05-401D-BA12-42D5163B5A9A}" destId="{3B73679B-F0DC-4171-8215-D8731B248A69}" srcOrd="0" destOrd="0" presId="urn:microsoft.com/office/officeart/2005/8/layout/list1"/>
    <dgm:cxn modelId="{897CEC3C-2033-4184-8164-413C9200E9F3}" type="presOf" srcId="{D17F90D5-BB11-4C82-93AA-EB3464D3D0A1}" destId="{234D9FC9-3FDC-4466-9C90-018877352CAD}" srcOrd="1" destOrd="0" presId="urn:microsoft.com/office/officeart/2005/8/layout/list1"/>
    <dgm:cxn modelId="{4ECF4500-6EE4-4C2E-9BCA-4482626598A3}" type="presParOf" srcId="{46C1B52D-2F1B-4946-A454-287CE7F09CEC}" destId="{5CE75148-E646-41DF-A658-12597B22CD29}" srcOrd="0" destOrd="0" presId="urn:microsoft.com/office/officeart/2005/8/layout/list1"/>
    <dgm:cxn modelId="{37E1F2A7-1A9B-4C83-91A2-5A0C71EAB8FE}" type="presParOf" srcId="{5CE75148-E646-41DF-A658-12597B22CD29}" destId="{D1A9FD92-5AE0-4A4E-A73A-168297685ABC}" srcOrd="0" destOrd="0" presId="urn:microsoft.com/office/officeart/2005/8/layout/list1"/>
    <dgm:cxn modelId="{488EB17C-1B36-437C-B680-6564EC35E69E}" type="presParOf" srcId="{5CE75148-E646-41DF-A658-12597B22CD29}" destId="{920598C6-F38F-4AFA-B15D-43990E7C9E28}" srcOrd="1" destOrd="0" presId="urn:microsoft.com/office/officeart/2005/8/layout/list1"/>
    <dgm:cxn modelId="{C21BE68A-65EC-46DF-893F-DE4437579547}" type="presParOf" srcId="{46C1B52D-2F1B-4946-A454-287CE7F09CEC}" destId="{D2BBE8DD-B6D4-4D30-BFD7-DF05042F11E3}" srcOrd="1" destOrd="0" presId="urn:microsoft.com/office/officeart/2005/8/layout/list1"/>
    <dgm:cxn modelId="{AB926A74-8DAA-4833-B3A0-BD1BE6956E13}" type="presParOf" srcId="{46C1B52D-2F1B-4946-A454-287CE7F09CEC}" destId="{2503E72C-EEDA-480B-B8DF-468E30CF2445}" srcOrd="2" destOrd="0" presId="urn:microsoft.com/office/officeart/2005/8/layout/list1"/>
    <dgm:cxn modelId="{8838115D-9A42-4F39-B4B8-ECBD80CCB772}" type="presParOf" srcId="{46C1B52D-2F1B-4946-A454-287CE7F09CEC}" destId="{AA8DA00E-361E-481E-A473-DE3C696E5ABD}" srcOrd="3" destOrd="0" presId="urn:microsoft.com/office/officeart/2005/8/layout/list1"/>
    <dgm:cxn modelId="{2A48B0C8-0958-4FB6-B2CB-FDFC1F25479B}" type="presParOf" srcId="{46C1B52D-2F1B-4946-A454-287CE7F09CEC}" destId="{BF3A8CEE-EC9A-44A7-B6D1-B202465E998E}" srcOrd="4" destOrd="0" presId="urn:microsoft.com/office/officeart/2005/8/layout/list1"/>
    <dgm:cxn modelId="{6E656725-E378-4397-8C69-90900EBF6BB6}" type="presParOf" srcId="{BF3A8CEE-EC9A-44A7-B6D1-B202465E998E}" destId="{3B73679B-F0DC-4171-8215-D8731B248A69}" srcOrd="0" destOrd="0" presId="urn:microsoft.com/office/officeart/2005/8/layout/list1"/>
    <dgm:cxn modelId="{DB2F548B-7794-42DC-BEAE-3EBE0A90BF77}" type="presParOf" srcId="{BF3A8CEE-EC9A-44A7-B6D1-B202465E998E}" destId="{DDBE3AE1-989B-4F86-BB8E-A0135F7EFF78}" srcOrd="1" destOrd="0" presId="urn:microsoft.com/office/officeart/2005/8/layout/list1"/>
    <dgm:cxn modelId="{2F4DDCB0-63AC-41E8-98F2-48C51D71C805}" type="presParOf" srcId="{46C1B52D-2F1B-4946-A454-287CE7F09CEC}" destId="{7E0DE62E-F3EA-410B-BE3F-AE0BED176A9A}" srcOrd="5" destOrd="0" presId="urn:microsoft.com/office/officeart/2005/8/layout/list1"/>
    <dgm:cxn modelId="{2ACC448E-D7E9-4F12-9DF5-8EBB381E3374}" type="presParOf" srcId="{46C1B52D-2F1B-4946-A454-287CE7F09CEC}" destId="{64409627-A86E-4F7B-BB36-12ACEE7F16B8}" srcOrd="6" destOrd="0" presId="urn:microsoft.com/office/officeart/2005/8/layout/list1"/>
    <dgm:cxn modelId="{F5B856CC-BFF2-449D-8D22-EEA4E3546DF8}" type="presParOf" srcId="{46C1B52D-2F1B-4946-A454-287CE7F09CEC}" destId="{429A8521-340B-4151-BDA2-23917FE25CC1}" srcOrd="7" destOrd="0" presId="urn:microsoft.com/office/officeart/2005/8/layout/list1"/>
    <dgm:cxn modelId="{B2511189-EE7C-4553-98DB-6DD92742D67E}" type="presParOf" srcId="{46C1B52D-2F1B-4946-A454-287CE7F09CEC}" destId="{EAF7F5BE-EC81-4890-B72F-696783152354}" srcOrd="8" destOrd="0" presId="urn:microsoft.com/office/officeart/2005/8/layout/list1"/>
    <dgm:cxn modelId="{B0C3CCB9-4A75-4079-B057-BBA4B1DD475D}" type="presParOf" srcId="{EAF7F5BE-EC81-4890-B72F-696783152354}" destId="{6151220E-41A2-4388-83BD-036B89D7E892}" srcOrd="0" destOrd="0" presId="urn:microsoft.com/office/officeart/2005/8/layout/list1"/>
    <dgm:cxn modelId="{65223469-84EC-4149-99D1-DD2AECBC70DE}" type="presParOf" srcId="{EAF7F5BE-EC81-4890-B72F-696783152354}" destId="{234D9FC9-3FDC-4466-9C90-018877352CAD}" srcOrd="1" destOrd="0" presId="urn:microsoft.com/office/officeart/2005/8/layout/list1"/>
    <dgm:cxn modelId="{D6D0B2F5-155C-491D-8646-E34711BF5576}" type="presParOf" srcId="{46C1B52D-2F1B-4946-A454-287CE7F09CEC}" destId="{AE849415-459B-4270-BF38-63B0C7C7A9FA}" srcOrd="9" destOrd="0" presId="urn:microsoft.com/office/officeart/2005/8/layout/list1"/>
    <dgm:cxn modelId="{EE0B113C-D7E4-435F-9D2D-87DEA9EFE28D}" type="presParOf" srcId="{46C1B52D-2F1B-4946-A454-287CE7F09CEC}" destId="{EBCA0DA1-CA11-463D-9F97-640AF632C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CAF09-D702-4519-AEEF-B550E349A62B}" type="doc">
      <dgm:prSet loTypeId="urn:microsoft.com/office/officeart/2005/8/layout/hProcess9" loCatId="process" qsTypeId="urn:microsoft.com/office/officeart/2005/8/quickstyle/3d5" qsCatId="3D" csTypeId="urn:microsoft.com/office/officeart/2005/8/colors/accent0_3" csCatId="mainScheme" phldr="1"/>
      <dgm:spPr/>
    </dgm:pt>
    <dgm:pt modelId="{3D7097C2-72F9-4481-B188-AAAFE493E2B8}">
      <dgm:prSet phldrT="[Text]"/>
      <dgm:spPr/>
      <dgm:t>
        <a:bodyPr/>
        <a:lstStyle/>
        <a:p>
          <a:r>
            <a:rPr lang="cs-CZ" dirty="0" smtClean="0"/>
            <a:t>Zdrojový kód</a:t>
          </a:r>
          <a:endParaRPr lang="cs-CZ" dirty="0"/>
        </a:p>
      </dgm:t>
    </dgm:pt>
    <dgm:pt modelId="{26A21FFA-307A-457E-8D24-3F43E3C9ACFC}" type="parTrans" cxnId="{C2B11869-B9F1-479B-9E7C-25F4137788DB}">
      <dgm:prSet/>
      <dgm:spPr/>
      <dgm:t>
        <a:bodyPr/>
        <a:lstStyle/>
        <a:p>
          <a:endParaRPr lang="cs-CZ"/>
        </a:p>
      </dgm:t>
    </dgm:pt>
    <dgm:pt modelId="{37372287-7184-4CAA-82E6-79F462CDD640}" type="sibTrans" cxnId="{C2B11869-B9F1-479B-9E7C-25F4137788DB}">
      <dgm:prSet/>
      <dgm:spPr/>
      <dgm:t>
        <a:bodyPr/>
        <a:lstStyle/>
        <a:p>
          <a:endParaRPr lang="cs-CZ"/>
        </a:p>
      </dgm:t>
    </dgm:pt>
    <dgm:pt modelId="{E28C7321-FC74-426F-B468-E943314ECC2B}">
      <dgm:prSet phldrT="[Text]"/>
      <dgm:spPr/>
      <dgm:t>
        <a:bodyPr/>
        <a:lstStyle/>
        <a:p>
          <a:r>
            <a:rPr lang="cs-CZ" dirty="0" smtClean="0"/>
            <a:t>Překladač (generátor kódu)</a:t>
          </a:r>
          <a:endParaRPr lang="cs-CZ" dirty="0"/>
        </a:p>
      </dgm:t>
    </dgm:pt>
    <dgm:pt modelId="{2E01CA66-413A-49B8-94E3-5D6F34E7254C}" type="parTrans" cxnId="{7033C91F-64A2-46D7-9D80-E819052AF47F}">
      <dgm:prSet/>
      <dgm:spPr/>
      <dgm:t>
        <a:bodyPr/>
        <a:lstStyle/>
        <a:p>
          <a:endParaRPr lang="cs-CZ"/>
        </a:p>
      </dgm:t>
    </dgm:pt>
    <dgm:pt modelId="{8CF1A87C-28F9-4FD7-8974-B7D69424D951}" type="sibTrans" cxnId="{7033C91F-64A2-46D7-9D80-E819052AF47F}">
      <dgm:prSet/>
      <dgm:spPr/>
      <dgm:t>
        <a:bodyPr/>
        <a:lstStyle/>
        <a:p>
          <a:endParaRPr lang="cs-CZ"/>
        </a:p>
      </dgm:t>
    </dgm:pt>
    <dgm:pt modelId="{27C4CB8C-D5EC-48D7-A8BA-465075B71DC7}">
      <dgm:prSet phldrT="[Text]"/>
      <dgm:spPr/>
      <dgm:t>
        <a:bodyPr/>
        <a:lstStyle/>
        <a:p>
          <a:r>
            <a:rPr lang="cs-CZ" dirty="0" smtClean="0"/>
            <a:t>Binární kód (např. soubor .</a:t>
          </a:r>
          <a:r>
            <a:rPr lang="cs-CZ" dirty="0" err="1" smtClean="0"/>
            <a:t>exe</a:t>
          </a:r>
          <a:r>
            <a:rPr lang="cs-CZ" dirty="0" smtClean="0"/>
            <a:t>)</a:t>
          </a:r>
          <a:endParaRPr lang="cs-CZ" dirty="0"/>
        </a:p>
      </dgm:t>
    </dgm:pt>
    <dgm:pt modelId="{A216D58F-3B9B-48E2-8853-D2AEFF521BDE}" type="parTrans" cxnId="{9E379EBB-3EC0-4267-828D-099DFE3D4FFB}">
      <dgm:prSet/>
      <dgm:spPr/>
      <dgm:t>
        <a:bodyPr/>
        <a:lstStyle/>
        <a:p>
          <a:endParaRPr lang="cs-CZ"/>
        </a:p>
      </dgm:t>
    </dgm:pt>
    <dgm:pt modelId="{0A27EB60-B222-4B73-8F90-7511FF6BE0FE}" type="sibTrans" cxnId="{9E379EBB-3EC0-4267-828D-099DFE3D4FFB}">
      <dgm:prSet/>
      <dgm:spPr/>
      <dgm:t>
        <a:bodyPr/>
        <a:lstStyle/>
        <a:p>
          <a:endParaRPr lang="cs-CZ"/>
        </a:p>
      </dgm:t>
    </dgm:pt>
    <dgm:pt modelId="{6471C417-262F-4453-BC98-482A6D3FC46B}" type="pres">
      <dgm:prSet presAssocID="{462CAF09-D702-4519-AEEF-B550E349A62B}" presName="CompostProcess" presStyleCnt="0">
        <dgm:presLayoutVars>
          <dgm:dir/>
          <dgm:resizeHandles val="exact"/>
        </dgm:presLayoutVars>
      </dgm:prSet>
      <dgm:spPr/>
    </dgm:pt>
    <dgm:pt modelId="{B31993DB-DD3A-40FF-91A0-A28B38A8D859}" type="pres">
      <dgm:prSet presAssocID="{462CAF09-D702-4519-AEEF-B550E349A62B}" presName="arrow" presStyleLbl="bgShp" presStyleIdx="0" presStyleCnt="1"/>
      <dgm:spPr/>
    </dgm:pt>
    <dgm:pt modelId="{4D05E94C-8085-4576-B70E-90BC8F8166AB}" type="pres">
      <dgm:prSet presAssocID="{462CAF09-D702-4519-AEEF-B550E349A62B}" presName="linearProcess" presStyleCnt="0"/>
      <dgm:spPr/>
    </dgm:pt>
    <dgm:pt modelId="{520E6FD5-4D07-40F7-B1D8-94BAF84D7DA4}" type="pres">
      <dgm:prSet presAssocID="{3D7097C2-72F9-4481-B188-AAAFE493E2B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B43797-FE6B-4920-9AC4-56E4C5DAA559}" type="pres">
      <dgm:prSet presAssocID="{37372287-7184-4CAA-82E6-79F462CDD640}" presName="sibTrans" presStyleCnt="0"/>
      <dgm:spPr/>
    </dgm:pt>
    <dgm:pt modelId="{DAA0B2FF-B49B-4D68-AF92-00D19A610420}" type="pres">
      <dgm:prSet presAssocID="{E28C7321-FC74-426F-B468-E943314ECC2B}" presName="textNode" presStyleLbl="node1" presStyleIdx="1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cs-CZ"/>
        </a:p>
      </dgm:t>
    </dgm:pt>
    <dgm:pt modelId="{B12D2FC5-47F9-4EE0-82C4-C5C5255AD620}" type="pres">
      <dgm:prSet presAssocID="{8CF1A87C-28F9-4FD7-8974-B7D69424D951}" presName="sibTrans" presStyleCnt="0"/>
      <dgm:spPr/>
    </dgm:pt>
    <dgm:pt modelId="{2EA2E84B-AF0F-4008-BC7D-38C929CCB10C}" type="pres">
      <dgm:prSet presAssocID="{27C4CB8C-D5EC-48D7-A8BA-465075B71DC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3C91F-64A2-46D7-9D80-E819052AF47F}" srcId="{462CAF09-D702-4519-AEEF-B550E349A62B}" destId="{E28C7321-FC74-426F-B468-E943314ECC2B}" srcOrd="1" destOrd="0" parTransId="{2E01CA66-413A-49B8-94E3-5D6F34E7254C}" sibTransId="{8CF1A87C-28F9-4FD7-8974-B7D69424D951}"/>
    <dgm:cxn modelId="{7BA986BB-C5CF-4494-A2D5-0991A32F1AAB}" type="presOf" srcId="{3D7097C2-72F9-4481-B188-AAAFE493E2B8}" destId="{520E6FD5-4D07-40F7-B1D8-94BAF84D7DA4}" srcOrd="0" destOrd="0" presId="urn:microsoft.com/office/officeart/2005/8/layout/hProcess9"/>
    <dgm:cxn modelId="{7FB30E04-45E5-4CB7-BA3F-95D746C400F0}" type="presOf" srcId="{E28C7321-FC74-426F-B468-E943314ECC2B}" destId="{DAA0B2FF-B49B-4D68-AF92-00D19A610420}" srcOrd="0" destOrd="0" presId="urn:microsoft.com/office/officeart/2005/8/layout/hProcess9"/>
    <dgm:cxn modelId="{1CD7E3B5-16D2-4C13-BA7C-FE6D73F37105}" type="presOf" srcId="{462CAF09-D702-4519-AEEF-B550E349A62B}" destId="{6471C417-262F-4453-BC98-482A6D3FC46B}" srcOrd="0" destOrd="0" presId="urn:microsoft.com/office/officeart/2005/8/layout/hProcess9"/>
    <dgm:cxn modelId="{C2B11869-B9F1-479B-9E7C-25F4137788DB}" srcId="{462CAF09-D702-4519-AEEF-B550E349A62B}" destId="{3D7097C2-72F9-4481-B188-AAAFE493E2B8}" srcOrd="0" destOrd="0" parTransId="{26A21FFA-307A-457E-8D24-3F43E3C9ACFC}" sibTransId="{37372287-7184-4CAA-82E6-79F462CDD640}"/>
    <dgm:cxn modelId="{545F3DFD-C400-4ED4-82D2-B87EC126486E}" type="presOf" srcId="{27C4CB8C-D5EC-48D7-A8BA-465075B71DC7}" destId="{2EA2E84B-AF0F-4008-BC7D-38C929CCB10C}" srcOrd="0" destOrd="0" presId="urn:microsoft.com/office/officeart/2005/8/layout/hProcess9"/>
    <dgm:cxn modelId="{9E379EBB-3EC0-4267-828D-099DFE3D4FFB}" srcId="{462CAF09-D702-4519-AEEF-B550E349A62B}" destId="{27C4CB8C-D5EC-48D7-A8BA-465075B71DC7}" srcOrd="2" destOrd="0" parTransId="{A216D58F-3B9B-48E2-8853-D2AEFF521BDE}" sibTransId="{0A27EB60-B222-4B73-8F90-7511FF6BE0FE}"/>
    <dgm:cxn modelId="{C67D6EEC-280B-4BF8-A952-66B9FBEB0582}" type="presParOf" srcId="{6471C417-262F-4453-BC98-482A6D3FC46B}" destId="{B31993DB-DD3A-40FF-91A0-A28B38A8D859}" srcOrd="0" destOrd="0" presId="urn:microsoft.com/office/officeart/2005/8/layout/hProcess9"/>
    <dgm:cxn modelId="{91E316EE-C4AB-4BBF-B5F9-E26F85FC6DDF}" type="presParOf" srcId="{6471C417-262F-4453-BC98-482A6D3FC46B}" destId="{4D05E94C-8085-4576-B70E-90BC8F8166AB}" srcOrd="1" destOrd="0" presId="urn:microsoft.com/office/officeart/2005/8/layout/hProcess9"/>
    <dgm:cxn modelId="{C5884BDA-028A-4182-8EA7-B299337A60CF}" type="presParOf" srcId="{4D05E94C-8085-4576-B70E-90BC8F8166AB}" destId="{520E6FD5-4D07-40F7-B1D8-94BAF84D7DA4}" srcOrd="0" destOrd="0" presId="urn:microsoft.com/office/officeart/2005/8/layout/hProcess9"/>
    <dgm:cxn modelId="{C8A51467-F9A2-4209-8281-2A61FA036323}" type="presParOf" srcId="{4D05E94C-8085-4576-B70E-90BC8F8166AB}" destId="{CDB43797-FE6B-4920-9AC4-56E4C5DAA559}" srcOrd="1" destOrd="0" presId="urn:microsoft.com/office/officeart/2005/8/layout/hProcess9"/>
    <dgm:cxn modelId="{D4173B26-F740-40ED-96DE-2714533D0C5F}" type="presParOf" srcId="{4D05E94C-8085-4576-B70E-90BC8F8166AB}" destId="{DAA0B2FF-B49B-4D68-AF92-00D19A610420}" srcOrd="2" destOrd="0" presId="urn:microsoft.com/office/officeart/2005/8/layout/hProcess9"/>
    <dgm:cxn modelId="{E633F686-7891-4016-82B9-7DB4CA6875A2}" type="presParOf" srcId="{4D05E94C-8085-4576-B70E-90BC8F8166AB}" destId="{B12D2FC5-47F9-4EE0-82C4-C5C5255AD620}" srcOrd="3" destOrd="0" presId="urn:microsoft.com/office/officeart/2005/8/layout/hProcess9"/>
    <dgm:cxn modelId="{1EA3254A-3C83-41A7-BA60-29D3AD06A05B}" type="presParOf" srcId="{4D05E94C-8085-4576-B70E-90BC8F8166AB}" destId="{2EA2E84B-AF0F-4008-BC7D-38C929CCB10C}" srcOrd="4" destOrd="0" presId="urn:microsoft.com/office/officeart/2005/8/layout/hProcess9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EA00C-1750-4C91-B0B0-33BC2ED9EE6A}" type="doc">
      <dgm:prSet loTypeId="urn:microsoft.com/office/officeart/2005/8/layout/hProcess7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F7BB7AD-5A16-40D1-A275-2434687B30E9}">
      <dgm:prSet phldrT="[Text]" phldr="1"/>
      <dgm:spPr/>
      <dgm:t>
        <a:bodyPr/>
        <a:lstStyle/>
        <a:p>
          <a:endParaRPr lang="cs-CZ"/>
        </a:p>
      </dgm:t>
    </dgm:pt>
    <dgm:pt modelId="{1DF7ED04-3C86-4126-950A-255D3FE948CE}" type="parTrans" cxnId="{EFC36FE1-D8C7-4EB6-B774-070318937A6F}">
      <dgm:prSet/>
      <dgm:spPr/>
      <dgm:t>
        <a:bodyPr/>
        <a:lstStyle/>
        <a:p>
          <a:endParaRPr lang="cs-CZ"/>
        </a:p>
      </dgm:t>
    </dgm:pt>
    <dgm:pt modelId="{0C52F2AB-C2A4-42D4-B1C9-69C488F1968B}" type="sibTrans" cxnId="{EFC36FE1-D8C7-4EB6-B774-070318937A6F}">
      <dgm:prSet/>
      <dgm:spPr/>
      <dgm:t>
        <a:bodyPr/>
        <a:lstStyle/>
        <a:p>
          <a:endParaRPr lang="cs-CZ"/>
        </a:p>
      </dgm:t>
    </dgm:pt>
    <dgm:pt modelId="{2EA704BE-FD35-4900-8143-E6129D84C45C}">
      <dgm:prSet phldrT="[Text]"/>
      <dgm:spPr/>
      <dgm:t>
        <a:bodyPr/>
        <a:lstStyle/>
        <a:p>
          <a:r>
            <a:rPr lang="cs-CZ" dirty="0" smtClean="0"/>
            <a:t>Binární kód (.</a:t>
          </a:r>
          <a:r>
            <a:rPr lang="cs-CZ" dirty="0" err="1" smtClean="0"/>
            <a:t>exe</a:t>
          </a:r>
          <a:r>
            <a:rPr lang="cs-CZ" dirty="0" smtClean="0"/>
            <a:t>)</a:t>
          </a:r>
          <a:endParaRPr lang="cs-CZ" dirty="0"/>
        </a:p>
      </dgm:t>
    </dgm:pt>
    <dgm:pt modelId="{A5C82180-4E81-4930-BF98-65A20687B288}" type="parTrans" cxnId="{94A57F35-9D1B-4CDD-844A-4DF6210E4610}">
      <dgm:prSet/>
      <dgm:spPr/>
      <dgm:t>
        <a:bodyPr/>
        <a:lstStyle/>
        <a:p>
          <a:endParaRPr lang="cs-CZ"/>
        </a:p>
      </dgm:t>
    </dgm:pt>
    <dgm:pt modelId="{0D6FC4CD-912A-4F08-A237-685906117B3D}" type="sibTrans" cxnId="{94A57F35-9D1B-4CDD-844A-4DF6210E4610}">
      <dgm:prSet/>
      <dgm:spPr/>
      <dgm:t>
        <a:bodyPr/>
        <a:lstStyle/>
        <a:p>
          <a:endParaRPr lang="cs-CZ"/>
        </a:p>
      </dgm:t>
    </dgm:pt>
    <dgm:pt modelId="{53E60208-D3F6-4CC6-8517-0AC6319F76F3}">
      <dgm:prSet phldrT="[Text]" phldr="1"/>
      <dgm:spPr/>
      <dgm:t>
        <a:bodyPr/>
        <a:lstStyle/>
        <a:p>
          <a:endParaRPr lang="cs-CZ" dirty="0"/>
        </a:p>
      </dgm:t>
    </dgm:pt>
    <dgm:pt modelId="{68340F6B-E6D8-41D3-8EA3-EF139D61EDF5}" type="parTrans" cxnId="{DB0C45B2-3B23-425E-851A-BF8AAE0FE6D0}">
      <dgm:prSet/>
      <dgm:spPr/>
      <dgm:t>
        <a:bodyPr/>
        <a:lstStyle/>
        <a:p>
          <a:endParaRPr lang="cs-CZ"/>
        </a:p>
      </dgm:t>
    </dgm:pt>
    <dgm:pt modelId="{8615AE4E-F883-43CB-AEBA-66E8667BF0BB}" type="sibTrans" cxnId="{DB0C45B2-3B23-425E-851A-BF8AAE0FE6D0}">
      <dgm:prSet/>
      <dgm:spPr/>
      <dgm:t>
        <a:bodyPr/>
        <a:lstStyle/>
        <a:p>
          <a:endParaRPr lang="cs-CZ"/>
        </a:p>
      </dgm:t>
    </dgm:pt>
    <dgm:pt modelId="{17D18A7D-CA0F-4E65-B778-F8ED500D2F0E}">
      <dgm:prSet phldrT="[Text]"/>
      <dgm:spPr/>
      <dgm:t>
        <a:bodyPr/>
        <a:lstStyle/>
        <a:p>
          <a:r>
            <a:rPr lang="cs-CZ" dirty="0" smtClean="0"/>
            <a:t>proces</a:t>
          </a:r>
          <a:endParaRPr lang="cs-CZ" dirty="0"/>
        </a:p>
      </dgm:t>
    </dgm:pt>
    <dgm:pt modelId="{F756EAC3-90EB-4834-A6ED-4E4ECCD80CD3}" type="parTrans" cxnId="{86E28A67-F0CE-4E61-9F88-3F2830DCB3B8}">
      <dgm:prSet/>
      <dgm:spPr/>
      <dgm:t>
        <a:bodyPr/>
        <a:lstStyle/>
        <a:p>
          <a:endParaRPr lang="cs-CZ"/>
        </a:p>
      </dgm:t>
    </dgm:pt>
    <dgm:pt modelId="{FE6263D7-5D6A-450B-A94A-10EB79F929CE}" type="sibTrans" cxnId="{86E28A67-F0CE-4E61-9F88-3F2830DCB3B8}">
      <dgm:prSet/>
      <dgm:spPr/>
      <dgm:t>
        <a:bodyPr/>
        <a:lstStyle/>
        <a:p>
          <a:endParaRPr lang="cs-CZ"/>
        </a:p>
      </dgm:t>
    </dgm:pt>
    <dgm:pt modelId="{C13A002C-7F1C-4C64-817D-A005A23390BB}" type="pres">
      <dgm:prSet presAssocID="{154EA00C-1750-4C91-B0B0-33BC2ED9E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8D76A8-BAEB-4A67-AECF-5590985AF3A6}" type="pres">
      <dgm:prSet presAssocID="{BF7BB7AD-5A16-40D1-A275-2434687B30E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DF52A1-A469-48BD-90C1-53485FE1E783}" type="pres">
      <dgm:prSet presAssocID="{BF7BB7AD-5A16-40D1-A275-2434687B30E9}" presName="bgRect" presStyleLbl="node1" presStyleIdx="0" presStyleCnt="2" custLinFactNeighborX="-6825"/>
      <dgm:spPr>
        <a:prstGeom prst="flowChartAlternateProcess">
          <a:avLst/>
        </a:prstGeom>
      </dgm:spPr>
      <dgm:t>
        <a:bodyPr/>
        <a:lstStyle/>
        <a:p>
          <a:endParaRPr lang="cs-CZ"/>
        </a:p>
      </dgm:t>
    </dgm:pt>
    <dgm:pt modelId="{54699AFB-C78A-4562-BB70-160FF28A58BB}" type="pres">
      <dgm:prSet presAssocID="{BF7BB7AD-5A16-40D1-A275-2434687B30E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3BB3A3-EAEE-4D84-A24E-03330DC7B820}" type="pres">
      <dgm:prSet presAssocID="{BF7BB7AD-5A16-40D1-A275-2434687B30E9}" presName="childNode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C9E2219D-FB18-46C8-8BE2-CA319173900B}" type="pres">
      <dgm:prSet presAssocID="{0C52F2AB-C2A4-42D4-B1C9-69C488F1968B}" presName="hSp" presStyleCnt="0"/>
      <dgm:spPr/>
      <dgm:t>
        <a:bodyPr/>
        <a:lstStyle/>
        <a:p>
          <a:endParaRPr lang="cs-CZ"/>
        </a:p>
      </dgm:t>
    </dgm:pt>
    <dgm:pt modelId="{08F9A1B0-6F81-4C3A-B137-9596D1804DCD}" type="pres">
      <dgm:prSet presAssocID="{0C52F2AB-C2A4-42D4-B1C9-69C488F1968B}" presName="vProcSp" presStyleCnt="0"/>
      <dgm:spPr/>
      <dgm:t>
        <a:bodyPr/>
        <a:lstStyle/>
        <a:p>
          <a:endParaRPr lang="cs-CZ"/>
        </a:p>
      </dgm:t>
    </dgm:pt>
    <dgm:pt modelId="{CC63368A-C324-4174-ACAC-97997A503532}" type="pres">
      <dgm:prSet presAssocID="{0C52F2AB-C2A4-42D4-B1C9-69C488F1968B}" presName="vSp1" presStyleCnt="0"/>
      <dgm:spPr/>
      <dgm:t>
        <a:bodyPr/>
        <a:lstStyle/>
        <a:p>
          <a:endParaRPr lang="cs-CZ"/>
        </a:p>
      </dgm:t>
    </dgm:pt>
    <dgm:pt modelId="{6FD151C4-7910-4A07-92A7-3DF15EB5897B}" type="pres">
      <dgm:prSet presAssocID="{0C52F2AB-C2A4-42D4-B1C9-69C488F1968B}" presName="simulatedConn" presStyleLbl="solidFgAcc1" presStyleIdx="0" presStyleCnt="1"/>
      <dgm:spPr/>
      <dgm:t>
        <a:bodyPr/>
        <a:lstStyle/>
        <a:p>
          <a:endParaRPr lang="cs-CZ"/>
        </a:p>
      </dgm:t>
    </dgm:pt>
    <dgm:pt modelId="{6EFB5320-1699-4559-B81C-3F14990670DA}" type="pres">
      <dgm:prSet presAssocID="{0C52F2AB-C2A4-42D4-B1C9-69C488F1968B}" presName="vSp2" presStyleCnt="0"/>
      <dgm:spPr/>
      <dgm:t>
        <a:bodyPr/>
        <a:lstStyle/>
        <a:p>
          <a:endParaRPr lang="cs-CZ"/>
        </a:p>
      </dgm:t>
    </dgm:pt>
    <dgm:pt modelId="{6EDBA6E4-FB5A-4F29-868E-24C6EE8AE179}" type="pres">
      <dgm:prSet presAssocID="{0C52F2AB-C2A4-42D4-B1C9-69C488F1968B}" presName="sibTrans" presStyleCnt="0"/>
      <dgm:spPr/>
      <dgm:t>
        <a:bodyPr/>
        <a:lstStyle/>
        <a:p>
          <a:endParaRPr lang="cs-CZ"/>
        </a:p>
      </dgm:t>
    </dgm:pt>
    <dgm:pt modelId="{07888260-4963-4CD3-8684-BA23D58DF8AC}" type="pres">
      <dgm:prSet presAssocID="{53E60208-D3F6-4CC6-8517-0AC6319F76F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4F55D2-1897-45D4-BD7E-80ED5BB5AB6A}" type="pres">
      <dgm:prSet presAssocID="{53E60208-D3F6-4CC6-8517-0AC6319F76F3}" presName="bgRect" presStyleLbl="node1" presStyleIdx="1" presStyleCnt="2" custLinFactNeighborX="8498" custLinFactNeighborY="-50000"/>
      <dgm:spPr>
        <a:prstGeom prst="cloud">
          <a:avLst/>
        </a:prstGeom>
      </dgm:spPr>
      <dgm:t>
        <a:bodyPr/>
        <a:lstStyle/>
        <a:p>
          <a:endParaRPr lang="cs-CZ"/>
        </a:p>
      </dgm:t>
    </dgm:pt>
    <dgm:pt modelId="{005D8B47-1BF9-4DB0-B156-311D3EA58F20}" type="pres">
      <dgm:prSet presAssocID="{53E60208-D3F6-4CC6-8517-0AC6319F76F3}" presName="parentNode" presStyleLbl="node1" presStyleIdx="1" presStyleCnt="2">
        <dgm:presLayoutVars>
          <dgm:chMax val="0"/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cs-CZ"/>
        </a:p>
      </dgm:t>
    </dgm:pt>
    <dgm:pt modelId="{20E5EDE0-E59F-4A16-A338-A03EFF49B330}" type="pres">
      <dgm:prSet presAssocID="{53E60208-D3F6-4CC6-8517-0AC6319F76F3}" presName="childNode" presStyleLbl="node1" presStyleIdx="1" presStyleCnt="2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cs-CZ"/>
        </a:p>
      </dgm:t>
    </dgm:pt>
  </dgm:ptLst>
  <dgm:cxnLst>
    <dgm:cxn modelId="{354E9331-7A32-44D6-A7D1-53D8654EDC6A}" type="presOf" srcId="{17D18A7D-CA0F-4E65-B778-F8ED500D2F0E}" destId="{20E5EDE0-E59F-4A16-A338-A03EFF49B330}" srcOrd="0" destOrd="0" presId="urn:microsoft.com/office/officeart/2005/8/layout/hProcess7"/>
    <dgm:cxn modelId="{4028F240-2AF7-4643-921A-FDBEC41D9FE2}" type="presOf" srcId="{53E60208-D3F6-4CC6-8517-0AC6319F76F3}" destId="{984F55D2-1897-45D4-BD7E-80ED5BB5AB6A}" srcOrd="0" destOrd="0" presId="urn:microsoft.com/office/officeart/2005/8/layout/hProcess7"/>
    <dgm:cxn modelId="{EFC36FE1-D8C7-4EB6-B774-070318937A6F}" srcId="{154EA00C-1750-4C91-B0B0-33BC2ED9EE6A}" destId="{BF7BB7AD-5A16-40D1-A275-2434687B30E9}" srcOrd="0" destOrd="0" parTransId="{1DF7ED04-3C86-4126-950A-255D3FE948CE}" sibTransId="{0C52F2AB-C2A4-42D4-B1C9-69C488F1968B}"/>
    <dgm:cxn modelId="{94A57F35-9D1B-4CDD-844A-4DF6210E4610}" srcId="{BF7BB7AD-5A16-40D1-A275-2434687B30E9}" destId="{2EA704BE-FD35-4900-8143-E6129D84C45C}" srcOrd="0" destOrd="0" parTransId="{A5C82180-4E81-4930-BF98-65A20687B288}" sibTransId="{0D6FC4CD-912A-4F08-A237-685906117B3D}"/>
    <dgm:cxn modelId="{1FDF010A-802C-4C57-AC26-BEEFDAD8596B}" type="presOf" srcId="{BF7BB7AD-5A16-40D1-A275-2434687B30E9}" destId="{54699AFB-C78A-4562-BB70-160FF28A58BB}" srcOrd="1" destOrd="0" presId="urn:microsoft.com/office/officeart/2005/8/layout/hProcess7"/>
    <dgm:cxn modelId="{86E28A67-F0CE-4E61-9F88-3F2830DCB3B8}" srcId="{53E60208-D3F6-4CC6-8517-0AC6319F76F3}" destId="{17D18A7D-CA0F-4E65-B778-F8ED500D2F0E}" srcOrd="0" destOrd="0" parTransId="{F756EAC3-90EB-4834-A6ED-4E4ECCD80CD3}" sibTransId="{FE6263D7-5D6A-450B-A94A-10EB79F929CE}"/>
    <dgm:cxn modelId="{C191CFB8-1829-4015-871D-EB8C14B347E1}" type="presOf" srcId="{2EA704BE-FD35-4900-8143-E6129D84C45C}" destId="{F93BB3A3-EAEE-4D84-A24E-03330DC7B820}" srcOrd="0" destOrd="0" presId="urn:microsoft.com/office/officeart/2005/8/layout/hProcess7"/>
    <dgm:cxn modelId="{95E81671-D99E-4E3C-A161-0AEE0B55918A}" type="presOf" srcId="{53E60208-D3F6-4CC6-8517-0AC6319F76F3}" destId="{005D8B47-1BF9-4DB0-B156-311D3EA58F20}" srcOrd="1" destOrd="0" presId="urn:microsoft.com/office/officeart/2005/8/layout/hProcess7"/>
    <dgm:cxn modelId="{DB0C45B2-3B23-425E-851A-BF8AAE0FE6D0}" srcId="{154EA00C-1750-4C91-B0B0-33BC2ED9EE6A}" destId="{53E60208-D3F6-4CC6-8517-0AC6319F76F3}" srcOrd="1" destOrd="0" parTransId="{68340F6B-E6D8-41D3-8EA3-EF139D61EDF5}" sibTransId="{8615AE4E-F883-43CB-AEBA-66E8667BF0BB}"/>
    <dgm:cxn modelId="{41999297-1BC8-412C-B8D9-DE742C445D45}" type="presOf" srcId="{154EA00C-1750-4C91-B0B0-33BC2ED9EE6A}" destId="{C13A002C-7F1C-4C64-817D-A005A23390BB}" srcOrd="0" destOrd="0" presId="urn:microsoft.com/office/officeart/2005/8/layout/hProcess7"/>
    <dgm:cxn modelId="{CD1A1F02-C07A-4AD8-BF2D-3DDAE9042F71}" type="presOf" srcId="{BF7BB7AD-5A16-40D1-A275-2434687B30E9}" destId="{C1DF52A1-A469-48BD-90C1-53485FE1E783}" srcOrd="0" destOrd="0" presId="urn:microsoft.com/office/officeart/2005/8/layout/hProcess7"/>
    <dgm:cxn modelId="{2F9CC8F8-2213-4954-97CD-2609AFA29C23}" type="presParOf" srcId="{C13A002C-7F1C-4C64-817D-A005A23390BB}" destId="{458D76A8-BAEB-4A67-AECF-5590985AF3A6}" srcOrd="0" destOrd="0" presId="urn:microsoft.com/office/officeart/2005/8/layout/hProcess7"/>
    <dgm:cxn modelId="{6815EDA7-3F0C-4417-82A4-1E829FEC4F34}" type="presParOf" srcId="{458D76A8-BAEB-4A67-AECF-5590985AF3A6}" destId="{C1DF52A1-A469-48BD-90C1-53485FE1E783}" srcOrd="0" destOrd="0" presId="urn:microsoft.com/office/officeart/2005/8/layout/hProcess7"/>
    <dgm:cxn modelId="{7A69B883-3376-4EF3-AF56-4764614B0C8A}" type="presParOf" srcId="{458D76A8-BAEB-4A67-AECF-5590985AF3A6}" destId="{54699AFB-C78A-4562-BB70-160FF28A58BB}" srcOrd="1" destOrd="0" presId="urn:microsoft.com/office/officeart/2005/8/layout/hProcess7"/>
    <dgm:cxn modelId="{71CDCBE7-54B2-44A6-8EE0-8FB7AEB11DAD}" type="presParOf" srcId="{458D76A8-BAEB-4A67-AECF-5590985AF3A6}" destId="{F93BB3A3-EAEE-4D84-A24E-03330DC7B820}" srcOrd="2" destOrd="0" presId="urn:microsoft.com/office/officeart/2005/8/layout/hProcess7"/>
    <dgm:cxn modelId="{E7937C2A-4836-4031-8963-5EFB1CFEF771}" type="presParOf" srcId="{C13A002C-7F1C-4C64-817D-A005A23390BB}" destId="{C9E2219D-FB18-46C8-8BE2-CA319173900B}" srcOrd="1" destOrd="0" presId="urn:microsoft.com/office/officeart/2005/8/layout/hProcess7"/>
    <dgm:cxn modelId="{81DA5D1C-02B5-4193-B875-2821CBFF2A50}" type="presParOf" srcId="{C13A002C-7F1C-4C64-817D-A005A23390BB}" destId="{08F9A1B0-6F81-4C3A-B137-9596D1804DCD}" srcOrd="2" destOrd="0" presId="urn:microsoft.com/office/officeart/2005/8/layout/hProcess7"/>
    <dgm:cxn modelId="{FB4BDDA4-79D0-4E97-92AF-965A1B3E8C3F}" type="presParOf" srcId="{08F9A1B0-6F81-4C3A-B137-9596D1804DCD}" destId="{CC63368A-C324-4174-ACAC-97997A503532}" srcOrd="0" destOrd="0" presId="urn:microsoft.com/office/officeart/2005/8/layout/hProcess7"/>
    <dgm:cxn modelId="{23E5DD78-FD98-4E9C-A06D-0232D19A3374}" type="presParOf" srcId="{08F9A1B0-6F81-4C3A-B137-9596D1804DCD}" destId="{6FD151C4-7910-4A07-92A7-3DF15EB5897B}" srcOrd="1" destOrd="0" presId="urn:microsoft.com/office/officeart/2005/8/layout/hProcess7"/>
    <dgm:cxn modelId="{9ECD6850-B061-4604-815F-31B93E13D799}" type="presParOf" srcId="{08F9A1B0-6F81-4C3A-B137-9596D1804DCD}" destId="{6EFB5320-1699-4559-B81C-3F14990670DA}" srcOrd="2" destOrd="0" presId="urn:microsoft.com/office/officeart/2005/8/layout/hProcess7"/>
    <dgm:cxn modelId="{CB68723A-54DA-4752-AE99-A2D311C05E3D}" type="presParOf" srcId="{C13A002C-7F1C-4C64-817D-A005A23390BB}" destId="{6EDBA6E4-FB5A-4F29-868E-24C6EE8AE179}" srcOrd="3" destOrd="0" presId="urn:microsoft.com/office/officeart/2005/8/layout/hProcess7"/>
    <dgm:cxn modelId="{C61D10E5-A4CA-4D19-91D1-27CD5B0D7283}" type="presParOf" srcId="{C13A002C-7F1C-4C64-817D-A005A23390BB}" destId="{07888260-4963-4CD3-8684-BA23D58DF8AC}" srcOrd="4" destOrd="0" presId="urn:microsoft.com/office/officeart/2005/8/layout/hProcess7"/>
    <dgm:cxn modelId="{947BE9BD-BC18-4782-9B3E-0CA3840335A0}" type="presParOf" srcId="{07888260-4963-4CD3-8684-BA23D58DF8AC}" destId="{984F55D2-1897-45D4-BD7E-80ED5BB5AB6A}" srcOrd="0" destOrd="0" presId="urn:microsoft.com/office/officeart/2005/8/layout/hProcess7"/>
    <dgm:cxn modelId="{9894E381-3579-40B0-894C-ED3D118FF139}" type="presParOf" srcId="{07888260-4963-4CD3-8684-BA23D58DF8AC}" destId="{005D8B47-1BF9-4DB0-B156-311D3EA58F20}" srcOrd="1" destOrd="0" presId="urn:microsoft.com/office/officeart/2005/8/layout/hProcess7"/>
    <dgm:cxn modelId="{0959E569-63FB-4679-98CA-C5DECB6CDF3B}" type="presParOf" srcId="{07888260-4963-4CD3-8684-BA23D58DF8AC}" destId="{20E5EDE0-E59F-4A16-A338-A03EFF49B33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EA00C-1750-4C91-B0B0-33BC2ED9EE6A}" type="doc">
      <dgm:prSet loTypeId="urn:microsoft.com/office/officeart/2005/8/layout/hProcess7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F7BB7AD-5A16-40D1-A275-2434687B30E9}">
      <dgm:prSet phldrT="[Text]" phldr="1"/>
      <dgm:spPr/>
      <dgm:t>
        <a:bodyPr/>
        <a:lstStyle/>
        <a:p>
          <a:endParaRPr lang="cs-CZ" dirty="0"/>
        </a:p>
      </dgm:t>
    </dgm:pt>
    <dgm:pt modelId="{1DF7ED04-3C86-4126-950A-255D3FE948CE}" type="parTrans" cxnId="{EFC36FE1-D8C7-4EB6-B774-070318937A6F}">
      <dgm:prSet/>
      <dgm:spPr/>
      <dgm:t>
        <a:bodyPr/>
        <a:lstStyle/>
        <a:p>
          <a:endParaRPr lang="cs-CZ"/>
        </a:p>
      </dgm:t>
    </dgm:pt>
    <dgm:pt modelId="{0C52F2AB-C2A4-42D4-B1C9-69C488F1968B}" type="sibTrans" cxnId="{EFC36FE1-D8C7-4EB6-B774-070318937A6F}">
      <dgm:prSet/>
      <dgm:spPr/>
      <dgm:t>
        <a:bodyPr/>
        <a:lstStyle/>
        <a:p>
          <a:endParaRPr lang="cs-CZ"/>
        </a:p>
      </dgm:t>
    </dgm:pt>
    <dgm:pt modelId="{2EA704BE-FD35-4900-8143-E6129D84C45C}">
      <dgm:prSet phldrT="[Text]" custT="1"/>
      <dgm:spPr/>
      <dgm:t>
        <a:bodyPr/>
        <a:lstStyle/>
        <a:p>
          <a:r>
            <a:rPr lang="cs-CZ" sz="1700" dirty="0" smtClean="0">
              <a:latin typeface="Gill Sans MT" pitchFamily="34" charset="-18"/>
            </a:rPr>
            <a:t>Zdrojový kód</a:t>
          </a:r>
          <a:endParaRPr lang="cs-CZ" sz="1700" dirty="0">
            <a:latin typeface="Gill Sans MT" pitchFamily="34" charset="-18"/>
          </a:endParaRPr>
        </a:p>
      </dgm:t>
    </dgm:pt>
    <dgm:pt modelId="{A5C82180-4E81-4930-BF98-65A20687B288}" type="parTrans" cxnId="{94A57F35-9D1B-4CDD-844A-4DF6210E4610}">
      <dgm:prSet/>
      <dgm:spPr/>
      <dgm:t>
        <a:bodyPr/>
        <a:lstStyle/>
        <a:p>
          <a:endParaRPr lang="cs-CZ"/>
        </a:p>
      </dgm:t>
    </dgm:pt>
    <dgm:pt modelId="{0D6FC4CD-912A-4F08-A237-685906117B3D}" type="sibTrans" cxnId="{94A57F35-9D1B-4CDD-844A-4DF6210E4610}">
      <dgm:prSet/>
      <dgm:spPr/>
      <dgm:t>
        <a:bodyPr/>
        <a:lstStyle/>
        <a:p>
          <a:endParaRPr lang="cs-CZ"/>
        </a:p>
      </dgm:t>
    </dgm:pt>
    <dgm:pt modelId="{53E60208-D3F6-4CC6-8517-0AC6319F76F3}">
      <dgm:prSet phldrT="[Text]" phldr="1"/>
      <dgm:spPr/>
      <dgm:t>
        <a:bodyPr/>
        <a:lstStyle/>
        <a:p>
          <a:endParaRPr lang="cs-CZ" dirty="0"/>
        </a:p>
      </dgm:t>
    </dgm:pt>
    <dgm:pt modelId="{68340F6B-E6D8-41D3-8EA3-EF139D61EDF5}" type="parTrans" cxnId="{DB0C45B2-3B23-425E-851A-BF8AAE0FE6D0}">
      <dgm:prSet/>
      <dgm:spPr/>
      <dgm:t>
        <a:bodyPr/>
        <a:lstStyle/>
        <a:p>
          <a:endParaRPr lang="cs-CZ"/>
        </a:p>
      </dgm:t>
    </dgm:pt>
    <dgm:pt modelId="{8615AE4E-F883-43CB-AEBA-66E8667BF0BB}" type="sibTrans" cxnId="{DB0C45B2-3B23-425E-851A-BF8AAE0FE6D0}">
      <dgm:prSet/>
      <dgm:spPr/>
      <dgm:t>
        <a:bodyPr/>
        <a:lstStyle/>
        <a:p>
          <a:endParaRPr lang="cs-CZ"/>
        </a:p>
      </dgm:t>
    </dgm:pt>
    <dgm:pt modelId="{17D18A7D-CA0F-4E65-B778-F8ED500D2F0E}">
      <dgm:prSet phldrT="[Text]" custT="1"/>
      <dgm:spPr/>
      <dgm:t>
        <a:bodyPr/>
        <a:lstStyle/>
        <a:p>
          <a:endParaRPr lang="cs-CZ" sz="1500" dirty="0" smtClean="0"/>
        </a:p>
        <a:p>
          <a:r>
            <a:rPr lang="cs-CZ" sz="1500" baseline="0" dirty="0" smtClean="0">
              <a:latin typeface="Gill Sans MT" pitchFamily="34" charset="-18"/>
            </a:rPr>
            <a:t>interpret</a:t>
          </a:r>
          <a:endParaRPr lang="cs-CZ" sz="1500" baseline="0" dirty="0">
            <a:latin typeface="Gill Sans MT" pitchFamily="34" charset="-18"/>
          </a:endParaRPr>
        </a:p>
      </dgm:t>
    </dgm:pt>
    <dgm:pt modelId="{F756EAC3-90EB-4834-A6ED-4E4ECCD80CD3}" type="parTrans" cxnId="{86E28A67-F0CE-4E61-9F88-3F2830DCB3B8}">
      <dgm:prSet/>
      <dgm:spPr/>
      <dgm:t>
        <a:bodyPr/>
        <a:lstStyle/>
        <a:p>
          <a:endParaRPr lang="cs-CZ"/>
        </a:p>
      </dgm:t>
    </dgm:pt>
    <dgm:pt modelId="{FE6263D7-5D6A-450B-A94A-10EB79F929CE}" type="sibTrans" cxnId="{86E28A67-F0CE-4E61-9F88-3F2830DCB3B8}">
      <dgm:prSet/>
      <dgm:spPr/>
      <dgm:t>
        <a:bodyPr/>
        <a:lstStyle/>
        <a:p>
          <a:endParaRPr lang="cs-CZ"/>
        </a:p>
      </dgm:t>
    </dgm:pt>
    <dgm:pt modelId="{F88893FF-C37B-4463-9E19-072AC6CE1D81}">
      <dgm:prSet/>
      <dgm:spPr/>
      <dgm:t>
        <a:bodyPr/>
        <a:lstStyle/>
        <a:p>
          <a:endParaRPr lang="cs-CZ" dirty="0"/>
        </a:p>
      </dgm:t>
    </dgm:pt>
    <dgm:pt modelId="{6A94AF61-E746-46DB-968D-197B666669E2}" type="parTrans" cxnId="{E2FA2A03-2056-4777-852D-293CFE63E685}">
      <dgm:prSet/>
      <dgm:spPr/>
      <dgm:t>
        <a:bodyPr/>
        <a:lstStyle/>
        <a:p>
          <a:endParaRPr lang="cs-CZ"/>
        </a:p>
      </dgm:t>
    </dgm:pt>
    <dgm:pt modelId="{0E6F756A-140A-4CD3-B77B-1BD50B0F97F9}" type="sibTrans" cxnId="{E2FA2A03-2056-4777-852D-293CFE63E685}">
      <dgm:prSet/>
      <dgm:spPr/>
      <dgm:t>
        <a:bodyPr/>
        <a:lstStyle/>
        <a:p>
          <a:endParaRPr lang="cs-CZ"/>
        </a:p>
      </dgm:t>
    </dgm:pt>
    <dgm:pt modelId="{C13A002C-7F1C-4C64-817D-A005A23390BB}" type="pres">
      <dgm:prSet presAssocID="{154EA00C-1750-4C91-B0B0-33BC2ED9E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8D76A8-BAEB-4A67-AECF-5590985AF3A6}" type="pres">
      <dgm:prSet presAssocID="{BF7BB7AD-5A16-40D1-A275-2434687B30E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DF52A1-A469-48BD-90C1-53485FE1E783}" type="pres">
      <dgm:prSet presAssocID="{BF7BB7AD-5A16-40D1-A275-2434687B30E9}" presName="bgRect" presStyleLbl="node1" presStyleIdx="0" presStyleCnt="3" custLinFactNeighborX="-39" custLinFactNeighborY="4762"/>
      <dgm:spPr>
        <a:prstGeom prst="flowChartAlternateProcess">
          <a:avLst/>
        </a:prstGeom>
      </dgm:spPr>
      <dgm:t>
        <a:bodyPr/>
        <a:lstStyle/>
        <a:p>
          <a:endParaRPr lang="cs-CZ"/>
        </a:p>
      </dgm:t>
    </dgm:pt>
    <dgm:pt modelId="{54699AFB-C78A-4562-BB70-160FF28A58BB}" type="pres">
      <dgm:prSet presAssocID="{BF7BB7AD-5A16-40D1-A275-2434687B30E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3BB3A3-EAEE-4D84-A24E-03330DC7B820}" type="pres">
      <dgm:prSet presAssocID="{BF7BB7AD-5A16-40D1-A275-2434687B30E9}" presName="child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C9E2219D-FB18-46C8-8BE2-CA319173900B}" type="pres">
      <dgm:prSet presAssocID="{0C52F2AB-C2A4-42D4-B1C9-69C488F1968B}" presName="hSp" presStyleCnt="0"/>
      <dgm:spPr/>
      <dgm:t>
        <a:bodyPr/>
        <a:lstStyle/>
        <a:p>
          <a:endParaRPr lang="cs-CZ"/>
        </a:p>
      </dgm:t>
    </dgm:pt>
    <dgm:pt modelId="{08F9A1B0-6F81-4C3A-B137-9596D1804DCD}" type="pres">
      <dgm:prSet presAssocID="{0C52F2AB-C2A4-42D4-B1C9-69C488F1968B}" presName="vProcSp" presStyleCnt="0"/>
      <dgm:spPr/>
      <dgm:t>
        <a:bodyPr/>
        <a:lstStyle/>
        <a:p>
          <a:endParaRPr lang="cs-CZ"/>
        </a:p>
      </dgm:t>
    </dgm:pt>
    <dgm:pt modelId="{CC63368A-C324-4174-ACAC-97997A503532}" type="pres">
      <dgm:prSet presAssocID="{0C52F2AB-C2A4-42D4-B1C9-69C488F1968B}" presName="vSp1" presStyleCnt="0"/>
      <dgm:spPr/>
      <dgm:t>
        <a:bodyPr/>
        <a:lstStyle/>
        <a:p>
          <a:endParaRPr lang="cs-CZ"/>
        </a:p>
      </dgm:t>
    </dgm:pt>
    <dgm:pt modelId="{6FD151C4-7910-4A07-92A7-3DF15EB5897B}" type="pres">
      <dgm:prSet presAssocID="{0C52F2AB-C2A4-42D4-B1C9-69C488F1968B}" presName="simulatedConn" presStyleLbl="solidFgAcc1" presStyleIdx="0" presStyleCnt="2"/>
      <dgm:spPr/>
      <dgm:t>
        <a:bodyPr/>
        <a:lstStyle/>
        <a:p>
          <a:endParaRPr lang="cs-CZ"/>
        </a:p>
      </dgm:t>
    </dgm:pt>
    <dgm:pt modelId="{6EFB5320-1699-4559-B81C-3F14990670DA}" type="pres">
      <dgm:prSet presAssocID="{0C52F2AB-C2A4-42D4-B1C9-69C488F1968B}" presName="vSp2" presStyleCnt="0"/>
      <dgm:spPr/>
      <dgm:t>
        <a:bodyPr/>
        <a:lstStyle/>
        <a:p>
          <a:endParaRPr lang="cs-CZ"/>
        </a:p>
      </dgm:t>
    </dgm:pt>
    <dgm:pt modelId="{6EDBA6E4-FB5A-4F29-868E-24C6EE8AE179}" type="pres">
      <dgm:prSet presAssocID="{0C52F2AB-C2A4-42D4-B1C9-69C488F1968B}" presName="sibTrans" presStyleCnt="0"/>
      <dgm:spPr/>
      <dgm:t>
        <a:bodyPr/>
        <a:lstStyle/>
        <a:p>
          <a:endParaRPr lang="cs-CZ"/>
        </a:p>
      </dgm:t>
    </dgm:pt>
    <dgm:pt modelId="{07888260-4963-4CD3-8684-BA23D58DF8AC}" type="pres">
      <dgm:prSet presAssocID="{53E60208-D3F6-4CC6-8517-0AC6319F76F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4F55D2-1897-45D4-BD7E-80ED5BB5AB6A}" type="pres">
      <dgm:prSet presAssocID="{53E60208-D3F6-4CC6-8517-0AC6319F76F3}" presName="bgRect" presStyleLbl="node1" presStyleIdx="1" presStyleCnt="3" custLinFactNeighborX="12248" custLinFactNeighborY="-4762"/>
      <dgm:spPr>
        <a:prstGeom prst="pentagon">
          <a:avLst/>
        </a:prstGeom>
      </dgm:spPr>
      <dgm:t>
        <a:bodyPr/>
        <a:lstStyle/>
        <a:p>
          <a:endParaRPr lang="cs-CZ"/>
        </a:p>
      </dgm:t>
    </dgm:pt>
    <dgm:pt modelId="{005D8B47-1BF9-4DB0-B156-311D3EA58F20}" type="pres">
      <dgm:prSet presAssocID="{53E60208-D3F6-4CC6-8517-0AC6319F76F3}" presName="parentNode" presStyleLbl="node1" presStyleIdx="1" presStyleCnt="3">
        <dgm:presLayoutVars>
          <dgm:chMax val="0"/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cs-CZ"/>
        </a:p>
      </dgm:t>
    </dgm:pt>
    <dgm:pt modelId="{20E5EDE0-E59F-4A16-A338-A03EFF49B330}" type="pres">
      <dgm:prSet presAssocID="{53E60208-D3F6-4CC6-8517-0AC6319F76F3}" presName="childNode" presStyleLbl="node1" presStyleIdx="1" presStyleCnt="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cs-CZ"/>
        </a:p>
      </dgm:t>
    </dgm:pt>
    <dgm:pt modelId="{7A24BB0D-5E92-4830-965D-7E0BF56947F5}" type="pres">
      <dgm:prSet presAssocID="{8615AE4E-F883-43CB-AEBA-66E8667BF0BB}" presName="hSp" presStyleCnt="0"/>
      <dgm:spPr/>
      <dgm:t>
        <a:bodyPr/>
        <a:lstStyle/>
        <a:p>
          <a:endParaRPr lang="cs-CZ"/>
        </a:p>
      </dgm:t>
    </dgm:pt>
    <dgm:pt modelId="{7FCE021C-9DBD-44EE-96B9-7C90F7C4D62F}" type="pres">
      <dgm:prSet presAssocID="{8615AE4E-F883-43CB-AEBA-66E8667BF0BB}" presName="vProcSp" presStyleCnt="0"/>
      <dgm:spPr/>
      <dgm:t>
        <a:bodyPr/>
        <a:lstStyle/>
        <a:p>
          <a:endParaRPr lang="cs-CZ"/>
        </a:p>
      </dgm:t>
    </dgm:pt>
    <dgm:pt modelId="{66849054-5C82-4951-AB8E-2B7EEFEFC334}" type="pres">
      <dgm:prSet presAssocID="{8615AE4E-F883-43CB-AEBA-66E8667BF0BB}" presName="vSp1" presStyleCnt="0"/>
      <dgm:spPr/>
      <dgm:t>
        <a:bodyPr/>
        <a:lstStyle/>
        <a:p>
          <a:endParaRPr lang="cs-CZ"/>
        </a:p>
      </dgm:t>
    </dgm:pt>
    <dgm:pt modelId="{2F66AB5F-3EC8-495A-9B40-B802B3E17751}" type="pres">
      <dgm:prSet presAssocID="{8615AE4E-F883-43CB-AEBA-66E8667BF0BB}" presName="simulatedConn" presStyleLbl="solidFgAcc1" presStyleIdx="1" presStyleCnt="2"/>
      <dgm:spPr/>
      <dgm:t>
        <a:bodyPr/>
        <a:lstStyle/>
        <a:p>
          <a:endParaRPr lang="cs-CZ"/>
        </a:p>
      </dgm:t>
    </dgm:pt>
    <dgm:pt modelId="{CBE368BC-4579-4D58-A930-FBB97EA49A71}" type="pres">
      <dgm:prSet presAssocID="{8615AE4E-F883-43CB-AEBA-66E8667BF0BB}" presName="vSp2" presStyleCnt="0"/>
      <dgm:spPr/>
      <dgm:t>
        <a:bodyPr/>
        <a:lstStyle/>
        <a:p>
          <a:endParaRPr lang="cs-CZ"/>
        </a:p>
      </dgm:t>
    </dgm:pt>
    <dgm:pt modelId="{53C12DC0-CE2C-4AF9-9858-46C874BA7991}" type="pres">
      <dgm:prSet presAssocID="{8615AE4E-F883-43CB-AEBA-66E8667BF0BB}" presName="sibTrans" presStyleCnt="0"/>
      <dgm:spPr/>
      <dgm:t>
        <a:bodyPr/>
        <a:lstStyle/>
        <a:p>
          <a:endParaRPr lang="cs-CZ"/>
        </a:p>
      </dgm:t>
    </dgm:pt>
    <dgm:pt modelId="{08DE5481-292D-4B36-B333-CFAC22E0C0F2}" type="pres">
      <dgm:prSet presAssocID="{F88893FF-C37B-4463-9E19-072AC6CE1D8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93A61E-5684-4ACE-8940-4BC12BFB7A5D}" type="pres">
      <dgm:prSet presAssocID="{F88893FF-C37B-4463-9E19-072AC6CE1D81}" presName="bgRect" presStyleLbl="node1" presStyleIdx="2" presStyleCnt="3"/>
      <dgm:spPr>
        <a:prstGeom prst="cloud">
          <a:avLst/>
        </a:prstGeom>
      </dgm:spPr>
      <dgm:t>
        <a:bodyPr/>
        <a:lstStyle/>
        <a:p>
          <a:endParaRPr lang="cs-CZ"/>
        </a:p>
      </dgm:t>
    </dgm:pt>
    <dgm:pt modelId="{7035DFCC-9D0D-4A4D-8B7B-1D42E880A0A9}" type="pres">
      <dgm:prSet presAssocID="{F88893FF-C37B-4463-9E19-072AC6CE1D81}" presName="parentNode" presStyleLbl="node1" presStyleIdx="2" presStyleCnt="3">
        <dgm:presLayoutVars>
          <dgm:chMax val="0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cs-CZ"/>
        </a:p>
      </dgm:t>
    </dgm:pt>
  </dgm:ptLst>
  <dgm:cxnLst>
    <dgm:cxn modelId="{FFAAAD96-9026-46CF-97CC-DEA8E1253547}" type="presOf" srcId="{154EA00C-1750-4C91-B0B0-33BC2ED9EE6A}" destId="{C13A002C-7F1C-4C64-817D-A005A23390BB}" srcOrd="0" destOrd="0" presId="urn:microsoft.com/office/officeart/2005/8/layout/hProcess7"/>
    <dgm:cxn modelId="{25FC27BD-369C-4AE5-AC1B-09C8AF612A9E}" type="presOf" srcId="{53E60208-D3F6-4CC6-8517-0AC6319F76F3}" destId="{984F55D2-1897-45D4-BD7E-80ED5BB5AB6A}" srcOrd="0" destOrd="0" presId="urn:microsoft.com/office/officeart/2005/8/layout/hProcess7"/>
    <dgm:cxn modelId="{F6C2A99D-428B-4EBE-AEB4-CE4CBDD5FFA8}" type="presOf" srcId="{2EA704BE-FD35-4900-8143-E6129D84C45C}" destId="{F93BB3A3-EAEE-4D84-A24E-03330DC7B820}" srcOrd="0" destOrd="0" presId="urn:microsoft.com/office/officeart/2005/8/layout/hProcess7"/>
    <dgm:cxn modelId="{E2FA2A03-2056-4777-852D-293CFE63E685}" srcId="{154EA00C-1750-4C91-B0B0-33BC2ED9EE6A}" destId="{F88893FF-C37B-4463-9E19-072AC6CE1D81}" srcOrd="2" destOrd="0" parTransId="{6A94AF61-E746-46DB-968D-197B666669E2}" sibTransId="{0E6F756A-140A-4CD3-B77B-1BD50B0F97F9}"/>
    <dgm:cxn modelId="{15D047E3-8D32-4051-959F-338B60199A01}" type="presOf" srcId="{F88893FF-C37B-4463-9E19-072AC6CE1D81}" destId="{1093A61E-5684-4ACE-8940-4BC12BFB7A5D}" srcOrd="0" destOrd="0" presId="urn:microsoft.com/office/officeart/2005/8/layout/hProcess7"/>
    <dgm:cxn modelId="{F080F171-D01B-422A-A869-BC53B3E2E641}" type="presOf" srcId="{F88893FF-C37B-4463-9E19-072AC6CE1D81}" destId="{7035DFCC-9D0D-4A4D-8B7B-1D42E880A0A9}" srcOrd="1" destOrd="0" presId="urn:microsoft.com/office/officeart/2005/8/layout/hProcess7"/>
    <dgm:cxn modelId="{BCBA83B5-A13B-482E-9F34-BEFAECB20C90}" type="presOf" srcId="{17D18A7D-CA0F-4E65-B778-F8ED500D2F0E}" destId="{20E5EDE0-E59F-4A16-A338-A03EFF49B330}" srcOrd="0" destOrd="0" presId="urn:microsoft.com/office/officeart/2005/8/layout/hProcess7"/>
    <dgm:cxn modelId="{EFC36FE1-D8C7-4EB6-B774-070318937A6F}" srcId="{154EA00C-1750-4C91-B0B0-33BC2ED9EE6A}" destId="{BF7BB7AD-5A16-40D1-A275-2434687B30E9}" srcOrd="0" destOrd="0" parTransId="{1DF7ED04-3C86-4126-950A-255D3FE948CE}" sibTransId="{0C52F2AB-C2A4-42D4-B1C9-69C488F1968B}"/>
    <dgm:cxn modelId="{2F411C1E-54ED-48C3-83B3-5F48A613DCA1}" type="presOf" srcId="{BF7BB7AD-5A16-40D1-A275-2434687B30E9}" destId="{C1DF52A1-A469-48BD-90C1-53485FE1E783}" srcOrd="0" destOrd="0" presId="urn:microsoft.com/office/officeart/2005/8/layout/hProcess7"/>
    <dgm:cxn modelId="{94A57F35-9D1B-4CDD-844A-4DF6210E4610}" srcId="{BF7BB7AD-5A16-40D1-A275-2434687B30E9}" destId="{2EA704BE-FD35-4900-8143-E6129D84C45C}" srcOrd="0" destOrd="0" parTransId="{A5C82180-4E81-4930-BF98-65A20687B288}" sibTransId="{0D6FC4CD-912A-4F08-A237-685906117B3D}"/>
    <dgm:cxn modelId="{B031F0EE-F940-423B-8D2A-940E3D05E609}" type="presOf" srcId="{53E60208-D3F6-4CC6-8517-0AC6319F76F3}" destId="{005D8B47-1BF9-4DB0-B156-311D3EA58F20}" srcOrd="1" destOrd="0" presId="urn:microsoft.com/office/officeart/2005/8/layout/hProcess7"/>
    <dgm:cxn modelId="{86E28A67-F0CE-4E61-9F88-3F2830DCB3B8}" srcId="{53E60208-D3F6-4CC6-8517-0AC6319F76F3}" destId="{17D18A7D-CA0F-4E65-B778-F8ED500D2F0E}" srcOrd="0" destOrd="0" parTransId="{F756EAC3-90EB-4834-A6ED-4E4ECCD80CD3}" sibTransId="{FE6263D7-5D6A-450B-A94A-10EB79F929CE}"/>
    <dgm:cxn modelId="{AEA3306D-BE1A-49BE-9A27-69F4A26C8CA7}" type="presOf" srcId="{BF7BB7AD-5A16-40D1-A275-2434687B30E9}" destId="{54699AFB-C78A-4562-BB70-160FF28A58BB}" srcOrd="1" destOrd="0" presId="urn:microsoft.com/office/officeart/2005/8/layout/hProcess7"/>
    <dgm:cxn modelId="{DB0C45B2-3B23-425E-851A-BF8AAE0FE6D0}" srcId="{154EA00C-1750-4C91-B0B0-33BC2ED9EE6A}" destId="{53E60208-D3F6-4CC6-8517-0AC6319F76F3}" srcOrd="1" destOrd="0" parTransId="{68340F6B-E6D8-41D3-8EA3-EF139D61EDF5}" sibTransId="{8615AE4E-F883-43CB-AEBA-66E8667BF0BB}"/>
    <dgm:cxn modelId="{B30632F1-B972-4179-937E-8DB036280B19}" type="presParOf" srcId="{C13A002C-7F1C-4C64-817D-A005A23390BB}" destId="{458D76A8-BAEB-4A67-AECF-5590985AF3A6}" srcOrd="0" destOrd="0" presId="urn:microsoft.com/office/officeart/2005/8/layout/hProcess7"/>
    <dgm:cxn modelId="{A865AA5D-F075-44C8-A144-A3AAD76281DF}" type="presParOf" srcId="{458D76A8-BAEB-4A67-AECF-5590985AF3A6}" destId="{C1DF52A1-A469-48BD-90C1-53485FE1E783}" srcOrd="0" destOrd="0" presId="urn:microsoft.com/office/officeart/2005/8/layout/hProcess7"/>
    <dgm:cxn modelId="{B065680F-A848-4AAA-8900-602C4DC23E1E}" type="presParOf" srcId="{458D76A8-BAEB-4A67-AECF-5590985AF3A6}" destId="{54699AFB-C78A-4562-BB70-160FF28A58BB}" srcOrd="1" destOrd="0" presId="urn:microsoft.com/office/officeart/2005/8/layout/hProcess7"/>
    <dgm:cxn modelId="{0CFE3AFE-D3E6-4048-985D-2EB8F078B6B1}" type="presParOf" srcId="{458D76A8-BAEB-4A67-AECF-5590985AF3A6}" destId="{F93BB3A3-EAEE-4D84-A24E-03330DC7B820}" srcOrd="2" destOrd="0" presId="urn:microsoft.com/office/officeart/2005/8/layout/hProcess7"/>
    <dgm:cxn modelId="{68CDD96E-4895-4EA8-9716-27F01F93C491}" type="presParOf" srcId="{C13A002C-7F1C-4C64-817D-A005A23390BB}" destId="{C9E2219D-FB18-46C8-8BE2-CA319173900B}" srcOrd="1" destOrd="0" presId="urn:microsoft.com/office/officeart/2005/8/layout/hProcess7"/>
    <dgm:cxn modelId="{384B4081-77E0-47A7-9775-33947A80AD9E}" type="presParOf" srcId="{C13A002C-7F1C-4C64-817D-A005A23390BB}" destId="{08F9A1B0-6F81-4C3A-B137-9596D1804DCD}" srcOrd="2" destOrd="0" presId="urn:microsoft.com/office/officeart/2005/8/layout/hProcess7"/>
    <dgm:cxn modelId="{3305D7D3-C83D-4F07-B1B6-76CF03F96640}" type="presParOf" srcId="{08F9A1B0-6F81-4C3A-B137-9596D1804DCD}" destId="{CC63368A-C324-4174-ACAC-97997A503532}" srcOrd="0" destOrd="0" presId="urn:microsoft.com/office/officeart/2005/8/layout/hProcess7"/>
    <dgm:cxn modelId="{5B5661F9-7D8D-42DC-B410-481D91ED2FBC}" type="presParOf" srcId="{08F9A1B0-6F81-4C3A-B137-9596D1804DCD}" destId="{6FD151C4-7910-4A07-92A7-3DF15EB5897B}" srcOrd="1" destOrd="0" presId="urn:microsoft.com/office/officeart/2005/8/layout/hProcess7"/>
    <dgm:cxn modelId="{0342B292-4ADC-4427-84B3-80680ED05E9D}" type="presParOf" srcId="{08F9A1B0-6F81-4C3A-B137-9596D1804DCD}" destId="{6EFB5320-1699-4559-B81C-3F14990670DA}" srcOrd="2" destOrd="0" presId="urn:microsoft.com/office/officeart/2005/8/layout/hProcess7"/>
    <dgm:cxn modelId="{4206D314-3ED2-4D2D-BDB3-5E659239CFAC}" type="presParOf" srcId="{C13A002C-7F1C-4C64-817D-A005A23390BB}" destId="{6EDBA6E4-FB5A-4F29-868E-24C6EE8AE179}" srcOrd="3" destOrd="0" presId="urn:microsoft.com/office/officeart/2005/8/layout/hProcess7"/>
    <dgm:cxn modelId="{15A33270-CD23-42A7-B132-089876CCEECE}" type="presParOf" srcId="{C13A002C-7F1C-4C64-817D-A005A23390BB}" destId="{07888260-4963-4CD3-8684-BA23D58DF8AC}" srcOrd="4" destOrd="0" presId="urn:microsoft.com/office/officeart/2005/8/layout/hProcess7"/>
    <dgm:cxn modelId="{02EAC660-FCBA-447E-AD95-82D0405CF698}" type="presParOf" srcId="{07888260-4963-4CD3-8684-BA23D58DF8AC}" destId="{984F55D2-1897-45D4-BD7E-80ED5BB5AB6A}" srcOrd="0" destOrd="0" presId="urn:microsoft.com/office/officeart/2005/8/layout/hProcess7"/>
    <dgm:cxn modelId="{76A607EE-0D8B-4D6B-9A31-FB9AB50ADF6C}" type="presParOf" srcId="{07888260-4963-4CD3-8684-BA23D58DF8AC}" destId="{005D8B47-1BF9-4DB0-B156-311D3EA58F20}" srcOrd="1" destOrd="0" presId="urn:microsoft.com/office/officeart/2005/8/layout/hProcess7"/>
    <dgm:cxn modelId="{FB880942-2C93-4496-B49F-900A3EE419C0}" type="presParOf" srcId="{07888260-4963-4CD3-8684-BA23D58DF8AC}" destId="{20E5EDE0-E59F-4A16-A338-A03EFF49B330}" srcOrd="2" destOrd="0" presId="urn:microsoft.com/office/officeart/2005/8/layout/hProcess7"/>
    <dgm:cxn modelId="{9642195B-C127-4B3B-A7F7-D1AC6A756E10}" type="presParOf" srcId="{C13A002C-7F1C-4C64-817D-A005A23390BB}" destId="{7A24BB0D-5E92-4830-965D-7E0BF56947F5}" srcOrd="5" destOrd="0" presId="urn:microsoft.com/office/officeart/2005/8/layout/hProcess7"/>
    <dgm:cxn modelId="{92EADB33-B553-4794-B509-23F1411E7A5B}" type="presParOf" srcId="{C13A002C-7F1C-4C64-817D-A005A23390BB}" destId="{7FCE021C-9DBD-44EE-96B9-7C90F7C4D62F}" srcOrd="6" destOrd="0" presId="urn:microsoft.com/office/officeart/2005/8/layout/hProcess7"/>
    <dgm:cxn modelId="{8F6A1020-BA99-43F7-87A3-4C3A523ADACD}" type="presParOf" srcId="{7FCE021C-9DBD-44EE-96B9-7C90F7C4D62F}" destId="{66849054-5C82-4951-AB8E-2B7EEFEFC334}" srcOrd="0" destOrd="0" presId="urn:microsoft.com/office/officeart/2005/8/layout/hProcess7"/>
    <dgm:cxn modelId="{3478090A-1A06-4689-AED4-F719EA0D4E50}" type="presParOf" srcId="{7FCE021C-9DBD-44EE-96B9-7C90F7C4D62F}" destId="{2F66AB5F-3EC8-495A-9B40-B802B3E17751}" srcOrd="1" destOrd="0" presId="urn:microsoft.com/office/officeart/2005/8/layout/hProcess7"/>
    <dgm:cxn modelId="{A58811C1-334A-4631-86F7-2CD87370FA9C}" type="presParOf" srcId="{7FCE021C-9DBD-44EE-96B9-7C90F7C4D62F}" destId="{CBE368BC-4579-4D58-A930-FBB97EA49A71}" srcOrd="2" destOrd="0" presId="urn:microsoft.com/office/officeart/2005/8/layout/hProcess7"/>
    <dgm:cxn modelId="{11DE68B6-C301-46FA-8BBE-D1C5856C6724}" type="presParOf" srcId="{C13A002C-7F1C-4C64-817D-A005A23390BB}" destId="{53C12DC0-CE2C-4AF9-9858-46C874BA7991}" srcOrd="7" destOrd="0" presId="urn:microsoft.com/office/officeart/2005/8/layout/hProcess7"/>
    <dgm:cxn modelId="{61505281-8CAA-4C15-84F5-E43069903A00}" type="presParOf" srcId="{C13A002C-7F1C-4C64-817D-A005A23390BB}" destId="{08DE5481-292D-4B36-B333-CFAC22E0C0F2}" srcOrd="8" destOrd="0" presId="urn:microsoft.com/office/officeart/2005/8/layout/hProcess7"/>
    <dgm:cxn modelId="{CD904E21-BBC4-4FEC-B546-8493DB671700}" type="presParOf" srcId="{08DE5481-292D-4B36-B333-CFAC22E0C0F2}" destId="{1093A61E-5684-4ACE-8940-4BC12BFB7A5D}" srcOrd="0" destOrd="0" presId="urn:microsoft.com/office/officeart/2005/8/layout/hProcess7"/>
    <dgm:cxn modelId="{058BF5D7-F39B-46D5-B3A7-268A397E57FD}" type="presParOf" srcId="{08DE5481-292D-4B36-B333-CFAC22E0C0F2}" destId="{7035DFCC-9D0D-4A4D-8B7B-1D42E880A0A9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EA00C-1750-4C91-B0B0-33BC2ED9EE6A}" type="doc">
      <dgm:prSet loTypeId="urn:microsoft.com/office/officeart/2005/8/layout/hProcess7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F7BB7AD-5A16-40D1-A275-2434687B30E9}">
      <dgm:prSet phldrT="[Text]" phldr="1"/>
      <dgm:spPr/>
      <dgm:t>
        <a:bodyPr/>
        <a:lstStyle/>
        <a:p>
          <a:endParaRPr lang="cs-CZ" dirty="0"/>
        </a:p>
      </dgm:t>
    </dgm:pt>
    <dgm:pt modelId="{1DF7ED04-3C86-4126-950A-255D3FE948CE}" type="parTrans" cxnId="{EFC36FE1-D8C7-4EB6-B774-070318937A6F}">
      <dgm:prSet/>
      <dgm:spPr/>
      <dgm:t>
        <a:bodyPr/>
        <a:lstStyle/>
        <a:p>
          <a:endParaRPr lang="cs-CZ"/>
        </a:p>
      </dgm:t>
    </dgm:pt>
    <dgm:pt modelId="{0C52F2AB-C2A4-42D4-B1C9-69C488F1968B}" type="sibTrans" cxnId="{EFC36FE1-D8C7-4EB6-B774-070318937A6F}">
      <dgm:prSet/>
      <dgm:spPr/>
      <dgm:t>
        <a:bodyPr/>
        <a:lstStyle/>
        <a:p>
          <a:endParaRPr lang="cs-CZ"/>
        </a:p>
      </dgm:t>
    </dgm:pt>
    <dgm:pt modelId="{2EA704BE-FD35-4900-8143-E6129D84C45C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Zdrojový kód</a:t>
          </a:r>
          <a:endParaRPr lang="cs-CZ" dirty="0">
            <a:latin typeface="Gill Sans MT" pitchFamily="34" charset="-18"/>
          </a:endParaRPr>
        </a:p>
      </dgm:t>
    </dgm:pt>
    <dgm:pt modelId="{A5C82180-4E81-4930-BF98-65A20687B288}" type="parTrans" cxnId="{94A57F35-9D1B-4CDD-844A-4DF6210E4610}">
      <dgm:prSet/>
      <dgm:spPr/>
      <dgm:t>
        <a:bodyPr/>
        <a:lstStyle/>
        <a:p>
          <a:endParaRPr lang="cs-CZ"/>
        </a:p>
      </dgm:t>
    </dgm:pt>
    <dgm:pt modelId="{0D6FC4CD-912A-4F08-A237-685906117B3D}" type="sibTrans" cxnId="{94A57F35-9D1B-4CDD-844A-4DF6210E4610}">
      <dgm:prSet/>
      <dgm:spPr/>
      <dgm:t>
        <a:bodyPr/>
        <a:lstStyle/>
        <a:p>
          <a:endParaRPr lang="cs-CZ"/>
        </a:p>
      </dgm:t>
    </dgm:pt>
    <dgm:pt modelId="{53E60208-D3F6-4CC6-8517-0AC6319F76F3}">
      <dgm:prSet phldrT="[Text]" phldr="1"/>
      <dgm:spPr/>
      <dgm:t>
        <a:bodyPr/>
        <a:lstStyle/>
        <a:p>
          <a:endParaRPr lang="cs-CZ" dirty="0"/>
        </a:p>
      </dgm:t>
    </dgm:pt>
    <dgm:pt modelId="{68340F6B-E6D8-41D3-8EA3-EF139D61EDF5}" type="parTrans" cxnId="{DB0C45B2-3B23-425E-851A-BF8AAE0FE6D0}">
      <dgm:prSet/>
      <dgm:spPr/>
      <dgm:t>
        <a:bodyPr/>
        <a:lstStyle/>
        <a:p>
          <a:endParaRPr lang="cs-CZ"/>
        </a:p>
      </dgm:t>
    </dgm:pt>
    <dgm:pt modelId="{8615AE4E-F883-43CB-AEBA-66E8667BF0BB}" type="sibTrans" cxnId="{DB0C45B2-3B23-425E-851A-BF8AAE0FE6D0}">
      <dgm:prSet/>
      <dgm:spPr/>
      <dgm:t>
        <a:bodyPr/>
        <a:lstStyle/>
        <a:p>
          <a:endParaRPr lang="cs-CZ"/>
        </a:p>
      </dgm:t>
    </dgm:pt>
    <dgm:pt modelId="{17D18A7D-CA0F-4E65-B778-F8ED500D2F0E}">
      <dgm:prSet phldrT="[Text]"/>
      <dgm:spPr/>
      <dgm:t>
        <a:bodyPr/>
        <a:lstStyle/>
        <a:p>
          <a:endParaRPr lang="cs-CZ" dirty="0" smtClean="0"/>
        </a:p>
        <a:p>
          <a:r>
            <a:rPr lang="cs-CZ" dirty="0" smtClean="0">
              <a:latin typeface="Gill Sans MT" pitchFamily="34" charset="-18"/>
            </a:rPr>
            <a:t>Interpret</a:t>
          </a:r>
          <a:endParaRPr lang="cs-CZ" dirty="0">
            <a:latin typeface="Gill Sans MT" pitchFamily="34" charset="-18"/>
          </a:endParaRPr>
        </a:p>
      </dgm:t>
    </dgm:pt>
    <dgm:pt modelId="{F756EAC3-90EB-4834-A6ED-4E4ECCD80CD3}" type="parTrans" cxnId="{86E28A67-F0CE-4E61-9F88-3F2830DCB3B8}">
      <dgm:prSet/>
      <dgm:spPr/>
      <dgm:t>
        <a:bodyPr/>
        <a:lstStyle/>
        <a:p>
          <a:endParaRPr lang="cs-CZ"/>
        </a:p>
      </dgm:t>
    </dgm:pt>
    <dgm:pt modelId="{FE6263D7-5D6A-450B-A94A-10EB79F929CE}" type="sibTrans" cxnId="{86E28A67-F0CE-4E61-9F88-3F2830DCB3B8}">
      <dgm:prSet/>
      <dgm:spPr/>
      <dgm:t>
        <a:bodyPr/>
        <a:lstStyle/>
        <a:p>
          <a:endParaRPr lang="cs-CZ"/>
        </a:p>
      </dgm:t>
    </dgm:pt>
    <dgm:pt modelId="{C13A002C-7F1C-4C64-817D-A005A23390BB}" type="pres">
      <dgm:prSet presAssocID="{154EA00C-1750-4C91-B0B0-33BC2ED9E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8D76A8-BAEB-4A67-AECF-5590985AF3A6}" type="pres">
      <dgm:prSet presAssocID="{BF7BB7AD-5A16-40D1-A275-2434687B30E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DF52A1-A469-48BD-90C1-53485FE1E783}" type="pres">
      <dgm:prSet presAssocID="{BF7BB7AD-5A16-40D1-A275-2434687B30E9}" presName="bgRect" presStyleLbl="node1" presStyleIdx="0" presStyleCnt="2" custLinFactNeighborX="-6825"/>
      <dgm:spPr>
        <a:prstGeom prst="flowChartAlternateProcess">
          <a:avLst/>
        </a:prstGeom>
      </dgm:spPr>
      <dgm:t>
        <a:bodyPr/>
        <a:lstStyle/>
        <a:p>
          <a:endParaRPr lang="cs-CZ"/>
        </a:p>
      </dgm:t>
    </dgm:pt>
    <dgm:pt modelId="{54699AFB-C78A-4562-BB70-160FF28A58BB}" type="pres">
      <dgm:prSet presAssocID="{BF7BB7AD-5A16-40D1-A275-2434687B30E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3BB3A3-EAEE-4D84-A24E-03330DC7B820}" type="pres">
      <dgm:prSet presAssocID="{BF7BB7AD-5A16-40D1-A275-2434687B30E9}" presName="childNode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C9E2219D-FB18-46C8-8BE2-CA319173900B}" type="pres">
      <dgm:prSet presAssocID="{0C52F2AB-C2A4-42D4-B1C9-69C488F1968B}" presName="hSp" presStyleCnt="0"/>
      <dgm:spPr/>
      <dgm:t>
        <a:bodyPr/>
        <a:lstStyle/>
        <a:p>
          <a:endParaRPr lang="cs-CZ"/>
        </a:p>
      </dgm:t>
    </dgm:pt>
    <dgm:pt modelId="{08F9A1B0-6F81-4C3A-B137-9596D1804DCD}" type="pres">
      <dgm:prSet presAssocID="{0C52F2AB-C2A4-42D4-B1C9-69C488F1968B}" presName="vProcSp" presStyleCnt="0"/>
      <dgm:spPr/>
      <dgm:t>
        <a:bodyPr/>
        <a:lstStyle/>
        <a:p>
          <a:endParaRPr lang="cs-CZ"/>
        </a:p>
      </dgm:t>
    </dgm:pt>
    <dgm:pt modelId="{CC63368A-C324-4174-ACAC-97997A503532}" type="pres">
      <dgm:prSet presAssocID="{0C52F2AB-C2A4-42D4-B1C9-69C488F1968B}" presName="vSp1" presStyleCnt="0"/>
      <dgm:spPr/>
      <dgm:t>
        <a:bodyPr/>
        <a:lstStyle/>
        <a:p>
          <a:endParaRPr lang="cs-CZ"/>
        </a:p>
      </dgm:t>
    </dgm:pt>
    <dgm:pt modelId="{6FD151C4-7910-4A07-92A7-3DF15EB5897B}" type="pres">
      <dgm:prSet presAssocID="{0C52F2AB-C2A4-42D4-B1C9-69C488F1968B}" presName="simulatedConn" presStyleLbl="solidFgAcc1" presStyleIdx="0" presStyleCnt="1"/>
      <dgm:spPr/>
      <dgm:t>
        <a:bodyPr/>
        <a:lstStyle/>
        <a:p>
          <a:endParaRPr lang="cs-CZ"/>
        </a:p>
      </dgm:t>
    </dgm:pt>
    <dgm:pt modelId="{6EFB5320-1699-4559-B81C-3F14990670DA}" type="pres">
      <dgm:prSet presAssocID="{0C52F2AB-C2A4-42D4-B1C9-69C488F1968B}" presName="vSp2" presStyleCnt="0"/>
      <dgm:spPr/>
      <dgm:t>
        <a:bodyPr/>
        <a:lstStyle/>
        <a:p>
          <a:endParaRPr lang="cs-CZ"/>
        </a:p>
      </dgm:t>
    </dgm:pt>
    <dgm:pt modelId="{6EDBA6E4-FB5A-4F29-868E-24C6EE8AE179}" type="pres">
      <dgm:prSet presAssocID="{0C52F2AB-C2A4-42D4-B1C9-69C488F1968B}" presName="sibTrans" presStyleCnt="0"/>
      <dgm:spPr/>
      <dgm:t>
        <a:bodyPr/>
        <a:lstStyle/>
        <a:p>
          <a:endParaRPr lang="cs-CZ"/>
        </a:p>
      </dgm:t>
    </dgm:pt>
    <dgm:pt modelId="{07888260-4963-4CD3-8684-BA23D58DF8AC}" type="pres">
      <dgm:prSet presAssocID="{53E60208-D3F6-4CC6-8517-0AC6319F76F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4F55D2-1897-45D4-BD7E-80ED5BB5AB6A}" type="pres">
      <dgm:prSet presAssocID="{53E60208-D3F6-4CC6-8517-0AC6319F76F3}" presName="bgRect" presStyleLbl="node1" presStyleIdx="1" presStyleCnt="2" custLinFactNeighborX="2175"/>
      <dgm:spPr>
        <a:prstGeom prst="pentagon">
          <a:avLst/>
        </a:prstGeom>
      </dgm:spPr>
      <dgm:t>
        <a:bodyPr/>
        <a:lstStyle/>
        <a:p>
          <a:endParaRPr lang="cs-CZ"/>
        </a:p>
      </dgm:t>
    </dgm:pt>
    <dgm:pt modelId="{005D8B47-1BF9-4DB0-B156-311D3EA58F20}" type="pres">
      <dgm:prSet presAssocID="{53E60208-D3F6-4CC6-8517-0AC6319F76F3}" presName="parentNode" presStyleLbl="node1" presStyleIdx="1" presStyleCnt="2">
        <dgm:presLayoutVars>
          <dgm:chMax val="0"/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cs-CZ"/>
        </a:p>
      </dgm:t>
    </dgm:pt>
    <dgm:pt modelId="{20E5EDE0-E59F-4A16-A338-A03EFF49B330}" type="pres">
      <dgm:prSet presAssocID="{53E60208-D3F6-4CC6-8517-0AC6319F76F3}" presName="childNode" presStyleLbl="node1" presStyleIdx="1" presStyleCnt="2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cs-CZ"/>
        </a:p>
      </dgm:t>
    </dgm:pt>
  </dgm:ptLst>
  <dgm:cxnLst>
    <dgm:cxn modelId="{EFC36FE1-D8C7-4EB6-B774-070318937A6F}" srcId="{154EA00C-1750-4C91-B0B0-33BC2ED9EE6A}" destId="{BF7BB7AD-5A16-40D1-A275-2434687B30E9}" srcOrd="0" destOrd="0" parTransId="{1DF7ED04-3C86-4126-950A-255D3FE948CE}" sibTransId="{0C52F2AB-C2A4-42D4-B1C9-69C488F1968B}"/>
    <dgm:cxn modelId="{94A57F35-9D1B-4CDD-844A-4DF6210E4610}" srcId="{BF7BB7AD-5A16-40D1-A275-2434687B30E9}" destId="{2EA704BE-FD35-4900-8143-E6129D84C45C}" srcOrd="0" destOrd="0" parTransId="{A5C82180-4E81-4930-BF98-65A20687B288}" sibTransId="{0D6FC4CD-912A-4F08-A237-685906117B3D}"/>
    <dgm:cxn modelId="{4A74314A-3FE3-4EDD-A953-4079F40C8615}" type="presOf" srcId="{53E60208-D3F6-4CC6-8517-0AC6319F76F3}" destId="{005D8B47-1BF9-4DB0-B156-311D3EA58F20}" srcOrd="1" destOrd="0" presId="urn:microsoft.com/office/officeart/2005/8/layout/hProcess7"/>
    <dgm:cxn modelId="{E1417A90-7E71-44DC-9A0A-6C8D714FBC06}" type="presOf" srcId="{17D18A7D-CA0F-4E65-B778-F8ED500D2F0E}" destId="{20E5EDE0-E59F-4A16-A338-A03EFF49B330}" srcOrd="0" destOrd="0" presId="urn:microsoft.com/office/officeart/2005/8/layout/hProcess7"/>
    <dgm:cxn modelId="{6DC7AD69-3EEB-4351-AA1B-503010B37135}" type="presOf" srcId="{53E60208-D3F6-4CC6-8517-0AC6319F76F3}" destId="{984F55D2-1897-45D4-BD7E-80ED5BB5AB6A}" srcOrd="0" destOrd="0" presId="urn:microsoft.com/office/officeart/2005/8/layout/hProcess7"/>
    <dgm:cxn modelId="{86E28A67-F0CE-4E61-9F88-3F2830DCB3B8}" srcId="{53E60208-D3F6-4CC6-8517-0AC6319F76F3}" destId="{17D18A7D-CA0F-4E65-B778-F8ED500D2F0E}" srcOrd="0" destOrd="0" parTransId="{F756EAC3-90EB-4834-A6ED-4E4ECCD80CD3}" sibTransId="{FE6263D7-5D6A-450B-A94A-10EB79F929CE}"/>
    <dgm:cxn modelId="{ABAB85B9-313E-4FFD-9527-C52FCD22BC17}" type="presOf" srcId="{154EA00C-1750-4C91-B0B0-33BC2ED9EE6A}" destId="{C13A002C-7F1C-4C64-817D-A005A23390BB}" srcOrd="0" destOrd="0" presId="urn:microsoft.com/office/officeart/2005/8/layout/hProcess7"/>
    <dgm:cxn modelId="{A0F0CF91-313B-4A70-8C12-A0E8E39A6D11}" type="presOf" srcId="{2EA704BE-FD35-4900-8143-E6129D84C45C}" destId="{F93BB3A3-EAEE-4D84-A24E-03330DC7B820}" srcOrd="0" destOrd="0" presId="urn:microsoft.com/office/officeart/2005/8/layout/hProcess7"/>
    <dgm:cxn modelId="{23CEB943-2014-4375-93BC-393F729BB835}" type="presOf" srcId="{BF7BB7AD-5A16-40D1-A275-2434687B30E9}" destId="{C1DF52A1-A469-48BD-90C1-53485FE1E783}" srcOrd="0" destOrd="0" presId="urn:microsoft.com/office/officeart/2005/8/layout/hProcess7"/>
    <dgm:cxn modelId="{ACF91BF0-35A1-46A9-8F35-C81992A86301}" type="presOf" srcId="{BF7BB7AD-5A16-40D1-A275-2434687B30E9}" destId="{54699AFB-C78A-4562-BB70-160FF28A58BB}" srcOrd="1" destOrd="0" presId="urn:microsoft.com/office/officeart/2005/8/layout/hProcess7"/>
    <dgm:cxn modelId="{DB0C45B2-3B23-425E-851A-BF8AAE0FE6D0}" srcId="{154EA00C-1750-4C91-B0B0-33BC2ED9EE6A}" destId="{53E60208-D3F6-4CC6-8517-0AC6319F76F3}" srcOrd="1" destOrd="0" parTransId="{68340F6B-E6D8-41D3-8EA3-EF139D61EDF5}" sibTransId="{8615AE4E-F883-43CB-AEBA-66E8667BF0BB}"/>
    <dgm:cxn modelId="{7D292E1D-FFBC-47DC-A753-6A629789A9C0}" type="presParOf" srcId="{C13A002C-7F1C-4C64-817D-A005A23390BB}" destId="{458D76A8-BAEB-4A67-AECF-5590985AF3A6}" srcOrd="0" destOrd="0" presId="urn:microsoft.com/office/officeart/2005/8/layout/hProcess7"/>
    <dgm:cxn modelId="{434A235D-5886-4D1D-9E81-93A443BB255E}" type="presParOf" srcId="{458D76A8-BAEB-4A67-AECF-5590985AF3A6}" destId="{C1DF52A1-A469-48BD-90C1-53485FE1E783}" srcOrd="0" destOrd="0" presId="urn:microsoft.com/office/officeart/2005/8/layout/hProcess7"/>
    <dgm:cxn modelId="{05C35BEA-F583-4D4A-A3D5-82C67B10B834}" type="presParOf" srcId="{458D76A8-BAEB-4A67-AECF-5590985AF3A6}" destId="{54699AFB-C78A-4562-BB70-160FF28A58BB}" srcOrd="1" destOrd="0" presId="urn:microsoft.com/office/officeart/2005/8/layout/hProcess7"/>
    <dgm:cxn modelId="{2A52C6FA-D9C5-4ED9-8153-F0FF5A09B89C}" type="presParOf" srcId="{458D76A8-BAEB-4A67-AECF-5590985AF3A6}" destId="{F93BB3A3-EAEE-4D84-A24E-03330DC7B820}" srcOrd="2" destOrd="0" presId="urn:microsoft.com/office/officeart/2005/8/layout/hProcess7"/>
    <dgm:cxn modelId="{22CC4A0B-EAE1-4F12-ADA5-149CC0427BCA}" type="presParOf" srcId="{C13A002C-7F1C-4C64-817D-A005A23390BB}" destId="{C9E2219D-FB18-46C8-8BE2-CA319173900B}" srcOrd="1" destOrd="0" presId="urn:microsoft.com/office/officeart/2005/8/layout/hProcess7"/>
    <dgm:cxn modelId="{1D68F39B-F165-4BB4-84D6-3AE2C914E30D}" type="presParOf" srcId="{C13A002C-7F1C-4C64-817D-A005A23390BB}" destId="{08F9A1B0-6F81-4C3A-B137-9596D1804DCD}" srcOrd="2" destOrd="0" presId="urn:microsoft.com/office/officeart/2005/8/layout/hProcess7"/>
    <dgm:cxn modelId="{8503D241-6546-4F83-8AA6-CBEC87CB4D43}" type="presParOf" srcId="{08F9A1B0-6F81-4C3A-B137-9596D1804DCD}" destId="{CC63368A-C324-4174-ACAC-97997A503532}" srcOrd="0" destOrd="0" presId="urn:microsoft.com/office/officeart/2005/8/layout/hProcess7"/>
    <dgm:cxn modelId="{141FF19F-9FE0-47C6-B8CC-2D868486F197}" type="presParOf" srcId="{08F9A1B0-6F81-4C3A-B137-9596D1804DCD}" destId="{6FD151C4-7910-4A07-92A7-3DF15EB5897B}" srcOrd="1" destOrd="0" presId="urn:microsoft.com/office/officeart/2005/8/layout/hProcess7"/>
    <dgm:cxn modelId="{A4C01585-EB3F-4FF3-9C44-82ED7B20C133}" type="presParOf" srcId="{08F9A1B0-6F81-4C3A-B137-9596D1804DCD}" destId="{6EFB5320-1699-4559-B81C-3F14990670DA}" srcOrd="2" destOrd="0" presId="urn:microsoft.com/office/officeart/2005/8/layout/hProcess7"/>
    <dgm:cxn modelId="{1DB876BF-6892-44B8-984D-993CF7414381}" type="presParOf" srcId="{C13A002C-7F1C-4C64-817D-A005A23390BB}" destId="{6EDBA6E4-FB5A-4F29-868E-24C6EE8AE179}" srcOrd="3" destOrd="0" presId="urn:microsoft.com/office/officeart/2005/8/layout/hProcess7"/>
    <dgm:cxn modelId="{1D54BF9E-F3F8-4BE8-98EE-99F0448C9FF5}" type="presParOf" srcId="{C13A002C-7F1C-4C64-817D-A005A23390BB}" destId="{07888260-4963-4CD3-8684-BA23D58DF8AC}" srcOrd="4" destOrd="0" presId="urn:microsoft.com/office/officeart/2005/8/layout/hProcess7"/>
    <dgm:cxn modelId="{5E0BD311-8D86-41F8-97F0-7BA490CB3D98}" type="presParOf" srcId="{07888260-4963-4CD3-8684-BA23D58DF8AC}" destId="{984F55D2-1897-45D4-BD7E-80ED5BB5AB6A}" srcOrd="0" destOrd="0" presId="urn:microsoft.com/office/officeart/2005/8/layout/hProcess7"/>
    <dgm:cxn modelId="{EDE4CAD1-2350-40B3-9957-0E44CD949328}" type="presParOf" srcId="{07888260-4963-4CD3-8684-BA23D58DF8AC}" destId="{005D8B47-1BF9-4DB0-B156-311D3EA58F20}" srcOrd="1" destOrd="0" presId="urn:microsoft.com/office/officeart/2005/8/layout/hProcess7"/>
    <dgm:cxn modelId="{28326DEF-1C20-443F-88D0-AA0DFCA33A09}" type="presParOf" srcId="{07888260-4963-4CD3-8684-BA23D58DF8AC}" destId="{20E5EDE0-E59F-4A16-A338-A03EFF49B33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03E72C-EEDA-480B-B8DF-468E30CF2445}">
      <dsp:nvSpPr>
        <dsp:cNvPr id="0" name=""/>
        <dsp:cNvSpPr/>
      </dsp:nvSpPr>
      <dsp:spPr>
        <a:xfrm>
          <a:off x="0" y="654259"/>
          <a:ext cx="583264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598C6-F38F-4AFA-B15D-43990E7C9E28}">
      <dsp:nvSpPr>
        <dsp:cNvPr id="0" name=""/>
        <dsp:cNvSpPr/>
      </dsp:nvSpPr>
      <dsp:spPr>
        <a:xfrm>
          <a:off x="278816" y="4124"/>
          <a:ext cx="5552006" cy="9748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itchFamily="34" charset="-18"/>
            </a:rPr>
            <a:t>lineárně organizovanou </a:t>
          </a:r>
          <a:r>
            <a:rPr lang="cs-CZ" sz="2200" b="1" kern="1200" dirty="0" smtClean="0">
              <a:latin typeface="Gill Sans MT" pitchFamily="34" charset="-18"/>
            </a:rPr>
            <a:t>operační paměť</a:t>
          </a:r>
          <a:r>
            <a:rPr lang="cs-CZ" sz="2200" kern="1200" dirty="0" smtClean="0">
              <a:latin typeface="Gill Sans MT" pitchFamily="34" charset="-18"/>
            </a:rPr>
            <a:t>, která je rozdělena na stejně velké buňky</a:t>
          </a:r>
          <a:endParaRPr lang="cs-CZ" sz="2200" kern="1200" dirty="0"/>
        </a:p>
      </dsp:txBody>
      <dsp:txXfrm>
        <a:off x="278816" y="4124"/>
        <a:ext cx="5552006" cy="974854"/>
      </dsp:txXfrm>
    </dsp:sp>
    <dsp:sp modelId="{64409627-A86E-4F7B-BB36-12ACEE7F16B8}">
      <dsp:nvSpPr>
        <dsp:cNvPr id="0" name=""/>
        <dsp:cNvSpPr/>
      </dsp:nvSpPr>
      <dsp:spPr>
        <a:xfrm>
          <a:off x="0" y="1968015"/>
          <a:ext cx="583264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E3AE1-989B-4F86-BB8E-A0135F7EFF78}">
      <dsp:nvSpPr>
        <dsp:cNvPr id="0" name=""/>
        <dsp:cNvSpPr/>
      </dsp:nvSpPr>
      <dsp:spPr>
        <a:xfrm>
          <a:off x="277677" y="1327459"/>
          <a:ext cx="5553541" cy="9652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Gill Sans MT" pitchFamily="34" charset="-18"/>
            </a:rPr>
            <a:t>procesor s ALU </a:t>
          </a:r>
          <a:r>
            <a:rPr lang="cs-CZ" sz="2200" kern="1200" dirty="0" smtClean="0">
              <a:latin typeface="Gill Sans MT" pitchFamily="34" charset="-18"/>
            </a:rPr>
            <a:t>(</a:t>
          </a:r>
          <a:r>
            <a:rPr lang="cs-CZ" sz="2200" kern="1200" dirty="0" err="1" smtClean="0">
              <a:latin typeface="Gill Sans MT" pitchFamily="34" charset="-18"/>
            </a:rPr>
            <a:t>Arithmetic</a:t>
          </a:r>
          <a:r>
            <a:rPr lang="cs-CZ" sz="2200" kern="1200" dirty="0" smtClean="0">
              <a:latin typeface="Gill Sans MT" pitchFamily="34" charset="-18"/>
            </a:rPr>
            <a:t> </a:t>
          </a:r>
          <a:r>
            <a:rPr lang="cs-CZ" sz="2200" kern="1200" dirty="0" err="1" smtClean="0">
              <a:latin typeface="Gill Sans MT" pitchFamily="34" charset="-18"/>
            </a:rPr>
            <a:t>Logic</a:t>
          </a:r>
          <a:r>
            <a:rPr lang="cs-CZ" sz="2200" kern="1200" dirty="0" smtClean="0">
              <a:latin typeface="Gill Sans MT" pitchFamily="34" charset="-18"/>
            </a:rPr>
            <a:t> Unit) , </a:t>
          </a:r>
          <a:r>
            <a:rPr lang="cs-CZ" sz="2200" b="1" kern="1200" dirty="0" smtClean="0">
              <a:latin typeface="Gill Sans MT" pitchFamily="34" charset="-18"/>
            </a:rPr>
            <a:t>řadičem</a:t>
          </a:r>
          <a:r>
            <a:rPr lang="cs-CZ" sz="2200" kern="1200" dirty="0" smtClean="0">
              <a:latin typeface="Gill Sans MT" pitchFamily="34" charset="-18"/>
            </a:rPr>
            <a:t> a </a:t>
          </a:r>
          <a:r>
            <a:rPr lang="cs-CZ" sz="2200" b="1" kern="1200" dirty="0" smtClean="0">
              <a:latin typeface="Gill Sans MT" pitchFamily="34" charset="-18"/>
            </a:rPr>
            <a:t>datovými registry</a:t>
          </a:r>
          <a:endParaRPr lang="cs-CZ" sz="2200" kern="1200" dirty="0" smtClean="0">
            <a:latin typeface="Gill Sans MT" pitchFamily="34" charset="-18"/>
          </a:endParaRPr>
        </a:p>
      </dsp:txBody>
      <dsp:txXfrm>
        <a:off x="277677" y="1327459"/>
        <a:ext cx="5553541" cy="965275"/>
      </dsp:txXfrm>
    </dsp:sp>
    <dsp:sp modelId="{EBCA0DA1-CA11-463D-9F97-640AF632CFF9}">
      <dsp:nvSpPr>
        <dsp:cNvPr id="0" name=""/>
        <dsp:cNvSpPr/>
      </dsp:nvSpPr>
      <dsp:spPr>
        <a:xfrm>
          <a:off x="0" y="3329907"/>
          <a:ext cx="583264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D9FC9-3FDC-4466-9C90-018877352CAD}">
      <dsp:nvSpPr>
        <dsp:cNvPr id="0" name=""/>
        <dsp:cNvSpPr/>
      </dsp:nvSpPr>
      <dsp:spPr>
        <a:xfrm>
          <a:off x="277677" y="2641215"/>
          <a:ext cx="5553541" cy="10134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smtClean="0">
              <a:latin typeface="Gill Sans MT" pitchFamily="34" charset="-18"/>
            </a:rPr>
            <a:t>V/V zařízení</a:t>
          </a:r>
          <a:endParaRPr lang="cs-CZ" sz="2200" b="1" kern="1200" dirty="0" smtClean="0">
            <a:latin typeface="Gill Sans MT" pitchFamily="34" charset="-18"/>
          </a:endParaRPr>
        </a:p>
      </dsp:txBody>
      <dsp:txXfrm>
        <a:off x="277677" y="2641215"/>
        <a:ext cx="5553541" cy="10134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1993DB-DD3A-40FF-91A0-A28B38A8D859}">
      <dsp:nvSpPr>
        <dsp:cNvPr id="0" name=""/>
        <dsp:cNvSpPr/>
      </dsp:nvSpPr>
      <dsp:spPr>
        <a:xfrm>
          <a:off x="275339" y="0"/>
          <a:ext cx="3120514" cy="273630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E6FD5-4D07-40F7-B1D8-94BAF84D7DA4}">
      <dsp:nvSpPr>
        <dsp:cNvPr id="0" name=""/>
        <dsp:cNvSpPr/>
      </dsp:nvSpPr>
      <dsp:spPr>
        <a:xfrm>
          <a:off x="3943" y="820891"/>
          <a:ext cx="1181665" cy="10945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Zdrojový kód</a:t>
          </a:r>
          <a:endParaRPr lang="cs-CZ" sz="1300" kern="1200" dirty="0"/>
        </a:p>
      </dsp:txBody>
      <dsp:txXfrm>
        <a:off x="3943" y="820891"/>
        <a:ext cx="1181665" cy="1094521"/>
      </dsp:txXfrm>
    </dsp:sp>
    <dsp:sp modelId="{DAA0B2FF-B49B-4D68-AF92-00D19A610420}">
      <dsp:nvSpPr>
        <dsp:cNvPr id="0" name=""/>
        <dsp:cNvSpPr/>
      </dsp:nvSpPr>
      <dsp:spPr>
        <a:xfrm>
          <a:off x="1244763" y="820891"/>
          <a:ext cx="1181665" cy="109452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Překladač (generátor kódu)</a:t>
          </a:r>
          <a:endParaRPr lang="cs-CZ" sz="1300" kern="1200" dirty="0"/>
        </a:p>
      </dsp:txBody>
      <dsp:txXfrm>
        <a:off x="1244763" y="820891"/>
        <a:ext cx="1181665" cy="1094521"/>
      </dsp:txXfrm>
    </dsp:sp>
    <dsp:sp modelId="{2EA2E84B-AF0F-4008-BC7D-38C929CCB10C}">
      <dsp:nvSpPr>
        <dsp:cNvPr id="0" name=""/>
        <dsp:cNvSpPr/>
      </dsp:nvSpPr>
      <dsp:spPr>
        <a:xfrm>
          <a:off x="2485584" y="820891"/>
          <a:ext cx="1181665" cy="10945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Binární kód (např. soubor .</a:t>
          </a:r>
          <a:r>
            <a:rPr lang="cs-CZ" sz="1300" kern="1200" dirty="0" err="1" smtClean="0"/>
            <a:t>exe</a:t>
          </a:r>
          <a:r>
            <a:rPr lang="cs-CZ" sz="1300" kern="1200" dirty="0" smtClean="0"/>
            <a:t>)</a:t>
          </a:r>
          <a:endParaRPr lang="cs-CZ" sz="1300" kern="1200" dirty="0"/>
        </a:p>
      </dsp:txBody>
      <dsp:txXfrm>
        <a:off x="2485584" y="820891"/>
        <a:ext cx="1181665" cy="10945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DF52A1-A469-48BD-90C1-53485FE1E783}">
      <dsp:nvSpPr>
        <dsp:cNvPr id="0" name=""/>
        <dsp:cNvSpPr/>
      </dsp:nvSpPr>
      <dsp:spPr>
        <a:xfrm>
          <a:off x="0" y="0"/>
          <a:ext cx="1662442" cy="1296144"/>
        </a:xfrm>
        <a:prstGeom prst="flowChartAlternateProcess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6200000">
        <a:off x="-365174" y="365174"/>
        <a:ext cx="1062838" cy="332488"/>
      </dsp:txXfrm>
    </dsp:sp>
    <dsp:sp modelId="{F93BB3A3-EAEE-4D84-A24E-03330DC7B820}">
      <dsp:nvSpPr>
        <dsp:cNvPr id="0" name=""/>
        <dsp:cNvSpPr/>
      </dsp:nvSpPr>
      <dsp:spPr>
        <a:xfrm>
          <a:off x="332488" y="0"/>
          <a:ext cx="1238519" cy="1296144"/>
        </a:xfrm>
        <a:prstGeom prst="round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Binární kód (.</a:t>
          </a:r>
          <a:r>
            <a:rPr lang="cs-CZ" sz="2100" kern="1200" dirty="0" err="1" smtClean="0"/>
            <a:t>exe</a:t>
          </a:r>
          <a:r>
            <a:rPr lang="cs-CZ" sz="2100" kern="1200" dirty="0" smtClean="0"/>
            <a:t>)</a:t>
          </a:r>
          <a:endParaRPr lang="cs-CZ" sz="2100" kern="1200" dirty="0"/>
        </a:p>
      </dsp:txBody>
      <dsp:txXfrm>
        <a:off x="332488" y="0"/>
        <a:ext cx="1238519" cy="1296144"/>
      </dsp:txXfrm>
    </dsp:sp>
    <dsp:sp modelId="{984F55D2-1897-45D4-BD7E-80ED5BB5AB6A}">
      <dsp:nvSpPr>
        <dsp:cNvPr id="0" name=""/>
        <dsp:cNvSpPr/>
      </dsp:nvSpPr>
      <dsp:spPr>
        <a:xfrm>
          <a:off x="1721933" y="0"/>
          <a:ext cx="1662442" cy="1296144"/>
        </a:xfrm>
        <a:prstGeom prst="cloud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 rot="16200000">
        <a:off x="1356758" y="365174"/>
        <a:ext cx="1062838" cy="332488"/>
      </dsp:txXfrm>
    </dsp:sp>
    <dsp:sp modelId="{6FD151C4-7910-4A07-92A7-3DF15EB5897B}">
      <dsp:nvSpPr>
        <dsp:cNvPr id="0" name=""/>
        <dsp:cNvSpPr/>
      </dsp:nvSpPr>
      <dsp:spPr>
        <a:xfrm rot="5400000">
          <a:off x="1634407" y="985815"/>
          <a:ext cx="190371" cy="249366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5EDE0-E59F-4A16-A338-A03EFF49B330}">
      <dsp:nvSpPr>
        <dsp:cNvPr id="0" name=""/>
        <dsp:cNvSpPr/>
      </dsp:nvSpPr>
      <dsp:spPr>
        <a:xfrm>
          <a:off x="2054421" y="0"/>
          <a:ext cx="1238519" cy="1296144"/>
        </a:xfrm>
        <a:prstGeom prst="cloudCallou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proces</a:t>
          </a:r>
          <a:endParaRPr lang="cs-CZ" sz="2100" kern="1200" dirty="0"/>
        </a:p>
      </dsp:txBody>
      <dsp:txXfrm>
        <a:off x="2054421" y="0"/>
        <a:ext cx="1238519" cy="12961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DF52A1-A469-48BD-90C1-53485FE1E783}">
      <dsp:nvSpPr>
        <dsp:cNvPr id="0" name=""/>
        <dsp:cNvSpPr/>
      </dsp:nvSpPr>
      <dsp:spPr>
        <a:xfrm>
          <a:off x="0" y="0"/>
          <a:ext cx="1430561" cy="1512168"/>
        </a:xfrm>
        <a:prstGeom prst="flowChartAlternateProcess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/>
        </a:p>
      </dsp:txBody>
      <dsp:txXfrm rot="16200000">
        <a:off x="-476932" y="476932"/>
        <a:ext cx="1239977" cy="286112"/>
      </dsp:txXfrm>
    </dsp:sp>
    <dsp:sp modelId="{F93BB3A3-EAEE-4D84-A24E-03330DC7B820}">
      <dsp:nvSpPr>
        <dsp:cNvPr id="0" name=""/>
        <dsp:cNvSpPr/>
      </dsp:nvSpPr>
      <dsp:spPr>
        <a:xfrm>
          <a:off x="286112" y="0"/>
          <a:ext cx="1065768" cy="1512168"/>
        </a:xfrm>
        <a:prstGeom prst="round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itchFamily="34" charset="-18"/>
            </a:rPr>
            <a:t>Zdrojový kód</a:t>
          </a:r>
          <a:endParaRPr lang="cs-CZ" sz="1700" kern="1200" dirty="0">
            <a:latin typeface="Gill Sans MT" pitchFamily="34" charset="-18"/>
          </a:endParaRPr>
        </a:p>
      </dsp:txBody>
      <dsp:txXfrm>
        <a:off x="286112" y="0"/>
        <a:ext cx="1065768" cy="1512168"/>
      </dsp:txXfrm>
    </dsp:sp>
    <dsp:sp modelId="{984F55D2-1897-45D4-BD7E-80ED5BB5AB6A}">
      <dsp:nvSpPr>
        <dsp:cNvPr id="0" name=""/>
        <dsp:cNvSpPr/>
      </dsp:nvSpPr>
      <dsp:spPr>
        <a:xfrm>
          <a:off x="1656178" y="0"/>
          <a:ext cx="1430561" cy="1512168"/>
        </a:xfrm>
        <a:prstGeom prst="pentag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 dirty="0"/>
        </a:p>
      </dsp:txBody>
      <dsp:txXfrm rot="16200000">
        <a:off x="1179245" y="476932"/>
        <a:ext cx="1239977" cy="286112"/>
      </dsp:txXfrm>
    </dsp:sp>
    <dsp:sp modelId="{6FD151C4-7910-4A07-92A7-3DF15EB5897B}">
      <dsp:nvSpPr>
        <dsp:cNvPr id="0" name=""/>
        <dsp:cNvSpPr/>
      </dsp:nvSpPr>
      <dsp:spPr>
        <a:xfrm rot="5400000">
          <a:off x="1376963" y="1189489"/>
          <a:ext cx="222305" cy="214584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5EDE0-E59F-4A16-A338-A03EFF49B330}">
      <dsp:nvSpPr>
        <dsp:cNvPr id="0" name=""/>
        <dsp:cNvSpPr/>
      </dsp:nvSpPr>
      <dsp:spPr>
        <a:xfrm>
          <a:off x="1942290" y="0"/>
          <a:ext cx="1065768" cy="1512168"/>
        </a:xfrm>
        <a:prstGeom prst="cloud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baseline="0" dirty="0" smtClean="0">
              <a:latin typeface="Gill Sans MT" pitchFamily="34" charset="-18"/>
            </a:rPr>
            <a:t>interpret</a:t>
          </a:r>
          <a:endParaRPr lang="cs-CZ" sz="1500" kern="1200" baseline="0" dirty="0">
            <a:latin typeface="Gill Sans MT" pitchFamily="34" charset="-18"/>
          </a:endParaRPr>
        </a:p>
      </dsp:txBody>
      <dsp:txXfrm>
        <a:off x="1942290" y="0"/>
        <a:ext cx="1065768" cy="1512168"/>
      </dsp:txXfrm>
    </dsp:sp>
    <dsp:sp modelId="{1093A61E-5684-4ACE-8940-4BC12BFB7A5D}">
      <dsp:nvSpPr>
        <dsp:cNvPr id="0" name=""/>
        <dsp:cNvSpPr/>
      </dsp:nvSpPr>
      <dsp:spPr>
        <a:xfrm>
          <a:off x="2961594" y="0"/>
          <a:ext cx="1430561" cy="1512168"/>
        </a:xfrm>
        <a:prstGeom prst="cloud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 rot="16200000">
        <a:off x="2484661" y="476932"/>
        <a:ext cx="1239977" cy="286112"/>
      </dsp:txXfrm>
    </dsp:sp>
    <dsp:sp modelId="{2F66AB5F-3EC8-495A-9B40-B802B3E17751}">
      <dsp:nvSpPr>
        <dsp:cNvPr id="0" name=""/>
        <dsp:cNvSpPr/>
      </dsp:nvSpPr>
      <dsp:spPr>
        <a:xfrm rot="5400000">
          <a:off x="2857594" y="1189489"/>
          <a:ext cx="222305" cy="214584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DF52A1-A469-48BD-90C1-53485FE1E783}">
      <dsp:nvSpPr>
        <dsp:cNvPr id="0" name=""/>
        <dsp:cNvSpPr/>
      </dsp:nvSpPr>
      <dsp:spPr>
        <a:xfrm>
          <a:off x="0" y="0"/>
          <a:ext cx="1662442" cy="1512168"/>
        </a:xfrm>
        <a:prstGeom prst="flowChartAlternateProcess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 dirty="0"/>
        </a:p>
      </dsp:txBody>
      <dsp:txXfrm rot="16200000">
        <a:off x="-453744" y="453744"/>
        <a:ext cx="1239977" cy="332488"/>
      </dsp:txXfrm>
    </dsp:sp>
    <dsp:sp modelId="{F93BB3A3-EAEE-4D84-A24E-03330DC7B820}">
      <dsp:nvSpPr>
        <dsp:cNvPr id="0" name=""/>
        <dsp:cNvSpPr/>
      </dsp:nvSpPr>
      <dsp:spPr>
        <a:xfrm>
          <a:off x="332488" y="0"/>
          <a:ext cx="1238519" cy="1512168"/>
        </a:xfrm>
        <a:prstGeom prst="round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itchFamily="34" charset="-18"/>
            </a:rPr>
            <a:t>Zdrojový kód</a:t>
          </a:r>
          <a:endParaRPr lang="cs-CZ" sz="1700" kern="1200" dirty="0">
            <a:latin typeface="Gill Sans MT" pitchFamily="34" charset="-18"/>
          </a:endParaRPr>
        </a:p>
      </dsp:txBody>
      <dsp:txXfrm>
        <a:off x="332488" y="0"/>
        <a:ext cx="1238519" cy="1512168"/>
      </dsp:txXfrm>
    </dsp:sp>
    <dsp:sp modelId="{984F55D2-1897-45D4-BD7E-80ED5BB5AB6A}">
      <dsp:nvSpPr>
        <dsp:cNvPr id="0" name=""/>
        <dsp:cNvSpPr/>
      </dsp:nvSpPr>
      <dsp:spPr>
        <a:xfrm>
          <a:off x="1721933" y="0"/>
          <a:ext cx="1662442" cy="1512168"/>
        </a:xfrm>
        <a:prstGeom prst="pentag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 rot="16200000">
        <a:off x="1268188" y="453744"/>
        <a:ext cx="1239977" cy="332488"/>
      </dsp:txXfrm>
    </dsp:sp>
    <dsp:sp modelId="{6FD151C4-7910-4A07-92A7-3DF15EB5897B}">
      <dsp:nvSpPr>
        <dsp:cNvPr id="0" name=""/>
        <dsp:cNvSpPr/>
      </dsp:nvSpPr>
      <dsp:spPr>
        <a:xfrm rot="5400000">
          <a:off x="1618419" y="1172344"/>
          <a:ext cx="222347" cy="249366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5EDE0-E59F-4A16-A338-A03EFF49B330}">
      <dsp:nvSpPr>
        <dsp:cNvPr id="0" name=""/>
        <dsp:cNvSpPr/>
      </dsp:nvSpPr>
      <dsp:spPr>
        <a:xfrm>
          <a:off x="2054421" y="0"/>
          <a:ext cx="1238519" cy="1512168"/>
        </a:xfrm>
        <a:prstGeom prst="cloudCallou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itchFamily="34" charset="-18"/>
            </a:rPr>
            <a:t>Interpret</a:t>
          </a:r>
          <a:endParaRPr lang="cs-CZ" sz="1700" kern="1200" dirty="0">
            <a:latin typeface="Gill Sans MT" pitchFamily="34" charset="-18"/>
          </a:endParaRPr>
        </a:p>
      </dsp:txBody>
      <dsp:txXfrm>
        <a:off x="2054421" y="0"/>
        <a:ext cx="1238519" cy="151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96B3-DA30-4159-BC95-B61AF70BEA4A}" type="datetimeFigureOut">
              <a:rPr lang="cs-CZ" smtClean="0"/>
              <a:pPr/>
              <a:t>24.7.2012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EF25-50F8-4187-83B4-78305C4786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65562" name="Picture 26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FAF891-C642-49AF-808A-2B8B120DAD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AA3B4-9EE7-4D37-930D-49090DDF4C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637363-5DE7-4A3F-A2AA-5B291B613B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A93CF-9578-42DA-B8B4-DDD5204AD00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17CE5-7F2D-4864-A850-19225D714B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06970-1C81-4A5F-9488-EE698BA01B3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6FBF83-594F-4605-BC16-FECA7511086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7E2408-22F1-4940-89A6-244B629CC88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933C3-2844-407E-860B-30FFF00662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BA00CD-B8EE-42F0-8B9B-2C0B00F86E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545A62-CFAE-4AE9-BAEB-CEECA4C75C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91F0E-D66F-43AF-90C7-B01C0E4C918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B7BB8B-AA21-471B-8764-CCB23AEAB6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8EA29-335D-4F5A-A5A8-584E8DFEC8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BDCF70-0931-44BA-8312-1ACAD0BB13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CB5EC-3378-4ACC-944D-5315EA4284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D46F39-ECB8-41B2-936C-EC0AAEAAD4E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71C53-2EDB-4791-8406-370396B93CE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6F5844-6374-45EB-B495-F0AE6F7F66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76DD5-4ACA-4792-9341-DE03AFAF7D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42318-172F-4A59-822C-6E7A702081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02961-9088-4CC0-9817-606FC5222F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8DDA3B-653D-41FD-AA2B-B65CDFD44F41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DACEC7-AD5A-4731-8E7E-78B0F231D7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044B21-F943-4D3E-BFA4-422AE6D301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44B7A-0651-438B-9C7B-EA8B38569B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097B27-4489-454B-B68A-E887CE5CA2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2EDCCA-5DF0-4DF4-B110-9B9F2D6E6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876941-CDCE-476E-AB0D-D6655A070B1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756E1C-103B-45DA-9D3A-8E8372726A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2ED925-A65E-4279-83E2-E55706B407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48C9BB-0774-4086-960D-B00E819FD4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7BA2E4-0DB2-43F2-9B04-4F6234AA6B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0BBE79-5943-4E23-9A6B-A8764A0742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39DD7D-48A9-45EF-BD8E-5FF0A18577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E6D9BE-36C4-4CB3-8433-937DE8A6A6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39C10-30B8-4BBF-A23E-FE1B97CA72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11804-C9CB-4BD5-BADA-C7A57775EE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A9DAF-C43A-4FE6-B7C6-43EC76201F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0FCF0-BE03-4E2C-86C7-42445F803D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0511D-9811-4124-B2EA-EB30494F23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2A83B8-679D-4DE9-876B-610FB03BE2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BD3D14-97F9-4651-A8ED-98F434C7F4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94D021-B202-48C7-8738-8FE7E390AF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64537" name="Picture 25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F03FC62E-F876-41A9-98FE-933D1B6AE93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3C8DE0A6-A894-4A79-9AA8-47DFFBFC3E3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6619FD6D-A0E6-4085-A9B7-63AFBB74355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1050252D-7FA7-43EA-8C77-AC2226CD1790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Informační technologie</a:t>
            </a:r>
            <a:br>
              <a:rPr lang="cs-CZ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Jaroslav Šmarda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Paměť počítače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932040" y="908720"/>
          <a:ext cx="3168352" cy="583264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84176"/>
                <a:gridCol w="1584176"/>
              </a:tblGrid>
              <a:tr h="672100">
                <a:tc>
                  <a:txBody>
                    <a:bodyPr/>
                    <a:lstStyle/>
                    <a:p>
                      <a:r>
                        <a:rPr lang="cs-CZ" dirty="0" smtClean="0"/>
                        <a:t> 4 bity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Hexadecimální</a:t>
                      </a:r>
                      <a:r>
                        <a:rPr lang="cs-CZ" baseline="0" dirty="0" smtClean="0"/>
                        <a:t> číslice</a:t>
                      </a:r>
                      <a:endParaRPr lang="cs-CZ" dirty="0"/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1</a:t>
                      </a:r>
                      <a:endParaRPr lang="cs-CZ" sz="1400" dirty="0" smtClean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1</a:t>
                      </a:r>
                      <a:endParaRPr lang="cs-CZ" sz="1400" dirty="0" smtClean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1 0</a:t>
                      </a:r>
                      <a:endParaRPr lang="cs-CZ" sz="1400" dirty="0" smtClean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2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1 1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3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0 1 0 </a:t>
                      </a:r>
                      <a:r>
                        <a:rPr lang="cs-CZ" sz="1400" dirty="0" err="1" smtClean="0"/>
                        <a:t>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4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0 1 0 1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5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0 1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6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0 1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7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1 0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8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1 0 </a:t>
                      </a:r>
                      <a:r>
                        <a:rPr lang="cs-CZ" sz="1400" dirty="0" err="1" smtClean="0"/>
                        <a:t>0</a:t>
                      </a:r>
                      <a:r>
                        <a:rPr lang="cs-CZ" sz="1400" dirty="0" smtClean="0"/>
                        <a:t> 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9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1 0 1 0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A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1 0 1 1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B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0 </a:t>
                      </a:r>
                      <a:r>
                        <a:rPr lang="cs-CZ" sz="1400" dirty="0" err="1" smtClean="0"/>
                        <a:t>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C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0 1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D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0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E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  <a:tr h="32253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1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1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F</a:t>
                      </a:r>
                      <a:endParaRPr lang="cs-CZ" sz="1400" dirty="0">
                        <a:latin typeface="Gill Sans MT" pitchFamily="34" charset="-1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916832"/>
            <a:ext cx="3384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Gill Sans MT" pitchFamily="34" charset="-18"/>
              </a:rPr>
              <a:t>7D 30 FF 4A</a:t>
            </a:r>
          </a:p>
          <a:p>
            <a:endParaRPr lang="cs-CZ" sz="2800" dirty="0" smtClean="0">
              <a:latin typeface="Gill Sans MT" pitchFamily="34" charset="-18"/>
            </a:endParaRPr>
          </a:p>
          <a:p>
            <a:r>
              <a:rPr lang="cs-CZ" sz="2800" dirty="0" smtClean="0">
                <a:latin typeface="Gill Sans MT" pitchFamily="34" charset="-18"/>
              </a:rPr>
              <a:t>0111 1101</a:t>
            </a:r>
          </a:p>
          <a:p>
            <a:r>
              <a:rPr lang="cs-CZ" sz="2800" dirty="0" smtClean="0">
                <a:latin typeface="Gill Sans MT" pitchFamily="34" charset="-18"/>
              </a:rPr>
              <a:t>0011 0000</a:t>
            </a:r>
          </a:p>
          <a:p>
            <a:r>
              <a:rPr lang="cs-CZ" sz="2800" dirty="0" smtClean="0">
                <a:latin typeface="Gill Sans MT" pitchFamily="34" charset="-18"/>
              </a:rPr>
              <a:t>1111 </a:t>
            </a:r>
            <a:r>
              <a:rPr lang="cs-CZ" sz="2800" dirty="0" err="1" smtClean="0">
                <a:latin typeface="Gill Sans MT" pitchFamily="34" charset="-18"/>
              </a:rPr>
              <a:t>1111</a:t>
            </a:r>
            <a:endParaRPr lang="cs-CZ" sz="2800" dirty="0" smtClean="0">
              <a:latin typeface="Gill Sans MT" pitchFamily="34" charset="-18"/>
            </a:endParaRPr>
          </a:p>
          <a:p>
            <a:r>
              <a:rPr lang="cs-CZ" sz="2800" dirty="0" smtClean="0">
                <a:latin typeface="Gill Sans MT" pitchFamily="34" charset="-18"/>
              </a:rPr>
              <a:t>0100 1010</a:t>
            </a:r>
          </a:p>
          <a:p>
            <a:endParaRPr lang="cs-CZ" dirty="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Paměť počítače</a:t>
            </a:r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Paměť s přímým přístupem (RAM – </a:t>
            </a:r>
            <a:r>
              <a:rPr lang="cs-CZ" dirty="0" err="1" smtClean="0">
                <a:latin typeface="Gill Sans MT" pitchFamily="34" charset="-18"/>
              </a:rPr>
              <a:t>Random</a:t>
            </a:r>
            <a:r>
              <a:rPr lang="cs-CZ" dirty="0" smtClean="0">
                <a:latin typeface="Gill Sans MT" pitchFamily="34" charset="-18"/>
              </a:rPr>
              <a:t> Access </a:t>
            </a:r>
            <a:r>
              <a:rPr lang="cs-CZ" dirty="0" err="1" smtClean="0">
                <a:latin typeface="Gill Sans MT" pitchFamily="34" charset="-18"/>
              </a:rPr>
              <a:t>Memory</a:t>
            </a:r>
            <a:r>
              <a:rPr lang="cs-CZ" dirty="0" smtClean="0">
                <a:latin typeface="Gill Sans MT" pitchFamily="34" charset="-18"/>
              </a:rPr>
              <a:t>)</a:t>
            </a:r>
          </a:p>
          <a:p>
            <a:r>
              <a:rPr lang="cs-CZ" dirty="0" smtClean="0">
                <a:latin typeface="Gill Sans MT" pitchFamily="34" charset="-18"/>
              </a:rPr>
              <a:t>Všechna paměťová místa kdykoliv dostupná přes adresu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272" y="3416399"/>
            <a:ext cx="533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75856" y="3933056"/>
            <a:ext cx="936104" cy="37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5C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479715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Adresa: 4010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3808" y="52199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Adresa: 4012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11960" y="4941168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Adresa: 4014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6" y="1052736"/>
            <a:ext cx="90703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Program – posloupnost instrukcí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cs-CZ" sz="29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Předpis pro řešení úlohy</a:t>
            </a:r>
          </a:p>
          <a:p>
            <a:r>
              <a:rPr lang="cs-CZ" dirty="0" smtClean="0">
                <a:latin typeface="Gill Sans MT" pitchFamily="34" charset="-18"/>
              </a:rPr>
              <a:t>Procesor</a:t>
            </a:r>
            <a:r>
              <a:rPr kumimoji="0" lang="cs-CZ" sz="29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interpretuje (postupně provádí) instrukce uložené v paměti </a:t>
            </a:r>
            <a:r>
              <a:rPr lang="cs-CZ" dirty="0" smtClean="0">
                <a:latin typeface="Gill Sans MT" pitchFamily="34" charset="-18"/>
              </a:rPr>
              <a:t>v</a:t>
            </a:r>
            <a:r>
              <a:rPr kumimoji="0" lang="cs-CZ" sz="29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pořadí, ve kterém jsou uloženy v paměti, pokud toto pořadí není změněno speciálními instrukcemi</a:t>
            </a:r>
          </a:p>
          <a:p>
            <a:r>
              <a:rPr lang="cs-CZ" dirty="0" smtClean="0">
                <a:latin typeface="Gill Sans MT" pitchFamily="34" charset="-18"/>
              </a:rPr>
              <a:t>Z</a:t>
            </a:r>
            <a:r>
              <a:rPr kumimoji="0" lang="cs-CZ" sz="29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měna pořadí provádění instrukcí:</a:t>
            </a:r>
          </a:p>
          <a:p>
            <a:pPr lvl="1"/>
            <a:r>
              <a:rPr kumimoji="0" lang="cs-CZ" sz="26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instrukce podmíněného a nepodmíněného skoku</a:t>
            </a:r>
            <a:endParaRPr kumimoji="0" lang="cs-CZ" sz="2600" kern="1200" dirty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Rozdělení instrukcí procesoru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ill Sans MT" pitchFamily="34" charset="-18"/>
              </a:rPr>
              <a:t>Přesunové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mezi registry procesoru nebo mezi operační pamětí a registry</a:t>
            </a:r>
          </a:p>
          <a:p>
            <a:r>
              <a:rPr lang="cs-CZ" dirty="0" smtClean="0">
                <a:latin typeface="Gill Sans MT" pitchFamily="34" charset="-18"/>
              </a:rPr>
              <a:t>Aritmetické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sčítání, odčítání, …</a:t>
            </a:r>
          </a:p>
          <a:p>
            <a:r>
              <a:rPr lang="cs-CZ" dirty="0" smtClean="0">
                <a:latin typeface="Gill Sans MT" pitchFamily="34" charset="-18"/>
              </a:rPr>
              <a:t>Logické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log. součet, log. součin, rotace a posuvy, …</a:t>
            </a:r>
          </a:p>
          <a:p>
            <a:r>
              <a:rPr lang="cs-CZ" dirty="0" smtClean="0">
                <a:latin typeface="Gill Sans MT" pitchFamily="34" charset="-18"/>
              </a:rPr>
              <a:t>Skoku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při rozhodování, …</a:t>
            </a:r>
          </a:p>
          <a:p>
            <a:r>
              <a:rPr lang="cs-CZ" dirty="0" smtClean="0">
                <a:latin typeface="Gill Sans MT" pitchFamily="34" charset="-18"/>
              </a:rPr>
              <a:t>vstupně výstupní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 práci s periferními zařízeními, …</a:t>
            </a:r>
          </a:p>
          <a:p>
            <a:r>
              <a:rPr lang="cs-CZ" dirty="0" smtClean="0">
                <a:latin typeface="Gill Sans MT" pitchFamily="34" charset="-18"/>
              </a:rPr>
              <a:t>Ostatní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řídicí,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827963" cy="864518"/>
          </a:xfrm>
        </p:spPr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Příklady instrukcí procesoru Intel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593" y="1916832"/>
            <a:ext cx="62007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Dvě základní koncepce procesorů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CISC (</a:t>
            </a:r>
            <a:r>
              <a:rPr lang="cs-CZ" dirty="0" err="1" smtClean="0">
                <a:latin typeface="Gill Sans MT" pitchFamily="34" charset="-18"/>
              </a:rPr>
              <a:t>Complete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Instruction</a:t>
            </a:r>
            <a:r>
              <a:rPr lang="cs-CZ" dirty="0" smtClean="0">
                <a:latin typeface="Gill Sans MT" pitchFamily="34" charset="-18"/>
              </a:rPr>
              <a:t> Set Computer)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úplná instrukční sada (Intel)</a:t>
            </a:r>
          </a:p>
          <a:p>
            <a:r>
              <a:rPr lang="cs-CZ" dirty="0" smtClean="0">
                <a:latin typeface="Gill Sans MT" pitchFamily="34" charset="-18"/>
              </a:rPr>
              <a:t>RISC (</a:t>
            </a:r>
            <a:r>
              <a:rPr lang="cs-CZ" dirty="0" err="1" smtClean="0">
                <a:latin typeface="Gill Sans MT" pitchFamily="34" charset="-18"/>
              </a:rPr>
              <a:t>Reduced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Instruction</a:t>
            </a:r>
            <a:r>
              <a:rPr lang="cs-CZ" dirty="0" smtClean="0">
                <a:latin typeface="Gill Sans MT" pitchFamily="34" charset="-18"/>
              </a:rPr>
              <a:t> Set Computer)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redukovaná instrukční sada.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 vykonání 80 % operací je zapotřebí cca 20% instrukcí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méně časté instrukce nahrazeny programem ze základních instrukcí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Zjednodušení procesoru, zvýšení rychlosti (A4 pro </a:t>
            </a:r>
            <a:r>
              <a:rPr lang="cs-CZ" dirty="0" err="1" smtClean="0">
                <a:latin typeface="Gill Sans MT" pitchFamily="34" charset="-18"/>
              </a:rPr>
              <a:t>iPhone</a:t>
            </a:r>
            <a:r>
              <a:rPr lang="cs-CZ" dirty="0" smtClean="0">
                <a:latin typeface="Gill Sans MT" pitchFamily="34" charset="-18"/>
              </a:rPr>
              <a:t> a </a:t>
            </a:r>
            <a:r>
              <a:rPr lang="cs-CZ" dirty="0" err="1" smtClean="0">
                <a:latin typeface="Gill Sans MT" pitchFamily="34" charset="-18"/>
              </a:rPr>
              <a:t>iPad</a:t>
            </a:r>
            <a:r>
              <a:rPr lang="cs-CZ" dirty="0" smtClean="0">
                <a:latin typeface="Gill Sans MT" pitchFamily="34" charset="-18"/>
              </a:rPr>
              <a:t>)</a:t>
            </a:r>
          </a:p>
          <a:p>
            <a:pPr algn="l" rtl="0" eaLnBrk="1" latinLnBrk="0" hangingPunct="1">
              <a:spcBef>
                <a:spcPct val="0"/>
              </a:spcBef>
              <a:buNone/>
            </a:pP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Procesor A5 (RISC ARM)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4" name="Obrázek 3" descr="a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400" y="1844824"/>
            <a:ext cx="71120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4184"/>
            <a:ext cx="8712968" cy="990600"/>
          </a:xfrm>
        </p:spPr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Základní deska notebooku (Intel – CISC)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3" name="Obrázek 2" descr="DSC00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38156"/>
            <a:ext cx="5690457" cy="520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27963" cy="647700"/>
          </a:xfrm>
        </p:spPr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3 servery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4" name="Zástupný symbol pro obsah 3" descr="DSC003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1" y="1691732"/>
            <a:ext cx="7340598" cy="4257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Informační technologie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Historie počítačů</a:t>
            </a:r>
          </a:p>
          <a:p>
            <a:r>
              <a:rPr lang="cs-CZ" dirty="0" smtClean="0">
                <a:latin typeface="Gill Sans MT" pitchFamily="34" charset="-18"/>
              </a:rPr>
              <a:t>Koncepce počítače</a:t>
            </a:r>
          </a:p>
          <a:p>
            <a:r>
              <a:rPr lang="cs-CZ" dirty="0" smtClean="0">
                <a:latin typeface="Gill Sans MT" pitchFamily="34" charset="-18"/>
              </a:rPr>
              <a:t>Procesor</a:t>
            </a:r>
          </a:p>
          <a:p>
            <a:r>
              <a:rPr lang="cs-CZ" dirty="0" smtClean="0">
                <a:latin typeface="Gill Sans MT" pitchFamily="34" charset="-18"/>
              </a:rPr>
              <a:t>Operační systém</a:t>
            </a:r>
          </a:p>
          <a:p>
            <a:r>
              <a:rPr lang="cs-CZ" dirty="0" smtClean="0">
                <a:latin typeface="Gill Sans MT" pitchFamily="34" charset="-18"/>
              </a:rPr>
              <a:t>Programovací jazyky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827963" cy="647700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Server se dvěma procesory </a:t>
            </a: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/>
            </a:r>
            <a:b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</a:b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(</a:t>
            </a: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Intel – CISC)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3" name="Obrázek 2" descr="DSC00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59318"/>
            <a:ext cx="6912902" cy="461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err="1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Nvidia</a:t>
            </a: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 </a:t>
            </a:r>
            <a:r>
              <a:rPr kumimoji="0" lang="cs-CZ" sz="4400" kern="1200" dirty="0" err="1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Tegra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2050" name="Picture 2" descr="-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31080"/>
            <a:ext cx="6552728" cy="374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Operační systém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3419872" y="1916832"/>
            <a:ext cx="2592288" cy="3600400"/>
            <a:chOff x="683568" y="1916832"/>
            <a:chExt cx="2592288" cy="3600400"/>
          </a:xfrm>
        </p:grpSpPr>
        <p:sp>
          <p:nvSpPr>
            <p:cNvPr id="5" name="Obdélník 4"/>
            <p:cNvSpPr/>
            <p:nvPr/>
          </p:nvSpPr>
          <p:spPr>
            <a:xfrm>
              <a:off x="683568" y="1916832"/>
              <a:ext cx="2592288" cy="64807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Uživatel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683568" y="2852936"/>
              <a:ext cx="2592288" cy="6480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Aplikace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683568" y="3861048"/>
              <a:ext cx="2592288" cy="6480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Operační systém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683568" y="4869160"/>
              <a:ext cx="2592288" cy="64807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Hardware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1" name="Obousměrná svislá šipka 10"/>
            <p:cNvSpPr/>
            <p:nvPr/>
          </p:nvSpPr>
          <p:spPr>
            <a:xfrm>
              <a:off x="1907704" y="2564904"/>
              <a:ext cx="216024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ousměrná svislá šipka 11"/>
            <p:cNvSpPr/>
            <p:nvPr/>
          </p:nvSpPr>
          <p:spPr>
            <a:xfrm>
              <a:off x="1907704" y="3501008"/>
              <a:ext cx="216024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ousměrná svislá šipka 12"/>
            <p:cNvSpPr/>
            <p:nvPr/>
          </p:nvSpPr>
          <p:spPr>
            <a:xfrm>
              <a:off x="1907704" y="4509120"/>
              <a:ext cx="216024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6485" y="980728"/>
            <a:ext cx="7827963" cy="647700"/>
          </a:xfrm>
        </p:spPr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Softwarová struktura počítače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603" y="1700808"/>
            <a:ext cx="58007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779912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Hardware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35896" y="36450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Operační systém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79712" y="20515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Program 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67944" y="20515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Program 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84168" y="20515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Program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98240"/>
            <a:ext cx="8279832" cy="990600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Systémový software – operační systém (OS)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Operační systém (OS)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prostředník mezi HW a aplikačními programy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rozhraní: 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pro hardware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pro aplikační programy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běží v každém počítači (i v </a:t>
            </a:r>
            <a:r>
              <a:rPr lang="cs-CZ" dirty="0" err="1" smtClean="0">
                <a:latin typeface="Gill Sans MT" pitchFamily="34" charset="-18"/>
              </a:rPr>
              <a:t>iPhone</a:t>
            </a:r>
            <a:r>
              <a:rPr lang="cs-CZ" dirty="0" smtClean="0">
                <a:latin typeface="Gill Sans MT" pitchFamily="34" charset="-18"/>
              </a:rPr>
              <a:t>)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abstrakce pro ovládání hardware (zjednodušení aplikačních programů)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Operační systém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více programů paralelně</a:t>
            </a:r>
          </a:p>
          <a:p>
            <a:r>
              <a:rPr lang="cs-CZ" dirty="0" smtClean="0">
                <a:latin typeface="Gill Sans MT" pitchFamily="34" charset="-18"/>
              </a:rPr>
              <a:t>správa zdrojů (procesor, paměť, obrazovka, klávesnice, tiskárny, další V/V zařízení)</a:t>
            </a:r>
          </a:p>
          <a:p>
            <a:r>
              <a:rPr lang="cs-CZ" dirty="0" smtClean="0">
                <a:latin typeface="Gill Sans MT" pitchFamily="34" charset="-18"/>
              </a:rPr>
              <a:t>efektivní využití hardwaru, který je k dispozici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Gill Sans MT" pitchFamily="34" charset="-18"/>
              </a:rPr>
              <a:t>Příklady operačních systémů</a:t>
            </a:r>
            <a:endParaRPr lang="cs-CZ" sz="3600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Windows 7</a:t>
            </a:r>
          </a:p>
          <a:p>
            <a:r>
              <a:rPr lang="cs-CZ" dirty="0" smtClean="0">
                <a:latin typeface="Gill Sans MT" pitchFamily="34" charset="-18"/>
              </a:rPr>
              <a:t>Linux</a:t>
            </a:r>
          </a:p>
          <a:p>
            <a:r>
              <a:rPr lang="cs-CZ" dirty="0" smtClean="0">
                <a:latin typeface="Gill Sans MT" pitchFamily="34" charset="-18"/>
              </a:rPr>
              <a:t>Android</a:t>
            </a:r>
          </a:p>
          <a:p>
            <a:r>
              <a:rPr lang="cs-CZ" dirty="0" smtClean="0">
                <a:latin typeface="Gill Sans MT" pitchFamily="34" charset="-18"/>
              </a:rPr>
              <a:t>Mac OS X</a:t>
            </a:r>
          </a:p>
          <a:p>
            <a:r>
              <a:rPr lang="cs-CZ" dirty="0" smtClean="0">
                <a:latin typeface="Gill Sans MT" pitchFamily="34" charset="-18"/>
              </a:rPr>
              <a:t>Mac </a:t>
            </a:r>
            <a:r>
              <a:rPr lang="cs-CZ" dirty="0" err="1" smtClean="0">
                <a:latin typeface="Gill Sans MT" pitchFamily="34" charset="-18"/>
              </a:rPr>
              <a:t>iOS</a:t>
            </a:r>
            <a:endParaRPr lang="cs-CZ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Chrome OS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Aplikační programy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Gill Sans MT" pitchFamily="34" charset="-18"/>
              </a:rPr>
              <a:t>Aplikační program</a:t>
            </a:r>
            <a:r>
              <a:rPr lang="cs-CZ" dirty="0" smtClean="0">
                <a:latin typeface="Gill Sans MT" pitchFamily="34" charset="-18"/>
              </a:rPr>
              <a:t> nebo </a:t>
            </a:r>
            <a:r>
              <a:rPr lang="cs-CZ" b="1" dirty="0" smtClean="0">
                <a:latin typeface="Gill Sans MT" pitchFamily="34" charset="-18"/>
              </a:rPr>
              <a:t>aplikace: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řeší jednu nebo několik vzájemně propojených úloh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pomáhá uživateli řešit problémy reálného světa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naplňuje potřeby uživatele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Příklady: 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podnikový software, účetní software, kancelářský program, grafický program, počítačová hra</a:t>
            </a:r>
            <a:endParaRPr lang="en-US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Systémový software (komponenta OS):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řídí a integruje počítačové zdroje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</a:rPr>
              <a:t>Výpočetní proces v počítači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posloupnost elementárních kroků s počátkem a koncem přetvářející vstupní data (vstupní parametry na výstupní (řešení)</a:t>
            </a:r>
          </a:p>
          <a:p>
            <a:r>
              <a:rPr lang="cs-CZ" dirty="0" smtClean="0">
                <a:latin typeface="Gill Sans MT" pitchFamily="34" charset="-18"/>
              </a:rPr>
              <a:t>je důsledkem vykonávání programu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6352512" cy="2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Programovací jazyky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Gill Sans MT" pitchFamily="34" charset="-18"/>
              </a:rPr>
              <a:t>Program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předpis s přesně daným tvarem a významem, podle kterého vzniká výpočetní proces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je pasivní entita – text</a:t>
            </a:r>
          </a:p>
          <a:p>
            <a:r>
              <a:rPr lang="cs-CZ" dirty="0" smtClean="0">
                <a:latin typeface="Gill Sans MT" pitchFamily="34" charset="-18"/>
              </a:rPr>
              <a:t>Programovací jazyk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smluvená pravidla, v souladu se kterými je program vytvořen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program je napsán v programovacím jazyku</a:t>
            </a:r>
          </a:p>
          <a:p>
            <a:r>
              <a:rPr lang="cs-CZ" dirty="0" smtClean="0">
                <a:latin typeface="Gill Sans MT" pitchFamily="34" charset="-18"/>
              </a:rPr>
              <a:t>Algoritmus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přesný návod či postup, kterým lze vyřešit daný typ úlohy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teoretický princip řešení problému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Historie počítačů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1833 - Angličan Charles </a:t>
            </a:r>
            <a:r>
              <a:rPr kumimoji="0" lang="cs-CZ" sz="3400" kern="1200" dirty="0" err="1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Babage</a:t>
            </a:r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tzv."</a:t>
            </a:r>
            <a:r>
              <a:rPr kumimoji="0" lang="cs-CZ" sz="3400" kern="1200" dirty="0" err="1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Analytical</a:t>
            </a:r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</a:t>
            </a:r>
            <a:r>
              <a:rPr kumimoji="0" lang="cs-CZ" sz="3400" kern="1200" dirty="0" err="1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Engine</a:t>
            </a:r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" pracující s děrnými štítky</a:t>
            </a:r>
          </a:p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1938- německý stavební inženýr Konrád </a:t>
            </a:r>
            <a:r>
              <a:rPr kumimoji="0" lang="cs-CZ" sz="3400" kern="1200" dirty="0" err="1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Zuse</a:t>
            </a:r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sestrojil první mechanický počítač Z1</a:t>
            </a:r>
          </a:p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1941 - Z3 od </a:t>
            </a:r>
            <a:r>
              <a:rPr kumimoji="0" lang="cs-CZ" sz="3400" kern="1200" dirty="0" err="1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Konrada</a:t>
            </a:r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</a:t>
            </a:r>
            <a:r>
              <a:rPr kumimoji="0" lang="cs-CZ" sz="3400" kern="1200" dirty="0" err="1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Zuse</a:t>
            </a:r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 první reléový (zničen 1944) – dvojková soustava</a:t>
            </a:r>
          </a:p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1946 - americký ENIAC - desítková soustava</a:t>
            </a:r>
          </a:p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1952 - počítač IAS vzor pro první velkosériově vyráběný počítač IBM 701. </a:t>
            </a:r>
          </a:p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1958 - v Československu první reléový počítač SAPO</a:t>
            </a:r>
          </a:p>
          <a:p>
            <a:r>
              <a:rPr kumimoji="0" lang="cs-CZ" sz="34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1948 - poprvé předveden tranzistor, komerčně v roce 1952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>
            <a:normAutofit fontScale="90000"/>
          </a:bodyPr>
          <a:lstStyle/>
          <a:p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2 etapy programování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8153400" cy="44958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éra neprogramovatelných počítačů –jednoúčelové, program hardwarovou součástí počítače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Například dešifrovací počítače k dešifrování šifer německého stroje Enigma</a:t>
            </a:r>
          </a:p>
          <a:p>
            <a:r>
              <a:rPr lang="cs-CZ" dirty="0" smtClean="0">
                <a:latin typeface="Gill Sans MT" pitchFamily="34" charset="-18"/>
              </a:rPr>
              <a:t>éra programovatelných počítačů –univerzální počítač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Prvním byl Z3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Programovací jazyky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nižší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přímá vazba na hardware =</a:t>
            </a:r>
            <a:r>
              <a:rPr lang="en-US" dirty="0" smtClean="0">
                <a:latin typeface="Gill Sans MT" pitchFamily="34" charset="-18"/>
              </a:rPr>
              <a:t>&gt; </a:t>
            </a:r>
            <a:r>
              <a:rPr lang="cs-CZ" dirty="0" smtClean="0">
                <a:latin typeface="Gill Sans MT" pitchFamily="34" charset="-18"/>
              </a:rPr>
              <a:t/>
            </a:r>
            <a:br>
              <a:rPr lang="cs-CZ" dirty="0" smtClean="0">
                <a:latin typeface="Gill Sans MT" pitchFamily="34" charset="-18"/>
              </a:rPr>
            </a:br>
            <a:r>
              <a:rPr lang="cs-CZ" dirty="0" smtClean="0">
                <a:latin typeface="Gill Sans MT" pitchFamily="34" charset="-18"/>
              </a:rPr>
              <a:t>plné využití počítače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žádné prostředky abstrakce =</a:t>
            </a:r>
            <a:r>
              <a:rPr lang="en-US" dirty="0" smtClean="0">
                <a:latin typeface="Gill Sans MT" pitchFamily="34" charset="-18"/>
              </a:rPr>
              <a:t>&gt; </a:t>
            </a:r>
            <a:r>
              <a:rPr lang="cs-CZ" dirty="0" smtClean="0">
                <a:latin typeface="Gill Sans MT" pitchFamily="34" charset="-18"/>
              </a:rPr>
              <a:t/>
            </a:r>
            <a:br>
              <a:rPr lang="cs-CZ" dirty="0" smtClean="0">
                <a:latin typeface="Gill Sans MT" pitchFamily="34" charset="-18"/>
              </a:rPr>
            </a:br>
            <a:r>
              <a:rPr lang="cs-CZ" dirty="0" smtClean="0">
                <a:latin typeface="Gill Sans MT" pitchFamily="34" charset="-18"/>
              </a:rPr>
              <a:t>zdlouhavé programování,  chyby,  které se špatně opravují</a:t>
            </a:r>
          </a:p>
          <a:p>
            <a:r>
              <a:rPr lang="cs-CZ" dirty="0" smtClean="0">
                <a:latin typeface="Gill Sans MT" pitchFamily="34" charset="-18"/>
              </a:rPr>
              <a:t>vyšší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není přímá vazba na hardware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vyšší prostředky abstrakce=</a:t>
            </a:r>
            <a:r>
              <a:rPr lang="en-US" dirty="0" smtClean="0">
                <a:latin typeface="Gill Sans MT" pitchFamily="34" charset="-18"/>
              </a:rPr>
              <a:t>&gt;</a:t>
            </a:r>
            <a:br>
              <a:rPr lang="en-US" dirty="0" smtClean="0">
                <a:latin typeface="Gill Sans MT" pitchFamily="34" charset="-18"/>
              </a:rPr>
            </a:br>
            <a:r>
              <a:rPr lang="cs-CZ" dirty="0" smtClean="0">
                <a:latin typeface="Gill Sans MT" pitchFamily="34" charset="-18"/>
              </a:rPr>
              <a:t>efektivnější programování, méně chyb 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Nižší programovací jazyky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Kódy stroje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nejstarší, de facto sekvence jedniček a nul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latin typeface="Gill Sans MT" pitchFamily="34" charset="-18"/>
              </a:rPr>
              <a:t>Assemblery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pro zápis instrukcí použity mnemotechnické zkratky 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2564904"/>
            <a:ext cx="730660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13176"/>
            <a:ext cx="5905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Nižší programovací jazyky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Bajtkódy</a:t>
            </a:r>
            <a:endParaRPr lang="cs-CZ" dirty="0" smtClean="0"/>
          </a:p>
          <a:p>
            <a:pPr lvl="1"/>
            <a:r>
              <a:rPr lang="cs-CZ" dirty="0" err="1" smtClean="0"/>
              <a:t>Bajtkódy</a:t>
            </a:r>
            <a:r>
              <a:rPr lang="cs-CZ" dirty="0" smtClean="0"/>
              <a:t> (anglicky </a:t>
            </a:r>
            <a:r>
              <a:rPr lang="cs-CZ" dirty="0" err="1" smtClean="0"/>
              <a:t>bytecode</a:t>
            </a:r>
            <a:r>
              <a:rPr lang="cs-CZ" dirty="0" smtClean="0"/>
              <a:t>) lze chápat jako jazyky stroje pro virtuální procesory (nejsou hardwarové, ale softwarové)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Vyšší programovací jazyky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Nejsou vázány na konkrétní hardware</a:t>
            </a:r>
          </a:p>
          <a:p>
            <a:r>
              <a:rPr lang="cs-CZ" dirty="0" smtClean="0">
                <a:latin typeface="Gill Sans MT" pitchFamily="34" charset="-18"/>
              </a:rPr>
              <a:t>Historie:</a:t>
            </a:r>
          </a:p>
          <a:p>
            <a:pPr lvl="1"/>
            <a:r>
              <a:rPr lang="cs-CZ" dirty="0" smtClean="0"/>
              <a:t>FORTRAN (1953)</a:t>
            </a:r>
            <a:endParaRPr lang="en-US" dirty="0" smtClean="0"/>
          </a:p>
          <a:p>
            <a:pPr lvl="1"/>
            <a:r>
              <a:rPr lang="cs-CZ" dirty="0" smtClean="0"/>
              <a:t>ALGOL (1958)</a:t>
            </a:r>
            <a:endParaRPr lang="en-US" dirty="0" smtClean="0"/>
          </a:p>
          <a:p>
            <a:pPr lvl="1"/>
            <a:r>
              <a:rPr lang="cs-CZ" dirty="0" smtClean="0"/>
              <a:t>COBOL (1959)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Vyšší programovací jazyky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Gill Sans MT" pitchFamily="34" charset="-18"/>
              </a:rPr>
              <a:t>PASCAL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původně pro výuku, strukturované programování</a:t>
            </a:r>
            <a:endParaRPr lang="en-US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C</a:t>
            </a:r>
          </a:p>
          <a:p>
            <a:pPr lvl="2"/>
            <a:r>
              <a:rPr lang="en-US" dirty="0" smtClean="0">
                <a:latin typeface="Gill Sans MT" pitchFamily="34" charset="-18"/>
              </a:rPr>
              <a:t>Unix</a:t>
            </a:r>
            <a:endParaRPr lang="cs-CZ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Java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Internet</a:t>
            </a:r>
          </a:p>
          <a:p>
            <a:r>
              <a:rPr lang="cs-CZ" dirty="0" smtClean="0">
                <a:latin typeface="Gill Sans MT" pitchFamily="34" charset="-18"/>
              </a:rPr>
              <a:t>C</a:t>
            </a:r>
            <a:r>
              <a:rPr lang="en-US" dirty="0" smtClean="0">
                <a:latin typeface="Gill Sans MT" pitchFamily="34" charset="-18"/>
              </a:rPr>
              <a:t>++</a:t>
            </a:r>
            <a:endParaRPr lang="cs-CZ" dirty="0" smtClean="0">
              <a:latin typeface="Gill Sans MT" pitchFamily="34" charset="-18"/>
            </a:endParaRPr>
          </a:p>
          <a:p>
            <a:r>
              <a:rPr lang="en-US" dirty="0" smtClean="0">
                <a:latin typeface="Gill Sans MT" pitchFamily="34" charset="-18"/>
              </a:rPr>
              <a:t>Objective C</a:t>
            </a:r>
            <a:endParaRPr lang="cs-CZ" dirty="0" smtClean="0">
              <a:latin typeface="Gill Sans MT" pitchFamily="34" charset="-18"/>
            </a:endParaRPr>
          </a:p>
          <a:p>
            <a:pPr lvl="2"/>
            <a:r>
              <a:rPr lang="en-US" dirty="0" smtClean="0">
                <a:latin typeface="Gill Sans MT" pitchFamily="34" charset="-18"/>
              </a:rPr>
              <a:t>Apple</a:t>
            </a:r>
            <a:endParaRPr lang="cs-CZ" dirty="0" smtClean="0">
              <a:latin typeface="Gill Sans MT" pitchFamily="34" charset="-18"/>
            </a:endParaRPr>
          </a:p>
          <a:p>
            <a:r>
              <a:rPr lang="en-US" dirty="0" smtClean="0">
                <a:latin typeface="Gill Sans MT" pitchFamily="34" charset="-18"/>
              </a:rPr>
              <a:t>C#</a:t>
            </a:r>
            <a:endParaRPr lang="cs-CZ" dirty="0" smtClean="0">
              <a:latin typeface="Gill Sans MT" pitchFamily="34" charset="-18"/>
            </a:endParaRPr>
          </a:p>
          <a:p>
            <a:pPr lvl="2"/>
            <a:r>
              <a:rPr lang="en-US" dirty="0" smtClean="0">
                <a:latin typeface="Gill Sans MT" pitchFamily="34" charset="-18"/>
              </a:rPr>
              <a:t>Windows .NET</a:t>
            </a:r>
            <a:endParaRPr lang="cs-CZ" dirty="0" smtClean="0">
              <a:latin typeface="Gill Sans MT" pitchFamily="34" charset="-18"/>
            </a:endParaRPr>
          </a:p>
          <a:p>
            <a:r>
              <a:rPr lang="en-US" dirty="0" smtClean="0">
                <a:latin typeface="Gill Sans MT" pitchFamily="34" charset="-18"/>
              </a:rPr>
              <a:t>Python</a:t>
            </a:r>
            <a:endParaRPr lang="cs-CZ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Basic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716016" y="3501008"/>
            <a:ext cx="4140968" cy="29523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Gill Sans MT" pitchFamily="34" charset="-18"/>
              </a:rPr>
              <a:t>Překladač (generátor kódu)</a:t>
            </a:r>
            <a:endParaRPr lang="cs-CZ" sz="3600" dirty="0">
              <a:latin typeface="Gill Sans MT" pitchFamily="34" charset="-18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367119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220072" y="4365104"/>
          <a:ext cx="338437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27584" y="386278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Počítač vývojáře programu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350274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Počítač uživatele programu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6" name="Šipka doprava se zářezem 35"/>
          <p:cNvSpPr/>
          <p:nvPr/>
        </p:nvSpPr>
        <p:spPr>
          <a:xfrm>
            <a:off x="4139952" y="3356992"/>
            <a:ext cx="1224136" cy="1440160"/>
          </a:xfrm>
          <a:prstGeom prst="notchedRightArrow">
            <a:avLst>
              <a:gd name="adj1" fmla="val 20341"/>
              <a:gd name="adj2" fmla="val 51624"/>
            </a:avLst>
          </a:prstGeom>
          <a:solidFill>
            <a:schemeClr val="accent2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683568" y="494116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Pascal, </a:t>
            </a:r>
          </a:p>
          <a:p>
            <a:r>
              <a:rPr lang="cs-CZ" dirty="0" smtClean="0">
                <a:latin typeface="Gill Sans MT" pitchFamily="34" charset="-18"/>
              </a:rPr>
              <a:t>C, </a:t>
            </a:r>
          </a:p>
          <a:p>
            <a:r>
              <a:rPr lang="cs-CZ" dirty="0" smtClean="0">
                <a:latin typeface="Gill Sans MT" pitchFamily="34" charset="-18"/>
              </a:rPr>
              <a:t>C++, </a:t>
            </a:r>
          </a:p>
          <a:p>
            <a:r>
              <a:rPr lang="cs-CZ" dirty="0" err="1" smtClean="0">
                <a:latin typeface="Gill Sans MT" pitchFamily="34" charset="-18"/>
              </a:rPr>
              <a:t>Objective</a:t>
            </a:r>
            <a:r>
              <a:rPr lang="cs-CZ" dirty="0" smtClean="0">
                <a:latin typeface="Gill Sans MT" pitchFamily="34" charset="-18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572000" y="3284984"/>
            <a:ext cx="4284984" cy="29523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27963" cy="647700"/>
          </a:xfrm>
        </p:spPr>
        <p:txBody>
          <a:bodyPr/>
          <a:lstStyle/>
          <a:p>
            <a:r>
              <a:rPr lang="cs-CZ" sz="3600" dirty="0" smtClean="0">
                <a:latin typeface="Gill Sans MT" pitchFamily="34" charset="-18"/>
              </a:rPr>
              <a:t>Překladač (interpret)</a:t>
            </a:r>
            <a:endParaRPr lang="cs-CZ" sz="3600" dirty="0">
              <a:latin typeface="Gill Sans MT" pitchFamily="34" charset="-1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499992" y="4293096"/>
          <a:ext cx="439248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732240" y="357475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Počítač uživatele programu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512" y="1772816"/>
            <a:ext cx="4032448" cy="29523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Diagram 10"/>
          <p:cNvGraphicFramePr/>
          <p:nvPr/>
        </p:nvGraphicFramePr>
        <p:xfrm>
          <a:off x="395536" y="2420888"/>
          <a:ext cx="33843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38610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Počítač vývojáře programu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596336" y="4941168"/>
            <a:ext cx="864096" cy="353943"/>
          </a:xfrm>
          <a:prstGeom prst="rect">
            <a:avLst/>
          </a:prstGeom>
          <a:noFill/>
          <a:scene3d>
            <a:camera prst="isometricLeftDown">
              <a:rot lat="18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1700" dirty="0" smtClean="0">
                <a:solidFill>
                  <a:schemeClr val="bg1"/>
                </a:solidFill>
                <a:latin typeface="Gill Sans MT" pitchFamily="34" charset="-18"/>
              </a:rPr>
              <a:t>proces</a:t>
            </a:r>
            <a:endParaRPr lang="cs-CZ" sz="1700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17" name="Šipka doprava se zářezem 16"/>
          <p:cNvSpPr/>
          <p:nvPr/>
        </p:nvSpPr>
        <p:spPr>
          <a:xfrm>
            <a:off x="1691680" y="3933056"/>
            <a:ext cx="3888432" cy="936104"/>
          </a:xfrm>
          <a:prstGeom prst="notchedRightArrow">
            <a:avLst>
              <a:gd name="adj1" fmla="val 20341"/>
              <a:gd name="adj2" fmla="val 51624"/>
            </a:avLst>
          </a:prstGeom>
          <a:solidFill>
            <a:schemeClr val="accent2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507589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Basic, </a:t>
            </a:r>
          </a:p>
          <a:p>
            <a:r>
              <a:rPr lang="cs-CZ" dirty="0" smtClean="0">
                <a:latin typeface="Gill Sans MT" pitchFamily="34" charset="-18"/>
              </a:rPr>
              <a:t>Java (JVM Java </a:t>
            </a:r>
            <a:r>
              <a:rPr lang="cs-CZ" dirty="0" err="1" smtClean="0">
                <a:latin typeface="Gill Sans MT" pitchFamily="34" charset="-18"/>
              </a:rPr>
              <a:t>Virtual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Machine</a:t>
            </a:r>
            <a:r>
              <a:rPr lang="cs-CZ" dirty="0" smtClean="0">
                <a:latin typeface="Gill Sans MT" pitchFamily="34" charset="-18"/>
              </a:rPr>
              <a:t>), </a:t>
            </a:r>
          </a:p>
          <a:p>
            <a:r>
              <a:rPr lang="cs-CZ" dirty="0" err="1" smtClean="0">
                <a:latin typeface="Gill Sans MT" pitchFamily="34" charset="-18"/>
              </a:rPr>
              <a:t>Javascript</a:t>
            </a:r>
            <a:r>
              <a:rPr lang="cs-CZ" dirty="0" smtClean="0">
                <a:latin typeface="Gill Sans MT" pitchFamily="34" charset="-18"/>
              </a:rPr>
              <a:t>,</a:t>
            </a:r>
          </a:p>
          <a:p>
            <a:r>
              <a:rPr lang="cs-CZ" dirty="0" smtClean="0">
                <a:latin typeface="Gill Sans MT" pitchFamily="34" charset="-18"/>
              </a:rPr>
              <a:t>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Syntax a sémantika programu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Dva úhly pohledu na programy: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Syntax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způsob nebo tvar, ve kterém se programy zapisují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soubor přesně daných pravidel definujících, jak zapisujeme programy v daném programovacím jazyku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Sémantika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význam programu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Program</a:t>
            </a:r>
            <a:r>
              <a:rPr kumimoji="0" lang="en-US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: Hello World</a:t>
            </a: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! </a:t>
            </a:r>
            <a:r>
              <a:rPr kumimoji="0" lang="en-US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 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39593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Gill Sans MT" pitchFamily="34" charset="-18"/>
              </a:rPr>
              <a:t>V </a:t>
            </a:r>
            <a:r>
              <a:rPr lang="en-US" sz="2800" dirty="0" err="1" smtClean="0">
                <a:latin typeface="Gill Sans MT" pitchFamily="34" charset="-18"/>
              </a:rPr>
              <a:t>jazyce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cs-CZ" sz="2800" dirty="0" smtClean="0">
                <a:latin typeface="Gill Sans MT" pitchFamily="34" charset="-18"/>
              </a:rPr>
              <a:t>Pascal</a:t>
            </a:r>
            <a:r>
              <a:rPr lang="en-US" sz="2800" dirty="0" smtClean="0">
                <a:latin typeface="Gill Sans MT" pitchFamily="34" charset="-18"/>
              </a:rPr>
              <a:t>: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en-US" sz="2000" dirty="0" smtClean="0"/>
              <a:t>program </a:t>
            </a:r>
            <a:r>
              <a:rPr lang="en-US" sz="2000" dirty="0" err="1" smtClean="0"/>
              <a:t>HelloWorld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begin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writeln</a:t>
            </a:r>
            <a:r>
              <a:rPr lang="en-US" sz="2000" dirty="0" smtClean="0"/>
              <a:t>('Hello World');</a:t>
            </a:r>
          </a:p>
          <a:p>
            <a:pPr>
              <a:buNone/>
            </a:pPr>
            <a:r>
              <a:rPr lang="en-US" sz="2000" dirty="0" smtClean="0"/>
              <a:t>end.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1916832"/>
            <a:ext cx="4248472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dirty="0" smtClean="0">
                <a:latin typeface="Gill Sans MT" pitchFamily="34" charset="-18"/>
              </a:rPr>
              <a:t>V </a:t>
            </a:r>
            <a:r>
              <a:rPr lang="en-US" sz="2800" dirty="0" err="1" smtClean="0">
                <a:latin typeface="Gill Sans MT" pitchFamily="34" charset="-18"/>
              </a:rPr>
              <a:t>jazyce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cs-CZ" sz="2800" dirty="0" smtClean="0">
                <a:latin typeface="Gill Sans MT" pitchFamily="34" charset="-18"/>
              </a:rPr>
              <a:t>Python</a:t>
            </a:r>
            <a:r>
              <a:rPr lang="en-US" sz="2800" dirty="0" smtClean="0">
                <a:latin typeface="Gill Sans MT" pitchFamily="34" charset="-18"/>
              </a:rPr>
              <a:t>:</a:t>
            </a:r>
          </a:p>
          <a:p>
            <a:endParaRPr lang="cs-CZ" sz="2000" dirty="0" smtClean="0"/>
          </a:p>
          <a:p>
            <a:r>
              <a:rPr lang="cs-CZ" sz="2000" dirty="0" err="1" smtClean="0"/>
              <a:t>print</a:t>
            </a:r>
            <a:r>
              <a:rPr lang="cs-CZ" sz="2000" dirty="0" smtClean="0"/>
              <a:t> "</a:t>
            </a:r>
            <a:r>
              <a:rPr lang="cs-CZ" sz="2000" dirty="0" err="1" smtClean="0"/>
              <a:t>Hello</a:t>
            </a:r>
            <a:r>
              <a:rPr lang="cs-CZ" sz="2000" dirty="0" smtClean="0"/>
              <a:t>, </a:t>
            </a:r>
            <a:r>
              <a:rPr lang="cs-CZ" sz="2000" dirty="0" err="1" smtClean="0"/>
              <a:t>World</a:t>
            </a:r>
            <a:r>
              <a:rPr lang="cs-CZ" sz="2000" dirty="0" smtClean="0"/>
              <a:t>!"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Generace počítačů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3456384"/>
          </a:xfrm>
        </p:spPr>
        <p:txBody>
          <a:bodyPr>
            <a:noAutofit/>
          </a:bodyPr>
          <a:lstStyle/>
          <a:p>
            <a:r>
              <a:rPr kumimoji="0" lang="cs-CZ" sz="26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Generace počítačů podle použitých součástek</a:t>
            </a:r>
            <a:r>
              <a:rPr lang="cs-CZ" sz="2600" dirty="0" smtClean="0">
                <a:latin typeface="Gill Sans MT" pitchFamily="34" charset="-18"/>
              </a:rPr>
              <a:t>:</a:t>
            </a:r>
            <a:endParaRPr kumimoji="0" lang="cs-CZ" sz="2600" kern="1200" dirty="0" smtClean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  <a:p>
            <a:endParaRPr kumimoji="0" lang="cs-CZ" sz="2600" kern="1200" dirty="0" smtClean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  <a:p>
            <a:endParaRPr kumimoji="0" lang="cs-CZ" sz="2600" kern="1200" dirty="0" smtClean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  <a:p>
            <a:endParaRPr kumimoji="0" lang="cs-CZ" sz="2600" kern="1200" dirty="0" smtClean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  <a:p>
            <a:pPr>
              <a:buNone/>
            </a:pPr>
            <a:endParaRPr kumimoji="0" lang="cs-CZ" sz="2600" kern="1200" dirty="0" smtClean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  <a:p>
            <a:pPr>
              <a:buNone/>
            </a:pPr>
            <a:endParaRPr lang="cs-CZ" sz="2600" kern="1200" dirty="0">
              <a:latin typeface="Gill Sans MT" pitchFamily="34" charset="-18"/>
            </a:endParaRPr>
          </a:p>
          <a:p>
            <a:pPr>
              <a:buNone/>
            </a:pPr>
            <a:endParaRPr kumimoji="0" lang="cs-CZ" sz="2600" kern="1200" dirty="0" smtClean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  <a:p>
            <a:r>
              <a:rPr kumimoji="0" lang="cs-CZ" sz="26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Počítače </a:t>
            </a:r>
            <a:r>
              <a:rPr kumimoji="0" lang="cs-CZ" sz="2600" kern="1200" dirty="0" smtClean="0">
                <a:solidFill>
                  <a:schemeClr val="tx1"/>
                </a:solidFill>
                <a:latin typeface="Gill Sans MT" pitchFamily="34" charset="-18"/>
                <a:ea typeface="+mn-ea"/>
                <a:cs typeface="+mn-cs"/>
              </a:rPr>
              <a:t>5. generace jsou charakterizovány kvalitativně odlišnými prostředky komunikace s uživatelem, operační rychlostí a prvky umělé inteligence.</a:t>
            </a:r>
            <a:endParaRPr kumimoji="0" lang="cs-CZ" sz="2600" kern="1200" dirty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75656" y="2204864"/>
          <a:ext cx="6096000" cy="2834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32000"/>
                <a:gridCol w="1208360"/>
                <a:gridCol w="2855640"/>
              </a:tblGrid>
              <a:tr h="363487">
                <a:tc>
                  <a:txBody>
                    <a:bodyPr/>
                    <a:lstStyle/>
                    <a:p>
                      <a:r>
                        <a:rPr lang="cs-CZ" dirty="0" smtClean="0"/>
                        <a:t>Generace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Použité součástky</a:t>
                      </a:r>
                      <a:endParaRPr lang="cs-CZ" dirty="0"/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cs-CZ" dirty="0" smtClean="0"/>
                        <a:t>0.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Relé</a:t>
                      </a:r>
                      <a:endParaRPr lang="cs-CZ" dirty="0"/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Elektronky</a:t>
                      </a:r>
                      <a:endParaRPr lang="cs-CZ" dirty="0"/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1958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Tranzistory</a:t>
                      </a:r>
                      <a:endParaRPr lang="cs-CZ" dirty="0"/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Integrované obvody</a:t>
                      </a:r>
                      <a:endParaRPr lang="cs-CZ" dirty="0"/>
                    </a:p>
                  </a:txBody>
                  <a:tcPr/>
                </a:tc>
              </a:tr>
              <a:tr h="627389">
                <a:tc>
                  <a:txBody>
                    <a:bodyPr/>
                    <a:lstStyle/>
                    <a:p>
                      <a:r>
                        <a:rPr lang="cs-CZ" dirty="0" smtClean="0"/>
                        <a:t>3,5.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LSI  (</a:t>
                      </a:r>
                      <a:r>
                        <a:rPr lang="cs-CZ" dirty="0" err="1" smtClean="0"/>
                        <a:t>Large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Scale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Integration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VLSI   (</a:t>
                      </a:r>
                      <a:r>
                        <a:rPr lang="cs-CZ" dirty="0" err="1" smtClean="0"/>
                        <a:t>Very</a:t>
                      </a:r>
                      <a:r>
                        <a:rPr lang="cs-CZ" baseline="0" dirty="0" smtClean="0"/>
                        <a:t> LSI)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Program</a:t>
            </a:r>
            <a:r>
              <a:rPr kumimoji="0" lang="en-US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: Hello World</a:t>
            </a: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! </a:t>
            </a:r>
            <a:r>
              <a:rPr kumimoji="0" lang="en-US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 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648" y="2245568"/>
            <a:ext cx="39593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Gill Sans MT" pitchFamily="34" charset="-18"/>
              </a:rPr>
              <a:t>V </a:t>
            </a:r>
            <a:r>
              <a:rPr lang="en-US" sz="2800" dirty="0" err="1" smtClean="0">
                <a:latin typeface="Gill Sans MT" pitchFamily="34" charset="-18"/>
              </a:rPr>
              <a:t>jazyce</a:t>
            </a:r>
            <a:r>
              <a:rPr lang="en-US" sz="2800" dirty="0" smtClean="0">
                <a:latin typeface="Gill Sans MT" pitchFamily="34" charset="-18"/>
              </a:rPr>
              <a:t> C:</a:t>
            </a:r>
          </a:p>
          <a:p>
            <a:pPr>
              <a:buNone/>
            </a:pPr>
            <a:r>
              <a:rPr lang="cs-CZ" sz="2000" i="1" dirty="0" smtClean="0"/>
              <a:t>#</a:t>
            </a:r>
            <a:r>
              <a:rPr lang="cs-CZ" sz="2000" i="1" dirty="0" err="1" smtClean="0"/>
              <a:t>include</a:t>
            </a:r>
            <a:r>
              <a:rPr lang="cs-CZ" sz="2000" i="1" dirty="0" smtClean="0"/>
              <a:t> &lt;</a:t>
            </a:r>
            <a:r>
              <a:rPr lang="cs-CZ" sz="2000" i="1" dirty="0" err="1" smtClean="0"/>
              <a:t>stdio.h</a:t>
            </a:r>
            <a:r>
              <a:rPr lang="cs-CZ" sz="2000" i="1" dirty="0" smtClean="0"/>
              <a:t>&gt;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cs-CZ" sz="2000" dirty="0" err="1" smtClean="0"/>
              <a:t>main</a:t>
            </a:r>
            <a:r>
              <a:rPr lang="cs-CZ" sz="2000" b="1" dirty="0" smtClean="0"/>
              <a:t>()</a:t>
            </a:r>
            <a:r>
              <a:rPr lang="cs-CZ" sz="2000" dirty="0" smtClean="0"/>
              <a:t> </a:t>
            </a:r>
            <a:r>
              <a:rPr lang="cs-CZ" sz="2000" b="1" dirty="0" smtClean="0"/>
              <a:t>{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cs-CZ" sz="2000" dirty="0" err="1" smtClean="0"/>
              <a:t>printf</a:t>
            </a:r>
            <a:r>
              <a:rPr lang="cs-CZ" sz="2000" dirty="0" smtClean="0"/>
              <a:t> </a:t>
            </a:r>
            <a:r>
              <a:rPr lang="cs-CZ" sz="2000" b="1" dirty="0" smtClean="0"/>
              <a:t>("</a:t>
            </a:r>
            <a:r>
              <a:rPr lang="cs-CZ" sz="2000" dirty="0" err="1" smtClean="0"/>
              <a:t>Hello</a:t>
            </a:r>
            <a:r>
              <a:rPr lang="cs-CZ" sz="2000" dirty="0" smtClean="0"/>
              <a:t> </a:t>
            </a:r>
            <a:r>
              <a:rPr lang="cs-CZ" sz="2000" dirty="0" err="1" smtClean="0"/>
              <a:t>World</a:t>
            </a:r>
            <a:r>
              <a:rPr lang="cs-CZ" sz="2000" dirty="0" smtClean="0"/>
              <a:t>!\n</a:t>
            </a:r>
            <a:r>
              <a:rPr lang="cs-CZ" sz="2000" b="1" dirty="0" smtClean="0"/>
              <a:t>");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cs-CZ" sz="2000" b="1" dirty="0" smtClean="0"/>
              <a:t>}</a:t>
            </a:r>
            <a:endParaRPr lang="en-US" sz="2000" b="1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2204864"/>
            <a:ext cx="4248472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800" dirty="0" smtClean="0">
                <a:latin typeface="Gill Sans MT" pitchFamily="34" charset="-18"/>
              </a:rPr>
              <a:t>V </a:t>
            </a:r>
            <a:r>
              <a:rPr lang="en-US" sz="2800" dirty="0" err="1" smtClean="0">
                <a:latin typeface="Gill Sans MT" pitchFamily="34" charset="-18"/>
              </a:rPr>
              <a:t>jazyce</a:t>
            </a:r>
            <a:r>
              <a:rPr lang="en-US" sz="2800" dirty="0" smtClean="0">
                <a:latin typeface="Gill Sans MT" pitchFamily="34" charset="-18"/>
              </a:rPr>
              <a:t> Java: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HelloWorld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ublic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static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[]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System.out.println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("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!\n");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}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Program</a:t>
            </a:r>
            <a:r>
              <a:rPr kumimoji="0" lang="en-US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: Hello World</a:t>
            </a: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! </a:t>
            </a:r>
            <a:r>
              <a:rPr kumimoji="0" lang="en-US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 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04864"/>
            <a:ext cx="4463408" cy="4495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 smtClean="0">
                <a:latin typeface="Gill Sans MT" pitchFamily="34" charset="-18"/>
              </a:rPr>
              <a:t>V </a:t>
            </a:r>
            <a:r>
              <a:rPr lang="en-US" sz="2800" dirty="0" err="1" smtClean="0">
                <a:latin typeface="Gill Sans MT" pitchFamily="34" charset="-18"/>
              </a:rPr>
              <a:t>jazyce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cs-CZ" sz="2800" dirty="0" err="1" smtClean="0">
                <a:latin typeface="Gill Sans MT" pitchFamily="34" charset="-18"/>
              </a:rPr>
              <a:t>Objective</a:t>
            </a:r>
            <a:r>
              <a:rPr lang="cs-CZ" sz="2800" dirty="0" smtClean="0">
                <a:latin typeface="Gill Sans MT" pitchFamily="34" charset="-18"/>
              </a:rPr>
              <a:t> C</a:t>
            </a:r>
            <a:r>
              <a:rPr lang="en-US" sz="2800" dirty="0" smtClean="0">
                <a:latin typeface="Gill Sans MT" pitchFamily="34" charset="-18"/>
              </a:rPr>
              <a:t>:</a:t>
            </a:r>
          </a:p>
          <a:p>
            <a:pPr>
              <a:buNone/>
            </a:pPr>
            <a:r>
              <a:rPr lang="cs-CZ" sz="2000" dirty="0" smtClean="0"/>
              <a:t>#import &lt;</a:t>
            </a:r>
            <a:r>
              <a:rPr lang="cs-CZ" sz="2000" dirty="0" err="1" smtClean="0"/>
              <a:t>stdio.h</a:t>
            </a:r>
            <a:r>
              <a:rPr lang="cs-CZ" sz="2000" dirty="0" smtClean="0"/>
              <a:t>&gt; </a:t>
            </a:r>
          </a:p>
          <a:p>
            <a:pPr>
              <a:buNone/>
            </a:pPr>
            <a:r>
              <a:rPr lang="cs-CZ" sz="2000" dirty="0" err="1" smtClean="0"/>
              <a:t>int</a:t>
            </a:r>
            <a:r>
              <a:rPr lang="cs-CZ" sz="2000" dirty="0" smtClean="0"/>
              <a:t> </a:t>
            </a:r>
            <a:r>
              <a:rPr lang="cs-CZ" sz="2000" dirty="0" err="1" smtClean="0"/>
              <a:t>main</a:t>
            </a:r>
            <a:r>
              <a:rPr lang="cs-CZ" sz="2000" dirty="0" smtClean="0"/>
              <a:t> ( </a:t>
            </a:r>
            <a:r>
              <a:rPr lang="cs-CZ" sz="2000" dirty="0" err="1" smtClean="0"/>
              <a:t>int</a:t>
            </a:r>
            <a:r>
              <a:rPr lang="cs-CZ" sz="2000" dirty="0" smtClean="0"/>
              <a:t> </a:t>
            </a:r>
            <a:r>
              <a:rPr lang="cs-CZ" sz="2000" dirty="0" err="1" smtClean="0"/>
              <a:t>argc</a:t>
            </a:r>
            <a:r>
              <a:rPr lang="cs-CZ" sz="2000" dirty="0" smtClean="0"/>
              <a:t>, </a:t>
            </a:r>
            <a:r>
              <a:rPr lang="cs-CZ" sz="2000" dirty="0" err="1" smtClean="0"/>
              <a:t>const</a:t>
            </a:r>
            <a:r>
              <a:rPr lang="cs-CZ" sz="2000" dirty="0" smtClean="0"/>
              <a:t> </a:t>
            </a:r>
            <a:r>
              <a:rPr lang="cs-CZ" sz="2000" dirty="0" err="1" smtClean="0"/>
              <a:t>char</a:t>
            </a:r>
            <a:r>
              <a:rPr lang="cs-CZ" sz="2000" dirty="0" smtClean="0"/>
              <a:t> *</a:t>
            </a:r>
            <a:r>
              <a:rPr lang="cs-CZ" sz="2000" dirty="0" err="1" smtClean="0"/>
              <a:t>argv</a:t>
            </a:r>
            <a:r>
              <a:rPr lang="cs-CZ" sz="2000" dirty="0" smtClean="0"/>
              <a:t>[] ){ </a:t>
            </a:r>
            <a:r>
              <a:rPr lang="cs-CZ" sz="2000" dirty="0" err="1" smtClean="0"/>
              <a:t>printf</a:t>
            </a:r>
            <a:r>
              <a:rPr lang="cs-CZ" sz="2000" dirty="0" smtClean="0"/>
              <a:t>( "</a:t>
            </a:r>
            <a:r>
              <a:rPr lang="cs-CZ" sz="2000" dirty="0" err="1" smtClean="0"/>
              <a:t>hello</a:t>
            </a:r>
            <a:r>
              <a:rPr lang="cs-CZ" sz="2000" dirty="0" smtClean="0"/>
              <a:t> </a:t>
            </a:r>
            <a:r>
              <a:rPr lang="cs-CZ" sz="2000" dirty="0" err="1" smtClean="0"/>
              <a:t>world</a:t>
            </a:r>
            <a:r>
              <a:rPr lang="cs-CZ" sz="2000" dirty="0" smtClean="0"/>
              <a:t>\n" ); 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return</a:t>
            </a:r>
            <a:r>
              <a:rPr lang="cs-CZ" sz="2000" dirty="0" smtClean="0"/>
              <a:t> 0; </a:t>
            </a:r>
          </a:p>
          <a:p>
            <a:pPr>
              <a:buNone/>
            </a:pPr>
            <a:r>
              <a:rPr lang="cs-CZ" sz="2000" dirty="0" smtClean="0"/>
              <a:t>}</a:t>
            </a:r>
            <a:endParaRPr lang="en-US" sz="2000" b="1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1628800"/>
            <a:ext cx="4248472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44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Syntax a sémantika</a:t>
            </a:r>
            <a:endParaRPr kumimoji="0" lang="cs-CZ" sz="44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Gill Sans MT" pitchFamily="34" charset="-18"/>
              </a:rPr>
              <a:t>Syntaktická chyba je chybou v zápisu programu:</a:t>
            </a:r>
          </a:p>
          <a:p>
            <a:pPr lvl="1"/>
            <a:r>
              <a:rPr lang="cs-CZ" dirty="0" err="1" smtClean="0">
                <a:latin typeface="Gill Sans MT" pitchFamily="34" charset="-18"/>
              </a:rPr>
              <a:t>printf</a:t>
            </a:r>
            <a:r>
              <a:rPr lang="cs-CZ" dirty="0" smtClean="0">
                <a:latin typeface="Gill Sans MT" pitchFamily="34" charset="-18"/>
              </a:rPr>
              <a:t> ("</a:t>
            </a:r>
            <a:r>
              <a:rPr lang="cs-CZ" dirty="0" err="1" smtClean="0">
                <a:latin typeface="Gill Sans MT" pitchFamily="34" charset="-18"/>
              </a:rPr>
              <a:t>Hello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World</a:t>
            </a:r>
            <a:r>
              <a:rPr lang="cs-CZ" dirty="0" smtClean="0">
                <a:latin typeface="Gill Sans MT" pitchFamily="34" charset="-18"/>
              </a:rPr>
              <a:t>!\n);</a:t>
            </a:r>
          </a:p>
          <a:p>
            <a:r>
              <a:rPr lang="cs-CZ" dirty="0" smtClean="0">
                <a:latin typeface="Gill Sans MT" pitchFamily="34" charset="-18"/>
              </a:rPr>
              <a:t>Sémantická chyba je chybou ve významu programu: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a= 10</a:t>
            </a:r>
            <a:r>
              <a:rPr lang="en-US" dirty="0" smtClean="0">
                <a:latin typeface="Gill Sans MT" pitchFamily="34" charset="-18"/>
              </a:rPr>
              <a:t>;</a:t>
            </a:r>
            <a:br>
              <a:rPr lang="en-US" dirty="0" smtClean="0">
                <a:latin typeface="Gill Sans MT" pitchFamily="34" charset="-18"/>
              </a:rPr>
            </a:br>
            <a:r>
              <a:rPr lang="en-US" dirty="0" smtClean="0">
                <a:latin typeface="Gill Sans MT" pitchFamily="34" charset="-18"/>
              </a:rPr>
              <a:t>b=0;</a:t>
            </a:r>
            <a:br>
              <a:rPr lang="en-US" dirty="0" smtClean="0">
                <a:latin typeface="Gill Sans MT" pitchFamily="34" charset="-18"/>
              </a:rPr>
            </a:br>
            <a:r>
              <a:rPr lang="en-US" dirty="0" smtClean="0">
                <a:latin typeface="Gill Sans MT" pitchFamily="34" charset="-18"/>
              </a:rPr>
              <a:t>c=a</a:t>
            </a:r>
            <a:r>
              <a:rPr lang="cs-CZ" dirty="0" smtClean="0">
                <a:latin typeface="Gill Sans MT" pitchFamily="34" charset="-18"/>
              </a:rPr>
              <a:t>/b</a:t>
            </a:r>
            <a:r>
              <a:rPr lang="en-US" dirty="0" smtClean="0">
                <a:latin typeface="Gill Sans MT" pitchFamily="34" charset="-18"/>
              </a:rPr>
              <a:t>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27963" cy="1080120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28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Koncepce </a:t>
            </a:r>
            <a:r>
              <a:rPr kumimoji="0" lang="cs-CZ" sz="28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počítače </a:t>
            </a:r>
            <a:br>
              <a:rPr kumimoji="0" lang="cs-CZ" sz="28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</a:br>
            <a:r>
              <a:rPr kumimoji="0" lang="cs-CZ" sz="28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(John </a:t>
            </a:r>
            <a:r>
              <a:rPr kumimoji="0" lang="cs-CZ" sz="2800" kern="1200" dirty="0" err="1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von</a:t>
            </a:r>
            <a:r>
              <a:rPr kumimoji="0" lang="cs-CZ" sz="28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 Neumanna z let 1946-1952)</a:t>
            </a:r>
            <a:endParaRPr kumimoji="0" lang="cs-CZ" sz="28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Počítač obsahuje: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619672" y="2636912"/>
          <a:ext cx="583264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864096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Koncepce počítače </a:t>
            </a:r>
            <a:b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</a:b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(John </a:t>
            </a:r>
            <a:r>
              <a:rPr kumimoji="0" lang="cs-CZ" sz="3600" kern="1200" dirty="0" err="1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von</a:t>
            </a: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 Neumanna z let 1946-1952)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0"/>
            <a:ext cx="64349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1619672" y="4941168"/>
            <a:ext cx="1656184" cy="5760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619672" y="3573016"/>
            <a:ext cx="1584176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1619672" y="2348880"/>
            <a:ext cx="1656184" cy="57606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24115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ALU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19672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Řídící jednotka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63688" y="50038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Paměť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211960" y="4941168"/>
            <a:ext cx="1584176" cy="57606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283968" y="50038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Vstup/výstup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836712"/>
            <a:ext cx="8531352" cy="1134616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cs-CZ" sz="36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Koncepce počítače: data a instrukce</a:t>
            </a:r>
            <a:endParaRPr kumimoji="0" lang="cs-CZ" sz="36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Data a instrukce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jsou vyjádřeny </a:t>
            </a:r>
            <a:r>
              <a:rPr lang="cs-CZ" b="1" dirty="0" smtClean="0">
                <a:latin typeface="Gill Sans MT" pitchFamily="34" charset="-18"/>
              </a:rPr>
              <a:t>binárně</a:t>
            </a:r>
            <a:r>
              <a:rPr lang="cs-CZ" dirty="0" smtClean="0">
                <a:latin typeface="Gill Sans MT" pitchFamily="34" charset="-18"/>
              </a:rPr>
              <a:t>, nejsou explicitně označeny (speciálně platí i pro datové typy)</a:t>
            </a:r>
          </a:p>
          <a:p>
            <a:r>
              <a:rPr lang="cs-CZ" dirty="0" smtClean="0">
                <a:latin typeface="Gill Sans MT" pitchFamily="34" charset="-18"/>
              </a:rPr>
              <a:t>Data a instrukce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se uchovávají v jedné paměti na místech označených </a:t>
            </a:r>
            <a:r>
              <a:rPr lang="cs-CZ" b="1" dirty="0" smtClean="0">
                <a:latin typeface="Gill Sans MT" pitchFamily="34" charset="-18"/>
              </a:rPr>
              <a:t>adresami</a:t>
            </a:r>
            <a:r>
              <a:rPr lang="cs-CZ" dirty="0" smtClean="0">
                <a:latin typeface="Gill Sans MT" pitchFamily="34" charset="-18"/>
              </a:rPr>
              <a:t> (Podle výpisu paměti nelze poznat, jestli jde o data, či instrukce)</a:t>
            </a:r>
          </a:p>
          <a:p>
            <a:r>
              <a:rPr lang="cs-CZ" dirty="0" smtClean="0">
                <a:latin typeface="Gill Sans MT" pitchFamily="34" charset="-18"/>
              </a:rPr>
              <a:t>Koncepce platí dodnes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změna jen v počtu procesorů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Gill Sans MT" pitchFamily="34" charset="-18"/>
              </a:rPr>
              <a:t>Paměť počítače</a:t>
            </a:r>
            <a:endParaRPr lang="cs-CZ" sz="3600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Nejmenší jednotka paměti: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Bit (</a:t>
            </a:r>
            <a:r>
              <a:rPr lang="cs-CZ" dirty="0" err="1" smtClean="0">
                <a:latin typeface="Gill Sans MT" pitchFamily="34" charset="-18"/>
              </a:rPr>
              <a:t>Binary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Digit</a:t>
            </a:r>
            <a:r>
              <a:rPr lang="cs-CZ" dirty="0" smtClean="0">
                <a:latin typeface="Gill Sans MT" pitchFamily="34" charset="-18"/>
              </a:rPr>
              <a:t>) – 0 nebo 1</a:t>
            </a:r>
          </a:p>
          <a:p>
            <a:r>
              <a:rPr lang="cs-CZ" dirty="0" smtClean="0">
                <a:latin typeface="Gill Sans MT" pitchFamily="34" charset="-18"/>
              </a:rPr>
              <a:t>Základní jednotka paměti: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Byte = 8 bitů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    0  1  0  </a:t>
            </a:r>
            <a:r>
              <a:rPr lang="cs-CZ" dirty="0" err="1" smtClean="0">
                <a:latin typeface="Gill Sans MT" pitchFamily="34" charset="-18"/>
              </a:rPr>
              <a:t>0</a:t>
            </a:r>
            <a:r>
              <a:rPr lang="cs-CZ" dirty="0" smtClean="0">
                <a:latin typeface="Gill Sans MT" pitchFamily="34" charset="-18"/>
              </a:rPr>
              <a:t>  1  </a:t>
            </a:r>
            <a:r>
              <a:rPr lang="cs-CZ" dirty="0" err="1" smtClean="0">
                <a:latin typeface="Gill Sans MT" pitchFamily="34" charset="-18"/>
              </a:rPr>
              <a:t>1</a:t>
            </a:r>
            <a:r>
              <a:rPr lang="cs-CZ" dirty="0" smtClean="0">
                <a:latin typeface="Gill Sans MT" pitchFamily="34" charset="-18"/>
              </a:rPr>
              <a:t>  </a:t>
            </a:r>
            <a:r>
              <a:rPr lang="cs-CZ" dirty="0" err="1" smtClean="0">
                <a:latin typeface="Gill Sans MT" pitchFamily="34" charset="-18"/>
              </a:rPr>
              <a:t>1</a:t>
            </a:r>
            <a:r>
              <a:rPr lang="cs-CZ" dirty="0" smtClean="0">
                <a:latin typeface="Gill Sans MT" pitchFamily="34" charset="-18"/>
              </a:rPr>
              <a:t>  0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    2x2x2x2x2x2x2x2     =   2</a:t>
            </a:r>
            <a:r>
              <a:rPr lang="cs-CZ" baseline="30000" dirty="0" smtClean="0">
                <a:latin typeface="Gill Sans MT" pitchFamily="34" charset="-18"/>
              </a:rPr>
              <a:t>8 </a:t>
            </a:r>
            <a:r>
              <a:rPr lang="cs-CZ" dirty="0" smtClean="0">
                <a:latin typeface="Gill Sans MT" pitchFamily="34" charset="-18"/>
              </a:rPr>
              <a:t>  =   256 možností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Paměť počítače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4 bity (1/2 bytu)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    0  1  </a:t>
            </a:r>
            <a:r>
              <a:rPr lang="cs-CZ" dirty="0" err="1" smtClean="0">
                <a:latin typeface="Gill Sans MT" pitchFamily="34" charset="-18"/>
              </a:rPr>
              <a:t>1</a:t>
            </a:r>
            <a:r>
              <a:rPr lang="cs-CZ" dirty="0" smtClean="0">
                <a:latin typeface="Gill Sans MT" pitchFamily="34" charset="-18"/>
              </a:rPr>
              <a:t>  </a:t>
            </a:r>
            <a:r>
              <a:rPr lang="cs-CZ" dirty="0" err="1" smtClean="0">
                <a:latin typeface="Gill Sans MT" pitchFamily="34" charset="-18"/>
              </a:rPr>
              <a:t>1</a:t>
            </a:r>
            <a:endParaRPr lang="cs-CZ" dirty="0" smtClean="0">
              <a:latin typeface="Gill Sans MT" pitchFamily="34" charset="-18"/>
            </a:endParaRPr>
          </a:p>
          <a:p>
            <a:pPr lvl="1"/>
            <a:r>
              <a:rPr lang="cs-CZ" dirty="0" smtClean="0">
                <a:latin typeface="Gill Sans MT" pitchFamily="34" charset="-18"/>
              </a:rPr>
              <a:t>    2x2x2x2   =  16 možností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    šestnáctková soustava (hexadecimální)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_PPTprezentace_sablona_CZ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</Template>
  <TotalTime>923</TotalTime>
  <Words>1292</Words>
  <Application>Microsoft Office PowerPoint</Application>
  <PresentationFormat>Předvádění na obrazovce (4:3)</PresentationFormat>
  <Paragraphs>357</Paragraphs>
  <Slides>42</Slides>
  <Notes>42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MU_PPTprezentace_sablona_CZ</vt:lpstr>
      <vt:lpstr>1_Směsi</vt:lpstr>
      <vt:lpstr>2_Směsi</vt:lpstr>
      <vt:lpstr>1_MU_PPTprezentace_sablona_CZ</vt:lpstr>
      <vt:lpstr>3_Směsi</vt:lpstr>
      <vt:lpstr>Informační technologie  Jaroslav Šmarda</vt:lpstr>
      <vt:lpstr>Informační technologie</vt:lpstr>
      <vt:lpstr>Historie počítačů</vt:lpstr>
      <vt:lpstr>Generace počítačů</vt:lpstr>
      <vt:lpstr>Koncepce počítače  (John von Neumanna z let 1946-1952)</vt:lpstr>
      <vt:lpstr>Koncepce počítače  (John von Neumanna z let 1946-1952)</vt:lpstr>
      <vt:lpstr>Koncepce počítače: data a instrukce</vt:lpstr>
      <vt:lpstr>Paměť počítače</vt:lpstr>
      <vt:lpstr>Paměť počítače</vt:lpstr>
      <vt:lpstr>Paměť počítače</vt:lpstr>
      <vt:lpstr>Paměť počítače</vt:lpstr>
      <vt:lpstr>Snímek 12</vt:lpstr>
      <vt:lpstr>Program – posloupnost instrukcí</vt:lpstr>
      <vt:lpstr>Rozdělení instrukcí procesoru</vt:lpstr>
      <vt:lpstr>Příklady instrukcí procesoru Intel</vt:lpstr>
      <vt:lpstr>Dvě základní koncepce procesorů</vt:lpstr>
      <vt:lpstr>Procesor A5 (RISC ARM)</vt:lpstr>
      <vt:lpstr>Základní deska notebooku (Intel – CISC)</vt:lpstr>
      <vt:lpstr>3 servery</vt:lpstr>
      <vt:lpstr>Server se dvěma procesory  (Intel – CISC)</vt:lpstr>
      <vt:lpstr>Nvidia Tegra</vt:lpstr>
      <vt:lpstr>Operační systém</vt:lpstr>
      <vt:lpstr>Softwarová struktura počítače</vt:lpstr>
      <vt:lpstr>Systémový software – operační systém (OS)</vt:lpstr>
      <vt:lpstr>Operační systém</vt:lpstr>
      <vt:lpstr>Příklady operačních systémů</vt:lpstr>
      <vt:lpstr>Aplikační programy</vt:lpstr>
      <vt:lpstr>Výpočetní proces v počítači</vt:lpstr>
      <vt:lpstr>Programovací jazyky</vt:lpstr>
      <vt:lpstr>2 etapy programování</vt:lpstr>
      <vt:lpstr>Programovací jazyky</vt:lpstr>
      <vt:lpstr>Nižší programovací jazyky</vt:lpstr>
      <vt:lpstr>Nižší programovací jazyky</vt:lpstr>
      <vt:lpstr>Vyšší programovací jazyky</vt:lpstr>
      <vt:lpstr>Vyšší programovací jazyky</vt:lpstr>
      <vt:lpstr>Překladač (generátor kódu)</vt:lpstr>
      <vt:lpstr>Překladač (interpret)</vt:lpstr>
      <vt:lpstr>Syntax a sémantika programu</vt:lpstr>
      <vt:lpstr>Program: Hello World!  </vt:lpstr>
      <vt:lpstr>Program: Hello World!  </vt:lpstr>
      <vt:lpstr>Program: Hello World!  </vt:lpstr>
      <vt:lpstr>Syntax a sémantika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smarda</dc:creator>
  <cp:lastModifiedBy>smarda</cp:lastModifiedBy>
  <cp:revision>126</cp:revision>
  <dcterms:created xsi:type="dcterms:W3CDTF">2010-09-06T19:37:37Z</dcterms:created>
  <dcterms:modified xsi:type="dcterms:W3CDTF">2012-07-24T20:05:53Z</dcterms:modified>
</cp:coreProperties>
</file>