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diagrams/colors11.xml" ContentType="application/vnd.openxmlformats-officedocument.drawingml.diagramColors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Default Extension="png" ContentType="image/png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diagrams/quickStyle3.xml" ContentType="application/vnd.openxmlformats-officedocument.drawingml.diagramStyl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rawing8.xml" ContentType="application/vnd.ms-office.drawingml.diagramDrawing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Masters/slideMaster5.xml" ContentType="application/vnd.openxmlformats-officedocument.presentationml.slideMaster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Default Extension="wmf" ContentType="image/x-wmf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drawing9.xml" ContentType="application/vnd.ms-office.drawingml.diagramDrawing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notesSlides/notesSlide37.xml" ContentType="application/vnd.openxmlformats-officedocument.presentationml.notes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11.xml" ContentType="application/vnd.openxmlformats-officedocument.presentationml.notesSlide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4" r:id="rId1"/>
    <p:sldMasterId id="2147484169" r:id="rId2"/>
    <p:sldMasterId id="2147484181" r:id="rId3"/>
    <p:sldMasterId id="2147484193" r:id="rId4"/>
    <p:sldMasterId id="2147484205" r:id="rId5"/>
  </p:sldMasterIdLst>
  <p:notesMasterIdLst>
    <p:notesMasterId r:id="rId46"/>
  </p:notesMasterIdLst>
  <p:sldIdLst>
    <p:sldId id="305" r:id="rId6"/>
    <p:sldId id="257" r:id="rId7"/>
    <p:sldId id="258" r:id="rId8"/>
    <p:sldId id="271" r:id="rId9"/>
    <p:sldId id="263" r:id="rId10"/>
    <p:sldId id="260" r:id="rId11"/>
    <p:sldId id="261" r:id="rId12"/>
    <p:sldId id="262" r:id="rId13"/>
    <p:sldId id="259" r:id="rId14"/>
    <p:sldId id="270" r:id="rId15"/>
    <p:sldId id="264" r:id="rId16"/>
    <p:sldId id="273" r:id="rId17"/>
    <p:sldId id="277" r:id="rId18"/>
    <p:sldId id="278" r:id="rId19"/>
    <p:sldId id="279" r:id="rId20"/>
    <p:sldId id="280" r:id="rId21"/>
    <p:sldId id="290" r:id="rId22"/>
    <p:sldId id="291" r:id="rId23"/>
    <p:sldId id="281" r:id="rId24"/>
    <p:sldId id="282" r:id="rId25"/>
    <p:sldId id="285" r:id="rId26"/>
    <p:sldId id="304" r:id="rId27"/>
    <p:sldId id="283" r:id="rId28"/>
    <p:sldId id="284" r:id="rId29"/>
    <p:sldId id="286" r:id="rId30"/>
    <p:sldId id="289" r:id="rId31"/>
    <p:sldId id="269" r:id="rId32"/>
    <p:sldId id="292" r:id="rId33"/>
    <p:sldId id="293" r:id="rId34"/>
    <p:sldId id="294" r:id="rId35"/>
    <p:sldId id="296" r:id="rId36"/>
    <p:sldId id="297" r:id="rId37"/>
    <p:sldId id="298" r:id="rId38"/>
    <p:sldId id="299" r:id="rId39"/>
    <p:sldId id="300" r:id="rId40"/>
    <p:sldId id="301" r:id="rId41"/>
    <p:sldId id="303" r:id="rId42"/>
    <p:sldId id="302" r:id="rId43"/>
    <p:sldId id="266" r:id="rId44"/>
    <p:sldId id="268" r:id="rId4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52" autoAdjust="0"/>
    <p:restoredTop sz="94638" autoAdjust="0"/>
  </p:normalViewPr>
  <p:slideViewPr>
    <p:cSldViewPr>
      <p:cViewPr varScale="1">
        <p:scale>
          <a:sx n="106" d="100"/>
          <a:sy n="106" d="100"/>
        </p:scale>
        <p:origin x="-10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1EA8B5-A9EE-4FBF-8ECA-78590A0FD69F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cs-CZ"/>
        </a:p>
      </dgm:t>
    </dgm:pt>
    <dgm:pt modelId="{98ABC930-28DC-44A4-A7F6-58F64388B05A}">
      <dgm:prSet phldrT="[Text]"/>
      <dgm:spPr/>
      <dgm:t>
        <a:bodyPr/>
        <a:lstStyle/>
        <a:p>
          <a:r>
            <a:rPr lang="cs-CZ" dirty="0" smtClean="0">
              <a:latin typeface="Gill Sans MT" pitchFamily="34" charset="-18"/>
            </a:rPr>
            <a:t>Komponenty</a:t>
          </a:r>
          <a:endParaRPr lang="cs-CZ" dirty="0">
            <a:latin typeface="Gill Sans MT" pitchFamily="34" charset="-18"/>
          </a:endParaRPr>
        </a:p>
      </dgm:t>
    </dgm:pt>
    <dgm:pt modelId="{448ABEE7-C6CB-452B-843B-1C8CC111B84C}" type="parTrans" cxnId="{098ACAE5-E2D8-4425-86FF-F5669FC14526}">
      <dgm:prSet/>
      <dgm:spPr/>
      <dgm:t>
        <a:bodyPr/>
        <a:lstStyle/>
        <a:p>
          <a:endParaRPr lang="cs-CZ"/>
        </a:p>
      </dgm:t>
    </dgm:pt>
    <dgm:pt modelId="{8CEBFA2A-4BDB-4A9B-9FC3-95B7852C436D}" type="sibTrans" cxnId="{098ACAE5-E2D8-4425-86FF-F5669FC14526}">
      <dgm:prSet/>
      <dgm:spPr/>
      <dgm:t>
        <a:bodyPr/>
        <a:lstStyle/>
        <a:p>
          <a:endParaRPr lang="cs-CZ"/>
        </a:p>
      </dgm:t>
    </dgm:pt>
    <dgm:pt modelId="{4BD9BD67-6831-4F2A-A3E8-A8EDC9D4D568}">
      <dgm:prSet phldrT="[Text]"/>
      <dgm:spPr/>
      <dgm:t>
        <a:bodyPr/>
        <a:lstStyle/>
        <a:p>
          <a:r>
            <a:rPr lang="cs-CZ" dirty="0" smtClean="0">
              <a:latin typeface="Gill Sans MT" pitchFamily="34" charset="-18"/>
              <a:ea typeface="ＭＳ Ｐゴシック" pitchFamily="34" charset="-128"/>
            </a:rPr>
            <a:t>Množina vzájemně provázaných komponent</a:t>
          </a:r>
          <a:endParaRPr lang="cs-CZ" dirty="0">
            <a:latin typeface="Gill Sans MT" pitchFamily="34" charset="-18"/>
          </a:endParaRPr>
        </a:p>
      </dgm:t>
    </dgm:pt>
    <dgm:pt modelId="{F0522D46-7B9C-45A8-B4DD-62BEC72C0057}" type="parTrans" cxnId="{EC5C7C5D-EB1F-4275-AA5E-E09E7677C62E}">
      <dgm:prSet/>
      <dgm:spPr/>
      <dgm:t>
        <a:bodyPr/>
        <a:lstStyle/>
        <a:p>
          <a:endParaRPr lang="cs-CZ"/>
        </a:p>
      </dgm:t>
    </dgm:pt>
    <dgm:pt modelId="{4F8F4845-53E4-4ED2-8090-D6C793673864}" type="sibTrans" cxnId="{EC5C7C5D-EB1F-4275-AA5E-E09E7677C62E}">
      <dgm:prSet/>
      <dgm:spPr/>
      <dgm:t>
        <a:bodyPr/>
        <a:lstStyle/>
        <a:p>
          <a:endParaRPr lang="cs-CZ"/>
        </a:p>
      </dgm:t>
    </dgm:pt>
    <dgm:pt modelId="{89CF1C20-BD0C-4D88-910C-420132BDD910}">
      <dgm:prSet phldrT="[Text]"/>
      <dgm:spPr/>
      <dgm:t>
        <a:bodyPr/>
        <a:lstStyle/>
        <a:p>
          <a:r>
            <a:rPr lang="cs-CZ" dirty="0" smtClean="0">
              <a:latin typeface="Gill Sans MT" pitchFamily="34" charset="-18"/>
            </a:rPr>
            <a:t>Informace</a:t>
          </a:r>
          <a:endParaRPr lang="cs-CZ" dirty="0">
            <a:latin typeface="Gill Sans MT" pitchFamily="34" charset="-18"/>
          </a:endParaRPr>
        </a:p>
      </dgm:t>
    </dgm:pt>
    <dgm:pt modelId="{659C915B-1EBB-4109-95D3-CEF10A8C06A6}" type="parTrans" cxnId="{31F694A0-6622-4A78-910E-923BB8FF82FB}">
      <dgm:prSet/>
      <dgm:spPr/>
      <dgm:t>
        <a:bodyPr/>
        <a:lstStyle/>
        <a:p>
          <a:endParaRPr lang="cs-CZ"/>
        </a:p>
      </dgm:t>
    </dgm:pt>
    <dgm:pt modelId="{68031FFC-BEC3-4628-A952-06B4522501E3}" type="sibTrans" cxnId="{31F694A0-6622-4A78-910E-923BB8FF82FB}">
      <dgm:prSet/>
      <dgm:spPr/>
      <dgm:t>
        <a:bodyPr/>
        <a:lstStyle/>
        <a:p>
          <a:endParaRPr lang="cs-CZ"/>
        </a:p>
      </dgm:t>
    </dgm:pt>
    <dgm:pt modelId="{434D02E3-4D4A-4758-9D3F-34EE9D77F986}">
      <dgm:prSet phldrT="[Text]"/>
      <dgm:spPr/>
      <dgm:t>
        <a:bodyPr/>
        <a:lstStyle/>
        <a:p>
          <a:r>
            <a:rPr lang="cs-CZ" dirty="0" smtClean="0">
              <a:latin typeface="Gill Sans MT" pitchFamily="34" charset="-18"/>
              <a:ea typeface="ＭＳ Ｐゴシック" pitchFamily="34" charset="-128"/>
            </a:rPr>
            <a:t>které shromažďují, zpracovávají, ukládají a distribuují informace</a:t>
          </a:r>
          <a:endParaRPr lang="cs-CZ" dirty="0">
            <a:latin typeface="Gill Sans MT" pitchFamily="34" charset="-18"/>
            <a:ea typeface="ＭＳ Ｐゴシック" pitchFamily="34" charset="-128"/>
          </a:endParaRPr>
        </a:p>
      </dgm:t>
    </dgm:pt>
    <dgm:pt modelId="{C0082910-9F57-466D-9366-94A27CDD7BC2}" type="parTrans" cxnId="{515E6D85-F59F-48D8-AF5C-416644737DED}">
      <dgm:prSet/>
      <dgm:spPr/>
      <dgm:t>
        <a:bodyPr/>
        <a:lstStyle/>
        <a:p>
          <a:endParaRPr lang="cs-CZ"/>
        </a:p>
      </dgm:t>
    </dgm:pt>
    <dgm:pt modelId="{8AD1A97E-AFB9-41E6-AA19-4C4A74C3DC7A}" type="sibTrans" cxnId="{515E6D85-F59F-48D8-AF5C-416644737DED}">
      <dgm:prSet/>
      <dgm:spPr/>
      <dgm:t>
        <a:bodyPr/>
        <a:lstStyle/>
        <a:p>
          <a:endParaRPr lang="cs-CZ"/>
        </a:p>
      </dgm:t>
    </dgm:pt>
    <dgm:pt modelId="{BAF62ED1-37C5-4ED7-9070-E1469EDF92F0}">
      <dgm:prSet phldrT="[Text]"/>
      <dgm:spPr/>
      <dgm:t>
        <a:bodyPr/>
        <a:lstStyle/>
        <a:p>
          <a:r>
            <a:rPr lang="cs-CZ" dirty="0" smtClean="0">
              <a:latin typeface="Gill Sans MT" pitchFamily="34" charset="-18"/>
            </a:rPr>
            <a:t>Management</a:t>
          </a:r>
          <a:endParaRPr lang="cs-CZ" dirty="0">
            <a:latin typeface="Gill Sans MT" pitchFamily="34" charset="-18"/>
          </a:endParaRPr>
        </a:p>
      </dgm:t>
    </dgm:pt>
    <dgm:pt modelId="{171B0B96-70F0-4705-B8FB-90607C6F9B3D}" type="parTrans" cxnId="{BB213956-BC14-4557-AB9B-B8650EEAC4CB}">
      <dgm:prSet/>
      <dgm:spPr/>
      <dgm:t>
        <a:bodyPr/>
        <a:lstStyle/>
        <a:p>
          <a:endParaRPr lang="cs-CZ"/>
        </a:p>
      </dgm:t>
    </dgm:pt>
    <dgm:pt modelId="{71A875DA-C93A-405A-A70E-B523BD37680B}" type="sibTrans" cxnId="{BB213956-BC14-4557-AB9B-B8650EEAC4CB}">
      <dgm:prSet/>
      <dgm:spPr/>
      <dgm:t>
        <a:bodyPr/>
        <a:lstStyle/>
        <a:p>
          <a:endParaRPr lang="cs-CZ"/>
        </a:p>
      </dgm:t>
    </dgm:pt>
    <dgm:pt modelId="{2EF1926D-9C1A-4797-88E8-99424D7F6650}">
      <dgm:prSet phldrT="[Text]"/>
      <dgm:spPr/>
      <dgm:t>
        <a:bodyPr/>
        <a:lstStyle/>
        <a:p>
          <a:r>
            <a:rPr lang="cs-CZ" dirty="0" smtClean="0">
              <a:latin typeface="Gill Sans MT" pitchFamily="34" charset="-18"/>
              <a:ea typeface="ＭＳ Ｐゴシック" pitchFamily="34" charset="-128"/>
            </a:rPr>
            <a:t>aby podporovaly rozhodování, koordinaci a řízení v organizaci</a:t>
          </a:r>
          <a:endParaRPr lang="cs-CZ" dirty="0">
            <a:latin typeface="Gill Sans MT" pitchFamily="34" charset="-18"/>
            <a:ea typeface="ＭＳ Ｐゴシック" pitchFamily="34" charset="-128"/>
          </a:endParaRPr>
        </a:p>
      </dgm:t>
    </dgm:pt>
    <dgm:pt modelId="{1CFE2EE1-5969-44DB-B8FE-B38A765CCECA}" type="parTrans" cxnId="{1791F930-52B6-4129-82EC-AC6A4D86C8E1}">
      <dgm:prSet/>
      <dgm:spPr/>
      <dgm:t>
        <a:bodyPr/>
        <a:lstStyle/>
        <a:p>
          <a:endParaRPr lang="cs-CZ"/>
        </a:p>
      </dgm:t>
    </dgm:pt>
    <dgm:pt modelId="{5F693AFE-7D7E-41E5-97EF-4FFFA94694F0}" type="sibTrans" cxnId="{1791F930-52B6-4129-82EC-AC6A4D86C8E1}">
      <dgm:prSet/>
      <dgm:spPr/>
      <dgm:t>
        <a:bodyPr/>
        <a:lstStyle/>
        <a:p>
          <a:endParaRPr lang="cs-CZ"/>
        </a:p>
      </dgm:t>
    </dgm:pt>
    <dgm:pt modelId="{1D058F1F-E6DD-496E-AE93-ADEB14E6292C}" type="pres">
      <dgm:prSet presAssocID="{621EA8B5-A9EE-4FBF-8ECA-78590A0FD69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B76320BE-D9CA-4D62-9083-0225B8DB3296}" type="pres">
      <dgm:prSet presAssocID="{98ABC930-28DC-44A4-A7F6-58F64388B05A}" presName="linNode" presStyleCnt="0"/>
      <dgm:spPr/>
      <dgm:t>
        <a:bodyPr/>
        <a:lstStyle/>
        <a:p>
          <a:endParaRPr lang="cs-CZ"/>
        </a:p>
      </dgm:t>
    </dgm:pt>
    <dgm:pt modelId="{443165B9-1E63-4D7C-9090-BE0516071660}" type="pres">
      <dgm:prSet presAssocID="{98ABC930-28DC-44A4-A7F6-58F64388B05A}" presName="parentText" presStyleLbl="node1" presStyleIdx="0" presStyleCnt="3" custScaleX="7273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FEAD01F-39B3-4C77-AC74-B4BB017AC0B4}" type="pres">
      <dgm:prSet presAssocID="{98ABC930-28DC-44A4-A7F6-58F64388B05A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D475614-1CA4-4412-B0D5-355389795184}" type="pres">
      <dgm:prSet presAssocID="{8CEBFA2A-4BDB-4A9B-9FC3-95B7852C436D}" presName="sp" presStyleCnt="0"/>
      <dgm:spPr/>
      <dgm:t>
        <a:bodyPr/>
        <a:lstStyle/>
        <a:p>
          <a:endParaRPr lang="cs-CZ"/>
        </a:p>
      </dgm:t>
    </dgm:pt>
    <dgm:pt modelId="{7B2E32F8-B8FD-44BF-BC78-FF6744CF054C}" type="pres">
      <dgm:prSet presAssocID="{89CF1C20-BD0C-4D88-910C-420132BDD910}" presName="linNode" presStyleCnt="0"/>
      <dgm:spPr/>
      <dgm:t>
        <a:bodyPr/>
        <a:lstStyle/>
        <a:p>
          <a:endParaRPr lang="cs-CZ"/>
        </a:p>
      </dgm:t>
    </dgm:pt>
    <dgm:pt modelId="{AD3BE732-A0C7-44DB-B4D2-56F220CE4436}" type="pres">
      <dgm:prSet presAssocID="{89CF1C20-BD0C-4D88-910C-420132BDD910}" presName="parentText" presStyleLbl="node1" presStyleIdx="1" presStyleCnt="3" custScaleX="7273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B6B13F8-3C2C-4574-AFB5-35F6D1BC848A}" type="pres">
      <dgm:prSet presAssocID="{89CF1C20-BD0C-4D88-910C-420132BDD910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5D7C872-F067-46BC-A71A-5165B91CCA6A}" type="pres">
      <dgm:prSet presAssocID="{68031FFC-BEC3-4628-A952-06B4522501E3}" presName="sp" presStyleCnt="0"/>
      <dgm:spPr/>
      <dgm:t>
        <a:bodyPr/>
        <a:lstStyle/>
        <a:p>
          <a:endParaRPr lang="cs-CZ"/>
        </a:p>
      </dgm:t>
    </dgm:pt>
    <dgm:pt modelId="{17E16DC5-2A5C-4442-9584-79D3F6EFEA6D}" type="pres">
      <dgm:prSet presAssocID="{BAF62ED1-37C5-4ED7-9070-E1469EDF92F0}" presName="linNode" presStyleCnt="0"/>
      <dgm:spPr/>
      <dgm:t>
        <a:bodyPr/>
        <a:lstStyle/>
        <a:p>
          <a:endParaRPr lang="cs-CZ"/>
        </a:p>
      </dgm:t>
    </dgm:pt>
    <dgm:pt modelId="{181AB1DF-1ED9-4A73-A7F1-52ECCEF2BBE9}" type="pres">
      <dgm:prSet presAssocID="{BAF62ED1-37C5-4ED7-9070-E1469EDF92F0}" presName="parentText" presStyleLbl="node1" presStyleIdx="2" presStyleCnt="3" custScaleX="7273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6D6FB36-0770-451A-9E97-26B7C1B6BF10}" type="pres">
      <dgm:prSet presAssocID="{BAF62ED1-37C5-4ED7-9070-E1469EDF92F0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3AA90600-51D0-4B31-9604-431B0EB047C7}" type="presOf" srcId="{4BD9BD67-6831-4F2A-A3E8-A8EDC9D4D568}" destId="{FFEAD01F-39B3-4C77-AC74-B4BB017AC0B4}" srcOrd="0" destOrd="0" presId="urn:microsoft.com/office/officeart/2005/8/layout/vList5"/>
    <dgm:cxn modelId="{C9C1BBBC-7EB1-49B1-BECB-162659CB4934}" type="presOf" srcId="{2EF1926D-9C1A-4797-88E8-99424D7F6650}" destId="{96D6FB36-0770-451A-9E97-26B7C1B6BF10}" srcOrd="0" destOrd="0" presId="urn:microsoft.com/office/officeart/2005/8/layout/vList5"/>
    <dgm:cxn modelId="{31F694A0-6622-4A78-910E-923BB8FF82FB}" srcId="{621EA8B5-A9EE-4FBF-8ECA-78590A0FD69F}" destId="{89CF1C20-BD0C-4D88-910C-420132BDD910}" srcOrd="1" destOrd="0" parTransId="{659C915B-1EBB-4109-95D3-CEF10A8C06A6}" sibTransId="{68031FFC-BEC3-4628-A952-06B4522501E3}"/>
    <dgm:cxn modelId="{F9B36933-E45E-42EB-B127-5EFF0C75D866}" type="presOf" srcId="{BAF62ED1-37C5-4ED7-9070-E1469EDF92F0}" destId="{181AB1DF-1ED9-4A73-A7F1-52ECCEF2BBE9}" srcOrd="0" destOrd="0" presId="urn:microsoft.com/office/officeart/2005/8/layout/vList5"/>
    <dgm:cxn modelId="{EC5C7C5D-EB1F-4275-AA5E-E09E7677C62E}" srcId="{98ABC930-28DC-44A4-A7F6-58F64388B05A}" destId="{4BD9BD67-6831-4F2A-A3E8-A8EDC9D4D568}" srcOrd="0" destOrd="0" parTransId="{F0522D46-7B9C-45A8-B4DD-62BEC72C0057}" sibTransId="{4F8F4845-53E4-4ED2-8090-D6C793673864}"/>
    <dgm:cxn modelId="{1791F930-52B6-4129-82EC-AC6A4D86C8E1}" srcId="{BAF62ED1-37C5-4ED7-9070-E1469EDF92F0}" destId="{2EF1926D-9C1A-4797-88E8-99424D7F6650}" srcOrd="0" destOrd="0" parTransId="{1CFE2EE1-5969-44DB-B8FE-B38A765CCECA}" sibTransId="{5F693AFE-7D7E-41E5-97EF-4FFFA94694F0}"/>
    <dgm:cxn modelId="{1C25F7E3-964C-494F-8A75-39C7A29370BC}" type="presOf" srcId="{89CF1C20-BD0C-4D88-910C-420132BDD910}" destId="{AD3BE732-A0C7-44DB-B4D2-56F220CE4436}" srcOrd="0" destOrd="0" presId="urn:microsoft.com/office/officeart/2005/8/layout/vList5"/>
    <dgm:cxn modelId="{8F9CA7CB-575E-4DAB-AEBB-B4CC0D5DAE18}" type="presOf" srcId="{434D02E3-4D4A-4758-9D3F-34EE9D77F986}" destId="{3B6B13F8-3C2C-4574-AFB5-35F6D1BC848A}" srcOrd="0" destOrd="0" presId="urn:microsoft.com/office/officeart/2005/8/layout/vList5"/>
    <dgm:cxn modelId="{BB213956-BC14-4557-AB9B-B8650EEAC4CB}" srcId="{621EA8B5-A9EE-4FBF-8ECA-78590A0FD69F}" destId="{BAF62ED1-37C5-4ED7-9070-E1469EDF92F0}" srcOrd="2" destOrd="0" parTransId="{171B0B96-70F0-4705-B8FB-90607C6F9B3D}" sibTransId="{71A875DA-C93A-405A-A70E-B523BD37680B}"/>
    <dgm:cxn modelId="{F5AC8A2B-8D94-4F23-83A1-72C655C9AE4C}" type="presOf" srcId="{621EA8B5-A9EE-4FBF-8ECA-78590A0FD69F}" destId="{1D058F1F-E6DD-496E-AE93-ADEB14E6292C}" srcOrd="0" destOrd="0" presId="urn:microsoft.com/office/officeart/2005/8/layout/vList5"/>
    <dgm:cxn modelId="{098ACAE5-E2D8-4425-86FF-F5669FC14526}" srcId="{621EA8B5-A9EE-4FBF-8ECA-78590A0FD69F}" destId="{98ABC930-28DC-44A4-A7F6-58F64388B05A}" srcOrd="0" destOrd="0" parTransId="{448ABEE7-C6CB-452B-843B-1C8CC111B84C}" sibTransId="{8CEBFA2A-4BDB-4A9B-9FC3-95B7852C436D}"/>
    <dgm:cxn modelId="{515E6D85-F59F-48D8-AF5C-416644737DED}" srcId="{89CF1C20-BD0C-4D88-910C-420132BDD910}" destId="{434D02E3-4D4A-4758-9D3F-34EE9D77F986}" srcOrd="0" destOrd="0" parTransId="{C0082910-9F57-466D-9366-94A27CDD7BC2}" sibTransId="{8AD1A97E-AFB9-41E6-AA19-4C4A74C3DC7A}"/>
    <dgm:cxn modelId="{4ED92581-8862-4E18-8079-99E86A879F89}" type="presOf" srcId="{98ABC930-28DC-44A4-A7F6-58F64388B05A}" destId="{443165B9-1E63-4D7C-9090-BE0516071660}" srcOrd="0" destOrd="0" presId="urn:microsoft.com/office/officeart/2005/8/layout/vList5"/>
    <dgm:cxn modelId="{BE0C4876-8E29-431B-BFC0-58B09534F157}" type="presParOf" srcId="{1D058F1F-E6DD-496E-AE93-ADEB14E6292C}" destId="{B76320BE-D9CA-4D62-9083-0225B8DB3296}" srcOrd="0" destOrd="0" presId="urn:microsoft.com/office/officeart/2005/8/layout/vList5"/>
    <dgm:cxn modelId="{D0EC4244-9480-4913-9274-C7961887360A}" type="presParOf" srcId="{B76320BE-D9CA-4D62-9083-0225B8DB3296}" destId="{443165B9-1E63-4D7C-9090-BE0516071660}" srcOrd="0" destOrd="0" presId="urn:microsoft.com/office/officeart/2005/8/layout/vList5"/>
    <dgm:cxn modelId="{A2010FB0-04C1-47A3-92A1-B90DE6F0E05B}" type="presParOf" srcId="{B76320BE-D9CA-4D62-9083-0225B8DB3296}" destId="{FFEAD01F-39B3-4C77-AC74-B4BB017AC0B4}" srcOrd="1" destOrd="0" presId="urn:microsoft.com/office/officeart/2005/8/layout/vList5"/>
    <dgm:cxn modelId="{EF55DA48-C15A-45F0-9984-C2370CE22CAE}" type="presParOf" srcId="{1D058F1F-E6DD-496E-AE93-ADEB14E6292C}" destId="{3D475614-1CA4-4412-B0D5-355389795184}" srcOrd="1" destOrd="0" presId="urn:microsoft.com/office/officeart/2005/8/layout/vList5"/>
    <dgm:cxn modelId="{7B6DCEB7-1F0D-44EC-B77A-FB91C1E3E8B8}" type="presParOf" srcId="{1D058F1F-E6DD-496E-AE93-ADEB14E6292C}" destId="{7B2E32F8-B8FD-44BF-BC78-FF6744CF054C}" srcOrd="2" destOrd="0" presId="urn:microsoft.com/office/officeart/2005/8/layout/vList5"/>
    <dgm:cxn modelId="{06619865-53DA-4AC8-BB8B-8C959693E972}" type="presParOf" srcId="{7B2E32F8-B8FD-44BF-BC78-FF6744CF054C}" destId="{AD3BE732-A0C7-44DB-B4D2-56F220CE4436}" srcOrd="0" destOrd="0" presId="urn:microsoft.com/office/officeart/2005/8/layout/vList5"/>
    <dgm:cxn modelId="{DFBFD694-1DBA-4C2B-B50A-E63F4159A3F3}" type="presParOf" srcId="{7B2E32F8-B8FD-44BF-BC78-FF6744CF054C}" destId="{3B6B13F8-3C2C-4574-AFB5-35F6D1BC848A}" srcOrd="1" destOrd="0" presId="urn:microsoft.com/office/officeart/2005/8/layout/vList5"/>
    <dgm:cxn modelId="{6299E4A8-A492-42C4-A7A5-D342545EEFB8}" type="presParOf" srcId="{1D058F1F-E6DD-496E-AE93-ADEB14E6292C}" destId="{65D7C872-F067-46BC-A71A-5165B91CCA6A}" srcOrd="3" destOrd="0" presId="urn:microsoft.com/office/officeart/2005/8/layout/vList5"/>
    <dgm:cxn modelId="{C0F4E4E8-7547-4150-9CDB-F212E0D7A4E0}" type="presParOf" srcId="{1D058F1F-E6DD-496E-AE93-ADEB14E6292C}" destId="{17E16DC5-2A5C-4442-9584-79D3F6EFEA6D}" srcOrd="4" destOrd="0" presId="urn:microsoft.com/office/officeart/2005/8/layout/vList5"/>
    <dgm:cxn modelId="{676550B3-77C9-46A7-B0F7-A6F29CACA44A}" type="presParOf" srcId="{17E16DC5-2A5C-4442-9584-79D3F6EFEA6D}" destId="{181AB1DF-1ED9-4A73-A7F1-52ECCEF2BBE9}" srcOrd="0" destOrd="0" presId="urn:microsoft.com/office/officeart/2005/8/layout/vList5"/>
    <dgm:cxn modelId="{9E7C4C9B-1414-4D41-AD88-36F216FC685B}" type="presParOf" srcId="{17E16DC5-2A5C-4442-9584-79D3F6EFEA6D}" destId="{96D6FB36-0770-451A-9E97-26B7C1B6BF1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F0355ED-AC59-4594-AF69-96A64A07D961}" type="doc">
      <dgm:prSet loTypeId="urn:microsoft.com/office/officeart/2005/8/layout/hList3" loCatId="list" qsTypeId="urn:microsoft.com/office/officeart/2005/8/quickstyle/3d3" qsCatId="3D" csTypeId="urn:microsoft.com/office/officeart/2005/8/colors/accent0_2" csCatId="mainScheme" phldr="1"/>
      <dgm:spPr/>
      <dgm:t>
        <a:bodyPr/>
        <a:lstStyle/>
        <a:p>
          <a:endParaRPr lang="cs-CZ"/>
        </a:p>
      </dgm:t>
    </dgm:pt>
    <dgm:pt modelId="{783510F1-D979-40EA-83F1-2D219C3C45A1}">
      <dgm:prSet phldrT="[Text]"/>
      <dgm:spPr/>
      <dgm:t>
        <a:bodyPr/>
        <a:lstStyle/>
        <a:p>
          <a:r>
            <a:rPr lang="cs-CZ" dirty="0" smtClean="0">
              <a:latin typeface="Gill Sans MT" pitchFamily="34" charset="-18"/>
            </a:rPr>
            <a:t>Výroba a logistika</a:t>
          </a:r>
          <a:endParaRPr lang="cs-CZ" dirty="0">
            <a:latin typeface="Gill Sans MT" pitchFamily="34" charset="-18"/>
          </a:endParaRPr>
        </a:p>
      </dgm:t>
    </dgm:pt>
    <dgm:pt modelId="{88A4C374-3478-47A7-8584-8F614076285E}" type="parTrans" cxnId="{C8A4D63F-62C1-4D9C-9DC2-43DE84C577AB}">
      <dgm:prSet/>
      <dgm:spPr/>
      <dgm:t>
        <a:bodyPr/>
        <a:lstStyle/>
        <a:p>
          <a:endParaRPr lang="cs-CZ"/>
        </a:p>
      </dgm:t>
    </dgm:pt>
    <dgm:pt modelId="{9B63E238-817F-4861-9228-3E46D717039D}" type="sibTrans" cxnId="{C8A4D63F-62C1-4D9C-9DC2-43DE84C577AB}">
      <dgm:prSet/>
      <dgm:spPr/>
      <dgm:t>
        <a:bodyPr/>
        <a:lstStyle/>
        <a:p>
          <a:endParaRPr lang="cs-CZ"/>
        </a:p>
      </dgm:t>
    </dgm:pt>
    <dgm:pt modelId="{421C3091-857A-4283-A9D2-5CE8637C9A5D}">
      <dgm:prSet phldrT="[Text]"/>
      <dgm:spPr/>
      <dgm:t>
        <a:bodyPr/>
        <a:lstStyle/>
        <a:p>
          <a:r>
            <a:rPr lang="cs-CZ" dirty="0" smtClean="0"/>
            <a:t>Plánování výroby</a:t>
          </a:r>
        </a:p>
      </dgm:t>
    </dgm:pt>
    <dgm:pt modelId="{C1F17BFA-F73F-4B5A-A0AC-EDDB3731A80C}" type="parTrans" cxnId="{A4183367-2706-433C-B9AA-EEE406DB8C3F}">
      <dgm:prSet/>
      <dgm:spPr/>
      <dgm:t>
        <a:bodyPr/>
        <a:lstStyle/>
        <a:p>
          <a:endParaRPr lang="cs-CZ"/>
        </a:p>
      </dgm:t>
    </dgm:pt>
    <dgm:pt modelId="{05C1B4F7-08C9-44AE-86B2-34136AB1546B}" type="sibTrans" cxnId="{A4183367-2706-433C-B9AA-EEE406DB8C3F}">
      <dgm:prSet/>
      <dgm:spPr/>
      <dgm:t>
        <a:bodyPr/>
        <a:lstStyle/>
        <a:p>
          <a:endParaRPr lang="cs-CZ"/>
        </a:p>
      </dgm:t>
    </dgm:pt>
    <dgm:pt modelId="{80940A15-49BA-4F8E-A8D7-ED64BE2F7DD5}">
      <dgm:prSet phldrT="[Text]"/>
      <dgm:spPr/>
      <dgm:t>
        <a:bodyPr/>
        <a:lstStyle/>
        <a:p>
          <a:r>
            <a:rPr lang="cs-CZ" dirty="0" smtClean="0"/>
            <a:t>Podpora různých druhů výroby (hromadná, zakázková, Just In Time)</a:t>
          </a:r>
          <a:endParaRPr lang="cs-CZ" dirty="0"/>
        </a:p>
      </dgm:t>
    </dgm:pt>
    <dgm:pt modelId="{3C92E20F-874B-4416-BE0C-1A8CA6FA908B}" type="parTrans" cxnId="{0E5420B3-88C7-4BA9-B9AB-04BD7E3C3876}">
      <dgm:prSet/>
      <dgm:spPr/>
      <dgm:t>
        <a:bodyPr/>
        <a:lstStyle/>
        <a:p>
          <a:endParaRPr lang="cs-CZ"/>
        </a:p>
      </dgm:t>
    </dgm:pt>
    <dgm:pt modelId="{A752CE73-4061-49A0-9023-429F3481C56E}" type="sibTrans" cxnId="{0E5420B3-88C7-4BA9-B9AB-04BD7E3C3876}">
      <dgm:prSet/>
      <dgm:spPr/>
      <dgm:t>
        <a:bodyPr/>
        <a:lstStyle/>
        <a:p>
          <a:endParaRPr lang="cs-CZ"/>
        </a:p>
      </dgm:t>
    </dgm:pt>
    <dgm:pt modelId="{2A2C6DCA-6291-4974-98E7-15FFF748027A}">
      <dgm:prSet/>
      <dgm:spPr/>
      <dgm:t>
        <a:bodyPr/>
        <a:lstStyle/>
        <a:p>
          <a:r>
            <a:rPr lang="cs-CZ" smtClean="0"/>
            <a:t>Montáž produktu</a:t>
          </a:r>
          <a:endParaRPr lang="cs-CZ" dirty="0" smtClean="0"/>
        </a:p>
      </dgm:t>
    </dgm:pt>
    <dgm:pt modelId="{AD7692B4-5C64-44B0-AA13-B47D6DBBC774}" type="parTrans" cxnId="{7C968468-F4FF-40C6-96E2-1B86884AFB24}">
      <dgm:prSet/>
      <dgm:spPr/>
      <dgm:t>
        <a:bodyPr/>
        <a:lstStyle/>
        <a:p>
          <a:endParaRPr lang="cs-CZ"/>
        </a:p>
      </dgm:t>
    </dgm:pt>
    <dgm:pt modelId="{2F62D6E5-B1AC-4D31-BA9D-304581D7F784}" type="sibTrans" cxnId="{7C968468-F4FF-40C6-96E2-1B86884AFB24}">
      <dgm:prSet/>
      <dgm:spPr/>
      <dgm:t>
        <a:bodyPr/>
        <a:lstStyle/>
        <a:p>
          <a:endParaRPr lang="cs-CZ"/>
        </a:p>
      </dgm:t>
    </dgm:pt>
    <dgm:pt modelId="{8B109C46-2AE2-42A1-B362-DC9E66146816}">
      <dgm:prSet/>
      <dgm:spPr/>
      <dgm:t>
        <a:bodyPr/>
        <a:lstStyle/>
        <a:p>
          <a:r>
            <a:rPr lang="cs-CZ" smtClean="0"/>
            <a:t>Řízení kvality</a:t>
          </a:r>
          <a:endParaRPr lang="cs-CZ" dirty="0" smtClean="0"/>
        </a:p>
      </dgm:t>
    </dgm:pt>
    <dgm:pt modelId="{B258FEA5-358C-4748-8772-E99D10B2585A}" type="parTrans" cxnId="{84FEA3ED-4D7A-4E96-9603-65AD3B7C24EB}">
      <dgm:prSet/>
      <dgm:spPr/>
      <dgm:t>
        <a:bodyPr/>
        <a:lstStyle/>
        <a:p>
          <a:endParaRPr lang="cs-CZ"/>
        </a:p>
      </dgm:t>
    </dgm:pt>
    <dgm:pt modelId="{A0CF6475-4370-4477-9EB2-9B9765BE8EE5}" type="sibTrans" cxnId="{84FEA3ED-4D7A-4E96-9603-65AD3B7C24EB}">
      <dgm:prSet/>
      <dgm:spPr/>
      <dgm:t>
        <a:bodyPr/>
        <a:lstStyle/>
        <a:p>
          <a:endParaRPr lang="cs-CZ"/>
        </a:p>
      </dgm:t>
    </dgm:pt>
    <dgm:pt modelId="{4C349A84-758D-4FE1-B1B4-991BBFC8F53D}">
      <dgm:prSet/>
      <dgm:spPr/>
      <dgm:t>
        <a:bodyPr/>
        <a:lstStyle/>
        <a:p>
          <a:r>
            <a:rPr lang="cs-CZ" smtClean="0"/>
            <a:t>Zásobování materiálu</a:t>
          </a:r>
          <a:endParaRPr lang="cs-CZ" dirty="0"/>
        </a:p>
      </dgm:t>
    </dgm:pt>
    <dgm:pt modelId="{5FB4E2E7-96AD-40C3-953B-3B712D2318EE}" type="parTrans" cxnId="{872C398D-45E2-42D5-BD31-B747BA786D0E}">
      <dgm:prSet/>
      <dgm:spPr/>
      <dgm:t>
        <a:bodyPr/>
        <a:lstStyle/>
        <a:p>
          <a:endParaRPr lang="cs-CZ"/>
        </a:p>
      </dgm:t>
    </dgm:pt>
    <dgm:pt modelId="{D69EB6F8-FAC1-45FA-9584-1A340416D350}" type="sibTrans" cxnId="{872C398D-45E2-42D5-BD31-B747BA786D0E}">
      <dgm:prSet/>
      <dgm:spPr/>
      <dgm:t>
        <a:bodyPr/>
        <a:lstStyle/>
        <a:p>
          <a:endParaRPr lang="cs-CZ"/>
        </a:p>
      </dgm:t>
    </dgm:pt>
    <dgm:pt modelId="{67F9DB73-0BC8-4578-BE71-44676D2E0A14}" type="pres">
      <dgm:prSet presAssocID="{CF0355ED-AC59-4594-AF69-96A64A07D96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3E13FCA3-0C78-4B22-8625-E5E8AF241C0B}" type="pres">
      <dgm:prSet presAssocID="{783510F1-D979-40EA-83F1-2D219C3C45A1}" presName="roof" presStyleLbl="dkBgShp" presStyleIdx="0" presStyleCnt="2"/>
      <dgm:spPr/>
      <dgm:t>
        <a:bodyPr/>
        <a:lstStyle/>
        <a:p>
          <a:endParaRPr lang="cs-CZ"/>
        </a:p>
      </dgm:t>
    </dgm:pt>
    <dgm:pt modelId="{632D28DC-FA7A-4513-8633-9A39B3E9ECE1}" type="pres">
      <dgm:prSet presAssocID="{783510F1-D979-40EA-83F1-2D219C3C45A1}" presName="pillars" presStyleCnt="0"/>
      <dgm:spPr/>
      <dgm:t>
        <a:bodyPr/>
        <a:lstStyle/>
        <a:p>
          <a:endParaRPr lang="cs-CZ"/>
        </a:p>
      </dgm:t>
    </dgm:pt>
    <dgm:pt modelId="{01D5FD5A-7691-4A15-95C4-E834BFD3594A}" type="pres">
      <dgm:prSet presAssocID="{783510F1-D979-40EA-83F1-2D219C3C45A1}" presName="pillar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9625DAC-0A82-42EA-A73B-069EFC9A0C44}" type="pres">
      <dgm:prSet presAssocID="{80940A15-49BA-4F8E-A8D7-ED64BE2F7DD5}" presName="pillar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7435A37-F54F-4DCA-A2B1-9552CDCE6226}" type="pres">
      <dgm:prSet presAssocID="{2A2C6DCA-6291-4974-98E7-15FFF748027A}" presName="pillar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481A943-D490-49E4-A93E-C797BD18086C}" type="pres">
      <dgm:prSet presAssocID="{8B109C46-2AE2-42A1-B362-DC9E66146816}" presName="pillar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528F5BD-4EBF-43FC-8FC7-9C41F64B4A3F}" type="pres">
      <dgm:prSet presAssocID="{4C349A84-758D-4FE1-B1B4-991BBFC8F53D}" presName="pillar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7854C58-3420-43C9-BDC1-B9D9947F2C9B}" type="pres">
      <dgm:prSet presAssocID="{783510F1-D979-40EA-83F1-2D219C3C45A1}" presName="base" presStyleLbl="dkBgShp" presStyleIdx="1" presStyleCnt="2"/>
      <dgm:spPr/>
      <dgm:t>
        <a:bodyPr/>
        <a:lstStyle/>
        <a:p>
          <a:endParaRPr lang="cs-CZ"/>
        </a:p>
      </dgm:t>
    </dgm:pt>
  </dgm:ptLst>
  <dgm:cxnLst>
    <dgm:cxn modelId="{7C968468-F4FF-40C6-96E2-1B86884AFB24}" srcId="{783510F1-D979-40EA-83F1-2D219C3C45A1}" destId="{2A2C6DCA-6291-4974-98E7-15FFF748027A}" srcOrd="2" destOrd="0" parTransId="{AD7692B4-5C64-44B0-AA13-B47D6DBBC774}" sibTransId="{2F62D6E5-B1AC-4D31-BA9D-304581D7F784}"/>
    <dgm:cxn modelId="{A4183367-2706-433C-B9AA-EEE406DB8C3F}" srcId="{783510F1-D979-40EA-83F1-2D219C3C45A1}" destId="{421C3091-857A-4283-A9D2-5CE8637C9A5D}" srcOrd="0" destOrd="0" parTransId="{C1F17BFA-F73F-4B5A-A0AC-EDDB3731A80C}" sibTransId="{05C1B4F7-08C9-44AE-86B2-34136AB1546B}"/>
    <dgm:cxn modelId="{32F5A5CF-1F85-4158-AB07-D2A7CADD2CC2}" type="presOf" srcId="{80940A15-49BA-4F8E-A8D7-ED64BE2F7DD5}" destId="{A9625DAC-0A82-42EA-A73B-069EFC9A0C44}" srcOrd="0" destOrd="0" presId="urn:microsoft.com/office/officeart/2005/8/layout/hList3"/>
    <dgm:cxn modelId="{F47C0C0F-9FA6-4A40-AE3C-5AAB2AB11D3B}" type="presOf" srcId="{8B109C46-2AE2-42A1-B362-DC9E66146816}" destId="{D481A943-D490-49E4-A93E-C797BD18086C}" srcOrd="0" destOrd="0" presId="urn:microsoft.com/office/officeart/2005/8/layout/hList3"/>
    <dgm:cxn modelId="{8D31374D-893C-48C5-9BF5-6FA5E66406F2}" type="presOf" srcId="{CF0355ED-AC59-4594-AF69-96A64A07D961}" destId="{67F9DB73-0BC8-4578-BE71-44676D2E0A14}" srcOrd="0" destOrd="0" presId="urn:microsoft.com/office/officeart/2005/8/layout/hList3"/>
    <dgm:cxn modelId="{872C398D-45E2-42D5-BD31-B747BA786D0E}" srcId="{783510F1-D979-40EA-83F1-2D219C3C45A1}" destId="{4C349A84-758D-4FE1-B1B4-991BBFC8F53D}" srcOrd="4" destOrd="0" parTransId="{5FB4E2E7-96AD-40C3-953B-3B712D2318EE}" sibTransId="{D69EB6F8-FAC1-45FA-9584-1A340416D350}"/>
    <dgm:cxn modelId="{0E5420B3-88C7-4BA9-B9AB-04BD7E3C3876}" srcId="{783510F1-D979-40EA-83F1-2D219C3C45A1}" destId="{80940A15-49BA-4F8E-A8D7-ED64BE2F7DD5}" srcOrd="1" destOrd="0" parTransId="{3C92E20F-874B-4416-BE0C-1A8CA6FA908B}" sibTransId="{A752CE73-4061-49A0-9023-429F3481C56E}"/>
    <dgm:cxn modelId="{C8A4D63F-62C1-4D9C-9DC2-43DE84C577AB}" srcId="{CF0355ED-AC59-4594-AF69-96A64A07D961}" destId="{783510F1-D979-40EA-83F1-2D219C3C45A1}" srcOrd="0" destOrd="0" parTransId="{88A4C374-3478-47A7-8584-8F614076285E}" sibTransId="{9B63E238-817F-4861-9228-3E46D717039D}"/>
    <dgm:cxn modelId="{64B211D9-149F-45A1-96D2-4018E15B1535}" type="presOf" srcId="{4C349A84-758D-4FE1-B1B4-991BBFC8F53D}" destId="{1528F5BD-4EBF-43FC-8FC7-9C41F64B4A3F}" srcOrd="0" destOrd="0" presId="urn:microsoft.com/office/officeart/2005/8/layout/hList3"/>
    <dgm:cxn modelId="{A18788E9-22DB-41EA-8BC8-238494122E63}" type="presOf" srcId="{2A2C6DCA-6291-4974-98E7-15FFF748027A}" destId="{B7435A37-F54F-4DCA-A2B1-9552CDCE6226}" srcOrd="0" destOrd="0" presId="urn:microsoft.com/office/officeart/2005/8/layout/hList3"/>
    <dgm:cxn modelId="{E2C05DA6-72D0-4843-9E38-F8D9EF572AB0}" type="presOf" srcId="{421C3091-857A-4283-A9D2-5CE8637C9A5D}" destId="{01D5FD5A-7691-4A15-95C4-E834BFD3594A}" srcOrd="0" destOrd="0" presId="urn:microsoft.com/office/officeart/2005/8/layout/hList3"/>
    <dgm:cxn modelId="{81D6460C-68A5-42A5-90CB-242665FA4B4F}" type="presOf" srcId="{783510F1-D979-40EA-83F1-2D219C3C45A1}" destId="{3E13FCA3-0C78-4B22-8625-E5E8AF241C0B}" srcOrd="0" destOrd="0" presId="urn:microsoft.com/office/officeart/2005/8/layout/hList3"/>
    <dgm:cxn modelId="{84FEA3ED-4D7A-4E96-9603-65AD3B7C24EB}" srcId="{783510F1-D979-40EA-83F1-2D219C3C45A1}" destId="{8B109C46-2AE2-42A1-B362-DC9E66146816}" srcOrd="3" destOrd="0" parTransId="{B258FEA5-358C-4748-8772-E99D10B2585A}" sibTransId="{A0CF6475-4370-4477-9EB2-9B9765BE8EE5}"/>
    <dgm:cxn modelId="{30062F36-E5AA-44DA-8797-D876BF1C7996}" type="presParOf" srcId="{67F9DB73-0BC8-4578-BE71-44676D2E0A14}" destId="{3E13FCA3-0C78-4B22-8625-E5E8AF241C0B}" srcOrd="0" destOrd="0" presId="urn:microsoft.com/office/officeart/2005/8/layout/hList3"/>
    <dgm:cxn modelId="{78E608DA-FEFE-460F-9F9F-31E6843B7BC3}" type="presParOf" srcId="{67F9DB73-0BC8-4578-BE71-44676D2E0A14}" destId="{632D28DC-FA7A-4513-8633-9A39B3E9ECE1}" srcOrd="1" destOrd="0" presId="urn:microsoft.com/office/officeart/2005/8/layout/hList3"/>
    <dgm:cxn modelId="{295B8868-84E0-4749-8F45-497C889C00B1}" type="presParOf" srcId="{632D28DC-FA7A-4513-8633-9A39B3E9ECE1}" destId="{01D5FD5A-7691-4A15-95C4-E834BFD3594A}" srcOrd="0" destOrd="0" presId="urn:microsoft.com/office/officeart/2005/8/layout/hList3"/>
    <dgm:cxn modelId="{9C2FBF77-4B8E-4F1F-99E4-ADBFCE1762DA}" type="presParOf" srcId="{632D28DC-FA7A-4513-8633-9A39B3E9ECE1}" destId="{A9625DAC-0A82-42EA-A73B-069EFC9A0C44}" srcOrd="1" destOrd="0" presId="urn:microsoft.com/office/officeart/2005/8/layout/hList3"/>
    <dgm:cxn modelId="{1E2E8F7E-27A1-4570-84AA-76A2C6D534A0}" type="presParOf" srcId="{632D28DC-FA7A-4513-8633-9A39B3E9ECE1}" destId="{B7435A37-F54F-4DCA-A2B1-9552CDCE6226}" srcOrd="2" destOrd="0" presId="urn:microsoft.com/office/officeart/2005/8/layout/hList3"/>
    <dgm:cxn modelId="{0AE9E84C-CC51-47ED-A8F5-3DFF6303BC5E}" type="presParOf" srcId="{632D28DC-FA7A-4513-8633-9A39B3E9ECE1}" destId="{D481A943-D490-49E4-A93E-C797BD18086C}" srcOrd="3" destOrd="0" presId="urn:microsoft.com/office/officeart/2005/8/layout/hList3"/>
    <dgm:cxn modelId="{2D52B27C-94D9-4D20-812A-1FF31FCB3681}" type="presParOf" srcId="{632D28DC-FA7A-4513-8633-9A39B3E9ECE1}" destId="{1528F5BD-4EBF-43FC-8FC7-9C41F64B4A3F}" srcOrd="4" destOrd="0" presId="urn:microsoft.com/office/officeart/2005/8/layout/hList3"/>
    <dgm:cxn modelId="{39C570D3-76A8-4443-B460-36C0661C7E48}" type="presParOf" srcId="{67F9DB73-0BC8-4578-BE71-44676D2E0A14}" destId="{07854C58-3420-43C9-BDC1-B9D9947F2C9B}" srcOrd="2" destOrd="0" presId="urn:microsoft.com/office/officeart/2005/8/layout/hList3"/>
  </dgm:cxnLst>
  <dgm:bg>
    <a:solidFill>
      <a:schemeClr val="accent3">
        <a:lumMod val="75000"/>
      </a:schemeClr>
    </a:solidFill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DCC60DD-D050-4D50-B62C-AE4999592F4D}" type="doc">
      <dgm:prSet loTypeId="urn:microsoft.com/office/officeart/2005/8/layout/hList3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cs-CZ"/>
        </a:p>
      </dgm:t>
    </dgm:pt>
    <dgm:pt modelId="{8B539E7A-E9FA-49B4-A303-4D3F3495C53E}">
      <dgm:prSet phldrT="[Text]"/>
      <dgm:spPr/>
      <dgm:t>
        <a:bodyPr/>
        <a:lstStyle/>
        <a:p>
          <a:r>
            <a:rPr lang="cs-CZ" dirty="0" smtClean="0">
              <a:latin typeface="Gill Sans MT" pitchFamily="34" charset="-18"/>
            </a:rPr>
            <a:t>Finance a účetnictví</a:t>
          </a:r>
          <a:endParaRPr lang="cs-CZ" dirty="0">
            <a:latin typeface="Gill Sans MT" pitchFamily="34" charset="-18"/>
          </a:endParaRPr>
        </a:p>
      </dgm:t>
    </dgm:pt>
    <dgm:pt modelId="{7B0B5341-EB0D-400B-B83D-A10037BB8060}" type="parTrans" cxnId="{0C0FE8D6-5A72-42B5-B71B-F633AD65D464}">
      <dgm:prSet/>
      <dgm:spPr/>
      <dgm:t>
        <a:bodyPr/>
        <a:lstStyle/>
        <a:p>
          <a:endParaRPr lang="cs-CZ"/>
        </a:p>
      </dgm:t>
    </dgm:pt>
    <dgm:pt modelId="{7A215DF2-647A-4513-9D3B-6FE267067EC1}" type="sibTrans" cxnId="{0C0FE8D6-5A72-42B5-B71B-F633AD65D464}">
      <dgm:prSet/>
      <dgm:spPr/>
      <dgm:t>
        <a:bodyPr/>
        <a:lstStyle/>
        <a:p>
          <a:endParaRPr lang="cs-CZ"/>
        </a:p>
      </dgm:t>
    </dgm:pt>
    <dgm:pt modelId="{E04BCF54-17DC-4AD8-BF4D-83D56A1B8124}">
      <dgm:prSet phldrT="[Text]"/>
      <dgm:spPr/>
      <dgm:t>
        <a:bodyPr/>
        <a:lstStyle/>
        <a:p>
          <a:r>
            <a:rPr lang="cs-CZ" dirty="0" smtClean="0">
              <a:latin typeface="Gill Sans MT" pitchFamily="34" charset="-18"/>
            </a:rPr>
            <a:t>Účetní knihy a výkazy</a:t>
          </a:r>
        </a:p>
      </dgm:t>
    </dgm:pt>
    <dgm:pt modelId="{20A6FBB5-B3B2-4271-8ED6-9AB67F8C60F0}" type="parTrans" cxnId="{0789BA30-7A0A-4405-A8C6-6D98377A3509}">
      <dgm:prSet/>
      <dgm:spPr/>
      <dgm:t>
        <a:bodyPr/>
        <a:lstStyle/>
        <a:p>
          <a:endParaRPr lang="cs-CZ"/>
        </a:p>
      </dgm:t>
    </dgm:pt>
    <dgm:pt modelId="{76E17C28-EFAF-4E03-A8BE-271F5F7EE8F9}" type="sibTrans" cxnId="{0789BA30-7A0A-4405-A8C6-6D98377A3509}">
      <dgm:prSet/>
      <dgm:spPr/>
      <dgm:t>
        <a:bodyPr/>
        <a:lstStyle/>
        <a:p>
          <a:endParaRPr lang="cs-CZ"/>
        </a:p>
      </dgm:t>
    </dgm:pt>
    <dgm:pt modelId="{AD01AE78-ADF2-4EBC-95C2-F97FE0263708}">
      <dgm:prSet/>
      <dgm:spPr/>
      <dgm:t>
        <a:bodyPr/>
        <a:lstStyle/>
        <a:p>
          <a:r>
            <a:rPr lang="cs-CZ" dirty="0" smtClean="0">
              <a:latin typeface="Gill Sans MT" pitchFamily="34" charset="-18"/>
            </a:rPr>
            <a:t>Správa pohledávek a závazků (fakturace</a:t>
          </a:r>
          <a:r>
            <a:rPr lang="cs-CZ" dirty="0" smtClean="0"/>
            <a:t>)</a:t>
          </a:r>
        </a:p>
      </dgm:t>
    </dgm:pt>
    <dgm:pt modelId="{7FBB202B-6EB9-4E4B-826C-AD1B4334B865}" type="parTrans" cxnId="{0B425AD6-165A-4528-9650-8D332F75BB2E}">
      <dgm:prSet/>
      <dgm:spPr/>
      <dgm:t>
        <a:bodyPr/>
        <a:lstStyle/>
        <a:p>
          <a:endParaRPr lang="cs-CZ"/>
        </a:p>
      </dgm:t>
    </dgm:pt>
    <dgm:pt modelId="{746F4CFB-9EF8-4EA0-A47D-B28146DEBAF7}" type="sibTrans" cxnId="{0B425AD6-165A-4528-9650-8D332F75BB2E}">
      <dgm:prSet/>
      <dgm:spPr/>
      <dgm:t>
        <a:bodyPr/>
        <a:lstStyle/>
        <a:p>
          <a:endParaRPr lang="cs-CZ"/>
        </a:p>
      </dgm:t>
    </dgm:pt>
    <dgm:pt modelId="{2C6E608F-1F16-4B1A-836B-06CB62F533BA}">
      <dgm:prSet/>
      <dgm:spPr/>
      <dgm:t>
        <a:bodyPr/>
        <a:lstStyle/>
        <a:p>
          <a:r>
            <a:rPr lang="cs-CZ" dirty="0" smtClean="0">
              <a:latin typeface="Gill Sans MT" pitchFamily="34" charset="-18"/>
            </a:rPr>
            <a:t>Pokladna</a:t>
          </a:r>
        </a:p>
      </dgm:t>
    </dgm:pt>
    <dgm:pt modelId="{D43E54D1-F5E9-4FA2-A33D-AC54A664C4FA}" type="parTrans" cxnId="{7A20C511-8E76-487E-B477-0D50419AC83B}">
      <dgm:prSet/>
      <dgm:spPr/>
      <dgm:t>
        <a:bodyPr/>
        <a:lstStyle/>
        <a:p>
          <a:endParaRPr lang="cs-CZ"/>
        </a:p>
      </dgm:t>
    </dgm:pt>
    <dgm:pt modelId="{83478C25-06C4-47AF-84B7-A10A4840AF08}" type="sibTrans" cxnId="{7A20C511-8E76-487E-B477-0D50419AC83B}">
      <dgm:prSet/>
      <dgm:spPr/>
      <dgm:t>
        <a:bodyPr/>
        <a:lstStyle/>
        <a:p>
          <a:endParaRPr lang="cs-CZ"/>
        </a:p>
      </dgm:t>
    </dgm:pt>
    <dgm:pt modelId="{A6613B36-3E48-4193-959C-BE56FCB514B7}">
      <dgm:prSet/>
      <dgm:spPr/>
      <dgm:t>
        <a:bodyPr/>
        <a:lstStyle/>
        <a:p>
          <a:r>
            <a:rPr lang="cs-CZ" dirty="0" smtClean="0">
              <a:latin typeface="Gill Sans MT" pitchFamily="34" charset="-18"/>
            </a:rPr>
            <a:t>Správa majetku</a:t>
          </a:r>
          <a:endParaRPr lang="cs-CZ" dirty="0">
            <a:latin typeface="Gill Sans MT" pitchFamily="34" charset="-18"/>
          </a:endParaRPr>
        </a:p>
      </dgm:t>
    </dgm:pt>
    <dgm:pt modelId="{C96A611B-29EB-4033-B8C9-1386AEC96D4A}" type="parTrans" cxnId="{B17698F0-A003-4F5C-8270-41FC814B22DE}">
      <dgm:prSet/>
      <dgm:spPr/>
      <dgm:t>
        <a:bodyPr/>
        <a:lstStyle/>
        <a:p>
          <a:endParaRPr lang="cs-CZ"/>
        </a:p>
      </dgm:t>
    </dgm:pt>
    <dgm:pt modelId="{FBF8770C-E313-4A4F-B032-52C0FFE84BCA}" type="sibTrans" cxnId="{B17698F0-A003-4F5C-8270-41FC814B22DE}">
      <dgm:prSet/>
      <dgm:spPr/>
      <dgm:t>
        <a:bodyPr/>
        <a:lstStyle/>
        <a:p>
          <a:endParaRPr lang="cs-CZ"/>
        </a:p>
      </dgm:t>
    </dgm:pt>
    <dgm:pt modelId="{3D99DC14-A492-4E32-A9BB-7CF20C7358D7}" type="pres">
      <dgm:prSet presAssocID="{3DCC60DD-D050-4D50-B62C-AE4999592F4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BDE99942-9BB1-4565-8C18-0369B5ECD8DF}" type="pres">
      <dgm:prSet presAssocID="{8B539E7A-E9FA-49B4-A303-4D3F3495C53E}" presName="roof" presStyleLbl="dkBgShp" presStyleIdx="0" presStyleCnt="2" custLinFactNeighborX="-451"/>
      <dgm:spPr/>
      <dgm:t>
        <a:bodyPr/>
        <a:lstStyle/>
        <a:p>
          <a:endParaRPr lang="cs-CZ"/>
        </a:p>
      </dgm:t>
    </dgm:pt>
    <dgm:pt modelId="{E0AA8EEB-B67B-4A86-B6A6-DA6EC8E54434}" type="pres">
      <dgm:prSet presAssocID="{8B539E7A-E9FA-49B4-A303-4D3F3495C53E}" presName="pillars" presStyleCnt="0"/>
      <dgm:spPr/>
      <dgm:t>
        <a:bodyPr/>
        <a:lstStyle/>
        <a:p>
          <a:endParaRPr lang="cs-CZ"/>
        </a:p>
      </dgm:t>
    </dgm:pt>
    <dgm:pt modelId="{9093F726-E6CF-458C-A1F1-9A31B9681164}" type="pres">
      <dgm:prSet presAssocID="{8B539E7A-E9FA-49B4-A303-4D3F3495C53E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B58F2D6-A04D-453A-B315-D9B814DE6CF9}" type="pres">
      <dgm:prSet presAssocID="{AD01AE78-ADF2-4EBC-95C2-F97FE0263708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9A433FC-4BC8-4B2B-A2F2-77C9EFE34AB6}" type="pres">
      <dgm:prSet presAssocID="{2C6E608F-1F16-4B1A-836B-06CB62F533BA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3FE3EB8-56C0-4ED9-BDD3-A4D357C5AE55}" type="pres">
      <dgm:prSet presAssocID="{A6613B36-3E48-4193-959C-BE56FCB514B7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EB665E1-CE93-4B83-B2DD-74A6C743AAF7}" type="pres">
      <dgm:prSet presAssocID="{8B539E7A-E9FA-49B4-A303-4D3F3495C53E}" presName="base" presStyleLbl="dkBgShp" presStyleIdx="1" presStyleCnt="2"/>
      <dgm:spPr/>
      <dgm:t>
        <a:bodyPr/>
        <a:lstStyle/>
        <a:p>
          <a:endParaRPr lang="cs-CZ"/>
        </a:p>
      </dgm:t>
    </dgm:pt>
  </dgm:ptLst>
  <dgm:cxnLst>
    <dgm:cxn modelId="{97E3F238-CB7E-4593-BC5F-27C4225453D6}" type="presOf" srcId="{AD01AE78-ADF2-4EBC-95C2-F97FE0263708}" destId="{6B58F2D6-A04D-453A-B315-D9B814DE6CF9}" srcOrd="0" destOrd="0" presId="urn:microsoft.com/office/officeart/2005/8/layout/hList3"/>
    <dgm:cxn modelId="{7A20C511-8E76-487E-B477-0D50419AC83B}" srcId="{8B539E7A-E9FA-49B4-A303-4D3F3495C53E}" destId="{2C6E608F-1F16-4B1A-836B-06CB62F533BA}" srcOrd="2" destOrd="0" parTransId="{D43E54D1-F5E9-4FA2-A33D-AC54A664C4FA}" sibTransId="{83478C25-06C4-47AF-84B7-A10A4840AF08}"/>
    <dgm:cxn modelId="{0789BA30-7A0A-4405-A8C6-6D98377A3509}" srcId="{8B539E7A-E9FA-49B4-A303-4D3F3495C53E}" destId="{E04BCF54-17DC-4AD8-BF4D-83D56A1B8124}" srcOrd="0" destOrd="0" parTransId="{20A6FBB5-B3B2-4271-8ED6-9AB67F8C60F0}" sibTransId="{76E17C28-EFAF-4E03-A8BE-271F5F7EE8F9}"/>
    <dgm:cxn modelId="{B17698F0-A003-4F5C-8270-41FC814B22DE}" srcId="{8B539E7A-E9FA-49B4-A303-4D3F3495C53E}" destId="{A6613B36-3E48-4193-959C-BE56FCB514B7}" srcOrd="3" destOrd="0" parTransId="{C96A611B-29EB-4033-B8C9-1386AEC96D4A}" sibTransId="{FBF8770C-E313-4A4F-B032-52C0FFE84BCA}"/>
    <dgm:cxn modelId="{B058486E-E7CB-41B6-B86A-E6ABFC2E933B}" type="presOf" srcId="{3DCC60DD-D050-4D50-B62C-AE4999592F4D}" destId="{3D99DC14-A492-4E32-A9BB-7CF20C7358D7}" srcOrd="0" destOrd="0" presId="urn:microsoft.com/office/officeart/2005/8/layout/hList3"/>
    <dgm:cxn modelId="{0C0FE8D6-5A72-42B5-B71B-F633AD65D464}" srcId="{3DCC60DD-D050-4D50-B62C-AE4999592F4D}" destId="{8B539E7A-E9FA-49B4-A303-4D3F3495C53E}" srcOrd="0" destOrd="0" parTransId="{7B0B5341-EB0D-400B-B83D-A10037BB8060}" sibTransId="{7A215DF2-647A-4513-9D3B-6FE267067EC1}"/>
    <dgm:cxn modelId="{0B425AD6-165A-4528-9650-8D332F75BB2E}" srcId="{8B539E7A-E9FA-49B4-A303-4D3F3495C53E}" destId="{AD01AE78-ADF2-4EBC-95C2-F97FE0263708}" srcOrd="1" destOrd="0" parTransId="{7FBB202B-6EB9-4E4B-826C-AD1B4334B865}" sibTransId="{746F4CFB-9EF8-4EA0-A47D-B28146DEBAF7}"/>
    <dgm:cxn modelId="{C59714FA-2981-438F-87A9-436481E2DA81}" type="presOf" srcId="{2C6E608F-1F16-4B1A-836B-06CB62F533BA}" destId="{A9A433FC-4BC8-4B2B-A2F2-77C9EFE34AB6}" srcOrd="0" destOrd="0" presId="urn:microsoft.com/office/officeart/2005/8/layout/hList3"/>
    <dgm:cxn modelId="{F14BB31E-6F31-4775-9D66-335B51F6DD81}" type="presOf" srcId="{E04BCF54-17DC-4AD8-BF4D-83D56A1B8124}" destId="{9093F726-E6CF-458C-A1F1-9A31B9681164}" srcOrd="0" destOrd="0" presId="urn:microsoft.com/office/officeart/2005/8/layout/hList3"/>
    <dgm:cxn modelId="{5AA0ADD1-EFCF-4C2C-94E5-71335774432B}" type="presOf" srcId="{A6613B36-3E48-4193-959C-BE56FCB514B7}" destId="{13FE3EB8-56C0-4ED9-BDD3-A4D357C5AE55}" srcOrd="0" destOrd="0" presId="urn:microsoft.com/office/officeart/2005/8/layout/hList3"/>
    <dgm:cxn modelId="{C2DF3F9A-7E14-495D-8FB8-6830272F639D}" type="presOf" srcId="{8B539E7A-E9FA-49B4-A303-4D3F3495C53E}" destId="{BDE99942-9BB1-4565-8C18-0369B5ECD8DF}" srcOrd="0" destOrd="0" presId="urn:microsoft.com/office/officeart/2005/8/layout/hList3"/>
    <dgm:cxn modelId="{E1929E13-FA9E-4ABF-824B-95E1DCCDECF5}" type="presParOf" srcId="{3D99DC14-A492-4E32-A9BB-7CF20C7358D7}" destId="{BDE99942-9BB1-4565-8C18-0369B5ECD8DF}" srcOrd="0" destOrd="0" presId="urn:microsoft.com/office/officeart/2005/8/layout/hList3"/>
    <dgm:cxn modelId="{8566D998-F111-4653-B3BD-8E978B0E84E8}" type="presParOf" srcId="{3D99DC14-A492-4E32-A9BB-7CF20C7358D7}" destId="{E0AA8EEB-B67B-4A86-B6A6-DA6EC8E54434}" srcOrd="1" destOrd="0" presId="urn:microsoft.com/office/officeart/2005/8/layout/hList3"/>
    <dgm:cxn modelId="{755FA79A-9772-49A3-87AA-65D3784F60F8}" type="presParOf" srcId="{E0AA8EEB-B67B-4A86-B6A6-DA6EC8E54434}" destId="{9093F726-E6CF-458C-A1F1-9A31B9681164}" srcOrd="0" destOrd="0" presId="urn:microsoft.com/office/officeart/2005/8/layout/hList3"/>
    <dgm:cxn modelId="{9AB110AA-F572-44C0-A181-B0F5F1D2866F}" type="presParOf" srcId="{E0AA8EEB-B67B-4A86-B6A6-DA6EC8E54434}" destId="{6B58F2D6-A04D-453A-B315-D9B814DE6CF9}" srcOrd="1" destOrd="0" presId="urn:microsoft.com/office/officeart/2005/8/layout/hList3"/>
    <dgm:cxn modelId="{C31D33C3-2141-4C0A-9C98-98812C34D6E5}" type="presParOf" srcId="{E0AA8EEB-B67B-4A86-B6A6-DA6EC8E54434}" destId="{A9A433FC-4BC8-4B2B-A2F2-77C9EFE34AB6}" srcOrd="2" destOrd="0" presId="urn:microsoft.com/office/officeart/2005/8/layout/hList3"/>
    <dgm:cxn modelId="{339932FB-DBD9-4068-9779-3D3A4C6AD046}" type="presParOf" srcId="{E0AA8EEB-B67B-4A86-B6A6-DA6EC8E54434}" destId="{13FE3EB8-56C0-4ED9-BDD3-A4D357C5AE55}" srcOrd="3" destOrd="0" presId="urn:microsoft.com/office/officeart/2005/8/layout/hList3"/>
    <dgm:cxn modelId="{67FAEA39-CFB0-416A-94BD-55C318C8526B}" type="presParOf" srcId="{3D99DC14-A492-4E32-A9BB-7CF20C7358D7}" destId="{5EB665E1-CE93-4B83-B2DD-74A6C743AAF7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D316187-4708-48D3-8150-C358135450EF}" type="doc">
      <dgm:prSet loTypeId="urn:microsoft.com/office/officeart/2005/8/layout/hList3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cs-CZ"/>
        </a:p>
      </dgm:t>
    </dgm:pt>
    <dgm:pt modelId="{8E728F22-77A3-4DC6-88B3-E3FA75C2186A}">
      <dgm:prSet phldrT="[Text]"/>
      <dgm:spPr/>
      <dgm:t>
        <a:bodyPr/>
        <a:lstStyle/>
        <a:p>
          <a:r>
            <a:rPr lang="cs-CZ" dirty="0" smtClean="0">
              <a:latin typeface="Gill Sans MT" pitchFamily="34" charset="-18"/>
            </a:rPr>
            <a:t>Řízení lidských zdrojů</a:t>
          </a:r>
          <a:endParaRPr lang="cs-CZ" dirty="0">
            <a:latin typeface="Gill Sans MT" pitchFamily="34" charset="-18"/>
          </a:endParaRPr>
        </a:p>
      </dgm:t>
    </dgm:pt>
    <dgm:pt modelId="{BF0FE5DF-E751-4C30-8B0C-7D56B70A8EBB}" type="parTrans" cxnId="{21C2CBCC-B1D9-4984-8484-E368AC76D3A7}">
      <dgm:prSet/>
      <dgm:spPr/>
      <dgm:t>
        <a:bodyPr/>
        <a:lstStyle/>
        <a:p>
          <a:endParaRPr lang="cs-CZ"/>
        </a:p>
      </dgm:t>
    </dgm:pt>
    <dgm:pt modelId="{F523C177-7433-4053-AA5D-02E626D2A796}" type="sibTrans" cxnId="{21C2CBCC-B1D9-4984-8484-E368AC76D3A7}">
      <dgm:prSet/>
      <dgm:spPr/>
      <dgm:t>
        <a:bodyPr/>
        <a:lstStyle/>
        <a:p>
          <a:endParaRPr lang="cs-CZ"/>
        </a:p>
      </dgm:t>
    </dgm:pt>
    <dgm:pt modelId="{46BAAB52-AD5F-4E0A-8B2E-571B99D9C41A}">
      <dgm:prSet phldrT="[Text]"/>
      <dgm:spPr/>
      <dgm:t>
        <a:bodyPr/>
        <a:lstStyle/>
        <a:p>
          <a:r>
            <a:rPr lang="cs-CZ" dirty="0" smtClean="0">
              <a:latin typeface="Gill Sans MT" pitchFamily="34" charset="-18"/>
            </a:rPr>
            <a:t>Personální evidence</a:t>
          </a:r>
        </a:p>
      </dgm:t>
    </dgm:pt>
    <dgm:pt modelId="{668CF64F-6679-4EA6-8FB6-A081472C629E}" type="parTrans" cxnId="{461FC71F-F685-4239-890A-6CEF95E397F7}">
      <dgm:prSet/>
      <dgm:spPr/>
      <dgm:t>
        <a:bodyPr/>
        <a:lstStyle/>
        <a:p>
          <a:endParaRPr lang="cs-CZ"/>
        </a:p>
      </dgm:t>
    </dgm:pt>
    <dgm:pt modelId="{F7DC9912-317E-4682-8BC0-41CA6EFEAD25}" type="sibTrans" cxnId="{461FC71F-F685-4239-890A-6CEF95E397F7}">
      <dgm:prSet/>
      <dgm:spPr/>
      <dgm:t>
        <a:bodyPr/>
        <a:lstStyle/>
        <a:p>
          <a:endParaRPr lang="cs-CZ"/>
        </a:p>
      </dgm:t>
    </dgm:pt>
    <dgm:pt modelId="{D3B50583-FE47-4451-90FE-94260AB8D1E7}">
      <dgm:prSet/>
      <dgm:spPr/>
      <dgm:t>
        <a:bodyPr/>
        <a:lstStyle/>
        <a:p>
          <a:r>
            <a:rPr lang="cs-CZ" dirty="0" smtClean="0">
              <a:latin typeface="Gill Sans MT" pitchFamily="34" charset="-18"/>
            </a:rPr>
            <a:t>Zpracování mezd</a:t>
          </a:r>
        </a:p>
      </dgm:t>
    </dgm:pt>
    <dgm:pt modelId="{98584720-170B-4D77-9316-684AFC0BDEE5}" type="parTrans" cxnId="{AE080A60-D622-4FAF-B1CA-9C6765814AE2}">
      <dgm:prSet/>
      <dgm:spPr/>
      <dgm:t>
        <a:bodyPr/>
        <a:lstStyle/>
        <a:p>
          <a:endParaRPr lang="cs-CZ"/>
        </a:p>
      </dgm:t>
    </dgm:pt>
    <dgm:pt modelId="{276B2510-16A5-4816-A11E-6410CE186237}" type="sibTrans" cxnId="{AE080A60-D622-4FAF-B1CA-9C6765814AE2}">
      <dgm:prSet/>
      <dgm:spPr/>
      <dgm:t>
        <a:bodyPr/>
        <a:lstStyle/>
        <a:p>
          <a:endParaRPr lang="cs-CZ"/>
        </a:p>
      </dgm:t>
    </dgm:pt>
    <dgm:pt modelId="{F430BC6A-E511-4636-936B-EB4B1B63D27B}">
      <dgm:prSet/>
      <dgm:spPr/>
      <dgm:t>
        <a:bodyPr/>
        <a:lstStyle/>
        <a:p>
          <a:r>
            <a:rPr lang="cs-CZ" dirty="0" smtClean="0">
              <a:latin typeface="Gill Sans MT" pitchFamily="34" charset="-18"/>
            </a:rPr>
            <a:t>Docházka</a:t>
          </a:r>
        </a:p>
      </dgm:t>
    </dgm:pt>
    <dgm:pt modelId="{15FAA4D7-3928-4A95-9BA5-30E1B382BC63}" type="parTrans" cxnId="{606668E9-712C-4E7A-B4BB-E43DCF38BF16}">
      <dgm:prSet/>
      <dgm:spPr/>
      <dgm:t>
        <a:bodyPr/>
        <a:lstStyle/>
        <a:p>
          <a:endParaRPr lang="cs-CZ"/>
        </a:p>
      </dgm:t>
    </dgm:pt>
    <dgm:pt modelId="{4781FC2E-8853-4493-A338-701B12992931}" type="sibTrans" cxnId="{606668E9-712C-4E7A-B4BB-E43DCF38BF16}">
      <dgm:prSet/>
      <dgm:spPr/>
      <dgm:t>
        <a:bodyPr/>
        <a:lstStyle/>
        <a:p>
          <a:endParaRPr lang="cs-CZ"/>
        </a:p>
      </dgm:t>
    </dgm:pt>
    <dgm:pt modelId="{9CF323FC-CBD0-42D7-80C1-FEAC5CC1D9E8}">
      <dgm:prSet/>
      <dgm:spPr/>
      <dgm:t>
        <a:bodyPr/>
        <a:lstStyle/>
        <a:p>
          <a:r>
            <a:rPr lang="cs-CZ" dirty="0" smtClean="0">
              <a:latin typeface="Gill Sans MT" pitchFamily="34" charset="-18"/>
            </a:rPr>
            <a:t>Vzdělávání</a:t>
          </a:r>
        </a:p>
      </dgm:t>
    </dgm:pt>
    <dgm:pt modelId="{D1C0F658-71E0-4D8A-88FA-56D7E0C85A9E}" type="parTrans" cxnId="{D6227E6C-E864-43AA-96EE-D7AF3B4400E6}">
      <dgm:prSet/>
      <dgm:spPr/>
      <dgm:t>
        <a:bodyPr/>
        <a:lstStyle/>
        <a:p>
          <a:endParaRPr lang="cs-CZ"/>
        </a:p>
      </dgm:t>
    </dgm:pt>
    <dgm:pt modelId="{E459010E-CA6D-4A9F-BAEA-9D400572CF7E}" type="sibTrans" cxnId="{D6227E6C-E864-43AA-96EE-D7AF3B4400E6}">
      <dgm:prSet/>
      <dgm:spPr/>
      <dgm:t>
        <a:bodyPr/>
        <a:lstStyle/>
        <a:p>
          <a:endParaRPr lang="cs-CZ"/>
        </a:p>
      </dgm:t>
    </dgm:pt>
    <dgm:pt modelId="{63324923-7FF9-4054-9D51-869F3B0186DF}">
      <dgm:prSet/>
      <dgm:spPr/>
      <dgm:t>
        <a:bodyPr/>
        <a:lstStyle/>
        <a:p>
          <a:r>
            <a:rPr lang="cs-CZ" dirty="0" smtClean="0">
              <a:latin typeface="Gill Sans MT" pitchFamily="34" charset="-18"/>
            </a:rPr>
            <a:t>Rozvoj organizace</a:t>
          </a:r>
        </a:p>
      </dgm:t>
    </dgm:pt>
    <dgm:pt modelId="{9D3B55CD-265D-4ABF-83E3-F5FB0233BE9D}" type="parTrans" cxnId="{4A14914E-6992-4788-B6DE-007705D14E6A}">
      <dgm:prSet/>
      <dgm:spPr/>
      <dgm:t>
        <a:bodyPr/>
        <a:lstStyle/>
        <a:p>
          <a:endParaRPr lang="cs-CZ"/>
        </a:p>
      </dgm:t>
    </dgm:pt>
    <dgm:pt modelId="{1402EEC4-4942-4A4D-9463-AF734F808805}" type="sibTrans" cxnId="{4A14914E-6992-4788-B6DE-007705D14E6A}">
      <dgm:prSet/>
      <dgm:spPr/>
      <dgm:t>
        <a:bodyPr/>
        <a:lstStyle/>
        <a:p>
          <a:endParaRPr lang="cs-CZ"/>
        </a:p>
      </dgm:t>
    </dgm:pt>
    <dgm:pt modelId="{C44CCA36-089D-48AD-90F8-6BDC0808CE61}">
      <dgm:prSet/>
      <dgm:spPr/>
      <dgm:t>
        <a:bodyPr/>
        <a:lstStyle/>
        <a:p>
          <a:r>
            <a:rPr lang="cs-CZ" dirty="0" smtClean="0">
              <a:latin typeface="Gill Sans MT" pitchFamily="34" charset="-18"/>
            </a:rPr>
            <a:t>Hodnocení</a:t>
          </a:r>
          <a:endParaRPr lang="cs-CZ" dirty="0">
            <a:latin typeface="Gill Sans MT" pitchFamily="34" charset="-18"/>
          </a:endParaRPr>
        </a:p>
      </dgm:t>
    </dgm:pt>
    <dgm:pt modelId="{FE576E24-0F82-4291-BE4F-C4B632197974}" type="parTrans" cxnId="{69D6482D-CD87-4800-97DB-885F0A9DB02F}">
      <dgm:prSet/>
      <dgm:spPr/>
      <dgm:t>
        <a:bodyPr/>
        <a:lstStyle/>
        <a:p>
          <a:endParaRPr lang="cs-CZ"/>
        </a:p>
      </dgm:t>
    </dgm:pt>
    <dgm:pt modelId="{303DA344-D622-4588-9222-A55DA1825C13}" type="sibTrans" cxnId="{69D6482D-CD87-4800-97DB-885F0A9DB02F}">
      <dgm:prSet/>
      <dgm:spPr/>
      <dgm:t>
        <a:bodyPr/>
        <a:lstStyle/>
        <a:p>
          <a:endParaRPr lang="cs-CZ"/>
        </a:p>
      </dgm:t>
    </dgm:pt>
    <dgm:pt modelId="{4823EA4C-E08A-439E-9580-880C63BBFF9B}" type="pres">
      <dgm:prSet presAssocID="{FD316187-4708-48D3-8150-C358135450E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3EA5BA49-A2BF-48D1-8495-0A98BCF1F01B}" type="pres">
      <dgm:prSet presAssocID="{8E728F22-77A3-4DC6-88B3-E3FA75C2186A}" presName="roof" presStyleLbl="dkBgShp" presStyleIdx="0" presStyleCnt="2"/>
      <dgm:spPr/>
      <dgm:t>
        <a:bodyPr/>
        <a:lstStyle/>
        <a:p>
          <a:endParaRPr lang="cs-CZ"/>
        </a:p>
      </dgm:t>
    </dgm:pt>
    <dgm:pt modelId="{94C8D1F9-625C-4018-9693-BCA2C2ADBBA7}" type="pres">
      <dgm:prSet presAssocID="{8E728F22-77A3-4DC6-88B3-E3FA75C2186A}" presName="pillars" presStyleCnt="0"/>
      <dgm:spPr/>
      <dgm:t>
        <a:bodyPr/>
        <a:lstStyle/>
        <a:p>
          <a:endParaRPr lang="cs-CZ"/>
        </a:p>
      </dgm:t>
    </dgm:pt>
    <dgm:pt modelId="{531A5167-8AC4-4A09-A842-714F82F3ADD8}" type="pres">
      <dgm:prSet presAssocID="{8E728F22-77A3-4DC6-88B3-E3FA75C2186A}" presName="pillar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4818388-658A-493D-BC63-14948CA0C3D2}" type="pres">
      <dgm:prSet presAssocID="{D3B50583-FE47-4451-90FE-94260AB8D1E7}" presName="pillar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378AB27-7427-42AC-8E6C-65B916733A3B}" type="pres">
      <dgm:prSet presAssocID="{F430BC6A-E511-4636-936B-EB4B1B63D27B}" presName="pillar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BA8E085-5C6D-4E62-9927-427357F57998}" type="pres">
      <dgm:prSet presAssocID="{9CF323FC-CBD0-42D7-80C1-FEAC5CC1D9E8}" presName="pillar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0DD1384-8C8B-410E-BD53-AE715A542FF1}" type="pres">
      <dgm:prSet presAssocID="{63324923-7FF9-4054-9D51-869F3B0186DF}" presName="pillar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BB2B276-40B4-43AF-8977-7258124CB811}" type="pres">
      <dgm:prSet presAssocID="{C44CCA36-089D-48AD-90F8-6BDC0808CE61}" presName="pillar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BBBEA33-DADC-43A5-9B4A-4176085F8193}" type="pres">
      <dgm:prSet presAssocID="{8E728F22-77A3-4DC6-88B3-E3FA75C2186A}" presName="base" presStyleLbl="dkBgShp" presStyleIdx="1" presStyleCnt="2"/>
      <dgm:spPr/>
      <dgm:t>
        <a:bodyPr/>
        <a:lstStyle/>
        <a:p>
          <a:endParaRPr lang="cs-CZ"/>
        </a:p>
      </dgm:t>
    </dgm:pt>
  </dgm:ptLst>
  <dgm:cxnLst>
    <dgm:cxn modelId="{21C2CBCC-B1D9-4984-8484-E368AC76D3A7}" srcId="{FD316187-4708-48D3-8150-C358135450EF}" destId="{8E728F22-77A3-4DC6-88B3-E3FA75C2186A}" srcOrd="0" destOrd="0" parTransId="{BF0FE5DF-E751-4C30-8B0C-7D56B70A8EBB}" sibTransId="{F523C177-7433-4053-AA5D-02E626D2A796}"/>
    <dgm:cxn modelId="{4A14914E-6992-4788-B6DE-007705D14E6A}" srcId="{8E728F22-77A3-4DC6-88B3-E3FA75C2186A}" destId="{63324923-7FF9-4054-9D51-869F3B0186DF}" srcOrd="4" destOrd="0" parTransId="{9D3B55CD-265D-4ABF-83E3-F5FB0233BE9D}" sibTransId="{1402EEC4-4942-4A4D-9463-AF734F808805}"/>
    <dgm:cxn modelId="{DF0A198D-9B08-412A-81A8-3AEBFEE34ACC}" type="presOf" srcId="{8E728F22-77A3-4DC6-88B3-E3FA75C2186A}" destId="{3EA5BA49-A2BF-48D1-8495-0A98BCF1F01B}" srcOrd="0" destOrd="0" presId="urn:microsoft.com/office/officeart/2005/8/layout/hList3"/>
    <dgm:cxn modelId="{18D110A3-243F-4E5C-A9A6-E76018D61788}" type="presOf" srcId="{63324923-7FF9-4054-9D51-869F3B0186DF}" destId="{30DD1384-8C8B-410E-BD53-AE715A542FF1}" srcOrd="0" destOrd="0" presId="urn:microsoft.com/office/officeart/2005/8/layout/hList3"/>
    <dgm:cxn modelId="{9D9B42C6-177F-45B3-8064-2FA9D91EAE5E}" type="presOf" srcId="{D3B50583-FE47-4451-90FE-94260AB8D1E7}" destId="{04818388-658A-493D-BC63-14948CA0C3D2}" srcOrd="0" destOrd="0" presId="urn:microsoft.com/office/officeart/2005/8/layout/hList3"/>
    <dgm:cxn modelId="{CF72A8DF-D145-4B93-94CE-96D8FEF7FBC5}" type="presOf" srcId="{F430BC6A-E511-4636-936B-EB4B1B63D27B}" destId="{E378AB27-7427-42AC-8E6C-65B916733A3B}" srcOrd="0" destOrd="0" presId="urn:microsoft.com/office/officeart/2005/8/layout/hList3"/>
    <dgm:cxn modelId="{606668E9-712C-4E7A-B4BB-E43DCF38BF16}" srcId="{8E728F22-77A3-4DC6-88B3-E3FA75C2186A}" destId="{F430BC6A-E511-4636-936B-EB4B1B63D27B}" srcOrd="2" destOrd="0" parTransId="{15FAA4D7-3928-4A95-9BA5-30E1B382BC63}" sibTransId="{4781FC2E-8853-4493-A338-701B12992931}"/>
    <dgm:cxn modelId="{69D6482D-CD87-4800-97DB-885F0A9DB02F}" srcId="{8E728F22-77A3-4DC6-88B3-E3FA75C2186A}" destId="{C44CCA36-089D-48AD-90F8-6BDC0808CE61}" srcOrd="5" destOrd="0" parTransId="{FE576E24-0F82-4291-BE4F-C4B632197974}" sibTransId="{303DA344-D622-4588-9222-A55DA1825C13}"/>
    <dgm:cxn modelId="{E15A63A9-0FB0-4CD3-B56E-7333E8E4DA13}" type="presOf" srcId="{FD316187-4708-48D3-8150-C358135450EF}" destId="{4823EA4C-E08A-439E-9580-880C63BBFF9B}" srcOrd="0" destOrd="0" presId="urn:microsoft.com/office/officeart/2005/8/layout/hList3"/>
    <dgm:cxn modelId="{461FC71F-F685-4239-890A-6CEF95E397F7}" srcId="{8E728F22-77A3-4DC6-88B3-E3FA75C2186A}" destId="{46BAAB52-AD5F-4E0A-8B2E-571B99D9C41A}" srcOrd="0" destOrd="0" parTransId="{668CF64F-6679-4EA6-8FB6-A081472C629E}" sibTransId="{F7DC9912-317E-4682-8BC0-41CA6EFEAD25}"/>
    <dgm:cxn modelId="{D6227E6C-E864-43AA-96EE-D7AF3B4400E6}" srcId="{8E728F22-77A3-4DC6-88B3-E3FA75C2186A}" destId="{9CF323FC-CBD0-42D7-80C1-FEAC5CC1D9E8}" srcOrd="3" destOrd="0" parTransId="{D1C0F658-71E0-4D8A-88FA-56D7E0C85A9E}" sibTransId="{E459010E-CA6D-4A9F-BAEA-9D400572CF7E}"/>
    <dgm:cxn modelId="{C1AF52E6-1560-41EF-B243-D41E58BBEE4F}" type="presOf" srcId="{C44CCA36-089D-48AD-90F8-6BDC0808CE61}" destId="{8BB2B276-40B4-43AF-8977-7258124CB811}" srcOrd="0" destOrd="0" presId="urn:microsoft.com/office/officeart/2005/8/layout/hList3"/>
    <dgm:cxn modelId="{7F2F14F8-A399-40EE-BCB2-339A87B96266}" type="presOf" srcId="{9CF323FC-CBD0-42D7-80C1-FEAC5CC1D9E8}" destId="{6BA8E085-5C6D-4E62-9927-427357F57998}" srcOrd="0" destOrd="0" presId="urn:microsoft.com/office/officeart/2005/8/layout/hList3"/>
    <dgm:cxn modelId="{AE080A60-D622-4FAF-B1CA-9C6765814AE2}" srcId="{8E728F22-77A3-4DC6-88B3-E3FA75C2186A}" destId="{D3B50583-FE47-4451-90FE-94260AB8D1E7}" srcOrd="1" destOrd="0" parTransId="{98584720-170B-4D77-9316-684AFC0BDEE5}" sibTransId="{276B2510-16A5-4816-A11E-6410CE186237}"/>
    <dgm:cxn modelId="{30173BB5-6E07-4BEE-BBFF-236E3023A986}" type="presOf" srcId="{46BAAB52-AD5F-4E0A-8B2E-571B99D9C41A}" destId="{531A5167-8AC4-4A09-A842-714F82F3ADD8}" srcOrd="0" destOrd="0" presId="urn:microsoft.com/office/officeart/2005/8/layout/hList3"/>
    <dgm:cxn modelId="{BCFF5736-4E39-46CD-BE97-D63F4F9C63A5}" type="presParOf" srcId="{4823EA4C-E08A-439E-9580-880C63BBFF9B}" destId="{3EA5BA49-A2BF-48D1-8495-0A98BCF1F01B}" srcOrd="0" destOrd="0" presId="urn:microsoft.com/office/officeart/2005/8/layout/hList3"/>
    <dgm:cxn modelId="{35780FAC-F8B0-47BE-858B-E4B36874A318}" type="presParOf" srcId="{4823EA4C-E08A-439E-9580-880C63BBFF9B}" destId="{94C8D1F9-625C-4018-9693-BCA2C2ADBBA7}" srcOrd="1" destOrd="0" presId="urn:microsoft.com/office/officeart/2005/8/layout/hList3"/>
    <dgm:cxn modelId="{CFDEF273-1324-4FA4-B7FA-FA54131601D2}" type="presParOf" srcId="{94C8D1F9-625C-4018-9693-BCA2C2ADBBA7}" destId="{531A5167-8AC4-4A09-A842-714F82F3ADD8}" srcOrd="0" destOrd="0" presId="urn:microsoft.com/office/officeart/2005/8/layout/hList3"/>
    <dgm:cxn modelId="{9F923C7D-FE08-4F67-8F52-FAB709B5D0B3}" type="presParOf" srcId="{94C8D1F9-625C-4018-9693-BCA2C2ADBBA7}" destId="{04818388-658A-493D-BC63-14948CA0C3D2}" srcOrd="1" destOrd="0" presId="urn:microsoft.com/office/officeart/2005/8/layout/hList3"/>
    <dgm:cxn modelId="{D39A22EE-B8CB-4C8A-85F2-E154FC5C5CE2}" type="presParOf" srcId="{94C8D1F9-625C-4018-9693-BCA2C2ADBBA7}" destId="{E378AB27-7427-42AC-8E6C-65B916733A3B}" srcOrd="2" destOrd="0" presId="urn:microsoft.com/office/officeart/2005/8/layout/hList3"/>
    <dgm:cxn modelId="{7E9A4052-594F-4DD3-AEDA-8120FCBFA6B5}" type="presParOf" srcId="{94C8D1F9-625C-4018-9693-BCA2C2ADBBA7}" destId="{6BA8E085-5C6D-4E62-9927-427357F57998}" srcOrd="3" destOrd="0" presId="urn:microsoft.com/office/officeart/2005/8/layout/hList3"/>
    <dgm:cxn modelId="{17BF01C3-4ADF-4E0E-822C-E176C65685CC}" type="presParOf" srcId="{94C8D1F9-625C-4018-9693-BCA2C2ADBBA7}" destId="{30DD1384-8C8B-410E-BD53-AE715A542FF1}" srcOrd="4" destOrd="0" presId="urn:microsoft.com/office/officeart/2005/8/layout/hList3"/>
    <dgm:cxn modelId="{D09C468F-6675-489E-82D5-DF6C8F8147AF}" type="presParOf" srcId="{94C8D1F9-625C-4018-9693-BCA2C2ADBBA7}" destId="{8BB2B276-40B4-43AF-8977-7258124CB811}" srcOrd="5" destOrd="0" presId="urn:microsoft.com/office/officeart/2005/8/layout/hList3"/>
    <dgm:cxn modelId="{DA5F8B19-7B07-46A1-9F19-F221E1022CBE}" type="presParOf" srcId="{4823EA4C-E08A-439E-9580-880C63BBFF9B}" destId="{6BBBEA33-DADC-43A5-9B4A-4176085F819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237FD88-06E0-4352-8D40-EE777B086210}" type="doc">
      <dgm:prSet loTypeId="urn:microsoft.com/office/officeart/2005/8/layout/hList3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cs-CZ"/>
        </a:p>
      </dgm:t>
    </dgm:pt>
    <dgm:pt modelId="{F2069A7D-CD7A-434B-8FF5-C9ED1808313A}">
      <dgm:prSet phldrT="[Text]"/>
      <dgm:spPr/>
      <dgm:t>
        <a:bodyPr/>
        <a:lstStyle/>
        <a:p>
          <a:r>
            <a:rPr lang="cs-CZ" dirty="0" smtClean="0">
              <a:latin typeface="Gill Sans MT" pitchFamily="34" charset="-18"/>
            </a:rPr>
            <a:t>Řízení dodavatelského řetězce</a:t>
          </a:r>
          <a:endParaRPr lang="cs-CZ" dirty="0">
            <a:latin typeface="Gill Sans MT" pitchFamily="34" charset="-18"/>
          </a:endParaRPr>
        </a:p>
      </dgm:t>
    </dgm:pt>
    <dgm:pt modelId="{E899B084-B24F-42F1-9C69-3371184DD504}" type="parTrans" cxnId="{A169E093-5F50-4526-BC1A-4A52C783B5B3}">
      <dgm:prSet/>
      <dgm:spPr/>
      <dgm:t>
        <a:bodyPr/>
        <a:lstStyle/>
        <a:p>
          <a:endParaRPr lang="cs-CZ"/>
        </a:p>
      </dgm:t>
    </dgm:pt>
    <dgm:pt modelId="{A3D60AF1-3E85-46A6-B7BD-73B8A9B1FFD4}" type="sibTrans" cxnId="{A169E093-5F50-4526-BC1A-4A52C783B5B3}">
      <dgm:prSet/>
      <dgm:spPr/>
      <dgm:t>
        <a:bodyPr/>
        <a:lstStyle/>
        <a:p>
          <a:endParaRPr lang="cs-CZ"/>
        </a:p>
      </dgm:t>
    </dgm:pt>
    <dgm:pt modelId="{5C17372A-8481-46C2-9F5B-321454CB9A24}">
      <dgm:prSet phldrT="[Text]"/>
      <dgm:spPr/>
      <dgm:t>
        <a:bodyPr/>
        <a:lstStyle/>
        <a:p>
          <a:r>
            <a:rPr lang="cs-CZ" dirty="0" smtClean="0">
              <a:latin typeface="Gill Sans MT" pitchFamily="34" charset="-18"/>
            </a:rPr>
            <a:t>Řízení dopravy</a:t>
          </a:r>
        </a:p>
        <a:p>
          <a:endParaRPr lang="cs-CZ" dirty="0"/>
        </a:p>
      </dgm:t>
    </dgm:pt>
    <dgm:pt modelId="{38E638AB-4B3E-4CB0-8904-A39A4E305A98}" type="parTrans" cxnId="{8664EAFF-33ED-45A3-896A-9CCA3A3DE72D}">
      <dgm:prSet/>
      <dgm:spPr/>
      <dgm:t>
        <a:bodyPr/>
        <a:lstStyle/>
        <a:p>
          <a:endParaRPr lang="cs-CZ"/>
        </a:p>
      </dgm:t>
    </dgm:pt>
    <dgm:pt modelId="{0C02C05C-906C-4074-BEF0-B15757B945D7}" type="sibTrans" cxnId="{8664EAFF-33ED-45A3-896A-9CCA3A3DE72D}">
      <dgm:prSet/>
      <dgm:spPr/>
      <dgm:t>
        <a:bodyPr/>
        <a:lstStyle/>
        <a:p>
          <a:endParaRPr lang="cs-CZ"/>
        </a:p>
      </dgm:t>
    </dgm:pt>
    <dgm:pt modelId="{12515B26-8A48-4DC7-A3AD-3F4FF22C19AA}">
      <dgm:prSet phldrT="[Text]"/>
      <dgm:spPr/>
      <dgm:t>
        <a:bodyPr/>
        <a:lstStyle/>
        <a:p>
          <a:r>
            <a:rPr lang="cs-CZ" dirty="0" smtClean="0">
              <a:latin typeface="Gill Sans MT" pitchFamily="34" charset="-18"/>
            </a:rPr>
            <a:t>Řízení skladu</a:t>
          </a:r>
          <a:endParaRPr lang="cs-CZ" dirty="0">
            <a:latin typeface="Gill Sans MT" pitchFamily="34" charset="-18"/>
          </a:endParaRPr>
        </a:p>
      </dgm:t>
    </dgm:pt>
    <dgm:pt modelId="{3AA795FF-80A0-46D9-B4F1-C8D731344881}" type="parTrans" cxnId="{67C9AF7B-4CC8-4446-948C-E152B3FE06BE}">
      <dgm:prSet/>
      <dgm:spPr/>
      <dgm:t>
        <a:bodyPr/>
        <a:lstStyle/>
        <a:p>
          <a:endParaRPr lang="cs-CZ"/>
        </a:p>
      </dgm:t>
    </dgm:pt>
    <dgm:pt modelId="{915A1D56-4A3B-4D84-B98C-6806FDD84ACE}" type="sibTrans" cxnId="{67C9AF7B-4CC8-4446-948C-E152B3FE06BE}">
      <dgm:prSet/>
      <dgm:spPr/>
      <dgm:t>
        <a:bodyPr/>
        <a:lstStyle/>
        <a:p>
          <a:endParaRPr lang="cs-CZ"/>
        </a:p>
      </dgm:t>
    </dgm:pt>
    <dgm:pt modelId="{A3D4B342-C0FD-450D-A4C9-75E0B3956A56}">
      <dgm:prSet phldrT="[Text]"/>
      <dgm:spPr/>
      <dgm:t>
        <a:bodyPr/>
        <a:lstStyle/>
        <a:p>
          <a:r>
            <a:rPr lang="cs-CZ" dirty="0" smtClean="0">
              <a:latin typeface="Gill Sans MT" pitchFamily="34" charset="-18"/>
            </a:rPr>
            <a:t>Inventury</a:t>
          </a:r>
          <a:endParaRPr lang="cs-CZ" dirty="0">
            <a:latin typeface="Gill Sans MT" pitchFamily="34" charset="-18"/>
          </a:endParaRPr>
        </a:p>
      </dgm:t>
    </dgm:pt>
    <dgm:pt modelId="{F533A752-8399-4A13-9724-928A4E3FE417}" type="parTrans" cxnId="{E8A4A60B-7B71-4F69-8E01-DF81882C0584}">
      <dgm:prSet/>
      <dgm:spPr/>
      <dgm:t>
        <a:bodyPr/>
        <a:lstStyle/>
        <a:p>
          <a:endParaRPr lang="cs-CZ"/>
        </a:p>
      </dgm:t>
    </dgm:pt>
    <dgm:pt modelId="{07BC0CD2-039F-4D7C-8A8B-7A986DA31F15}" type="sibTrans" cxnId="{E8A4A60B-7B71-4F69-8E01-DF81882C0584}">
      <dgm:prSet/>
      <dgm:spPr/>
      <dgm:t>
        <a:bodyPr/>
        <a:lstStyle/>
        <a:p>
          <a:endParaRPr lang="cs-CZ"/>
        </a:p>
      </dgm:t>
    </dgm:pt>
    <dgm:pt modelId="{90B9227C-1160-4AB8-BC46-FC81A215B882}">
      <dgm:prSet/>
      <dgm:spPr/>
      <dgm:t>
        <a:bodyPr/>
        <a:lstStyle/>
        <a:p>
          <a:r>
            <a:rPr lang="cs-CZ" dirty="0" smtClean="0">
              <a:latin typeface="Gill Sans MT" pitchFamily="34" charset="-18"/>
            </a:rPr>
            <a:t>Správa dodavatelů</a:t>
          </a:r>
          <a:endParaRPr lang="cs-CZ" dirty="0">
            <a:latin typeface="Gill Sans MT" pitchFamily="34" charset="-18"/>
          </a:endParaRPr>
        </a:p>
      </dgm:t>
    </dgm:pt>
    <dgm:pt modelId="{97D4D382-1A96-4C8E-AB6E-7282D21DA927}" type="parTrans" cxnId="{211D923B-26E7-4EA0-A9AF-212FDB4E6F5C}">
      <dgm:prSet/>
      <dgm:spPr/>
      <dgm:t>
        <a:bodyPr/>
        <a:lstStyle/>
        <a:p>
          <a:endParaRPr lang="cs-CZ"/>
        </a:p>
      </dgm:t>
    </dgm:pt>
    <dgm:pt modelId="{312477A4-B212-48DF-A474-B7D4734B8111}" type="sibTrans" cxnId="{211D923B-26E7-4EA0-A9AF-212FDB4E6F5C}">
      <dgm:prSet/>
      <dgm:spPr/>
      <dgm:t>
        <a:bodyPr/>
        <a:lstStyle/>
        <a:p>
          <a:endParaRPr lang="cs-CZ"/>
        </a:p>
      </dgm:t>
    </dgm:pt>
    <dgm:pt modelId="{05BC6DB1-9C7C-4AA3-8967-F2A4945A52F3}" type="pres">
      <dgm:prSet presAssocID="{F237FD88-06E0-4352-8D40-EE777B08621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65523716-6A5F-4035-9C07-A13F4BBEA81B}" type="pres">
      <dgm:prSet presAssocID="{F2069A7D-CD7A-434B-8FF5-C9ED1808313A}" presName="roof" presStyleLbl="dkBgShp" presStyleIdx="0" presStyleCnt="2" custLinFactNeighborY="-2024"/>
      <dgm:spPr/>
      <dgm:t>
        <a:bodyPr/>
        <a:lstStyle/>
        <a:p>
          <a:endParaRPr lang="cs-CZ"/>
        </a:p>
      </dgm:t>
    </dgm:pt>
    <dgm:pt modelId="{35856A86-9B7D-45B6-B8E9-37E122D9A705}" type="pres">
      <dgm:prSet presAssocID="{F2069A7D-CD7A-434B-8FF5-C9ED1808313A}" presName="pillars" presStyleCnt="0"/>
      <dgm:spPr/>
      <dgm:t>
        <a:bodyPr/>
        <a:lstStyle/>
        <a:p>
          <a:endParaRPr lang="cs-CZ"/>
        </a:p>
      </dgm:t>
    </dgm:pt>
    <dgm:pt modelId="{9C647FF6-0416-452C-837C-6690DA86B6F6}" type="pres">
      <dgm:prSet presAssocID="{F2069A7D-CD7A-434B-8FF5-C9ED1808313A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2F30CBE-9569-4BF5-98EE-76B5DBD23E54}" type="pres">
      <dgm:prSet presAssocID="{5C17372A-8481-46C2-9F5B-321454CB9A24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D76C817-1D8C-4FB8-9795-7D06F54DFAE7}" type="pres">
      <dgm:prSet presAssocID="{12515B26-8A48-4DC7-A3AD-3F4FF22C19AA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67F64C9-5136-46A9-9E5D-DC6AEFC3FC5C}" type="pres">
      <dgm:prSet presAssocID="{A3D4B342-C0FD-450D-A4C9-75E0B3956A56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C19D8D8-6687-458D-BBB5-C815A05FF6DA}" type="pres">
      <dgm:prSet presAssocID="{F2069A7D-CD7A-434B-8FF5-C9ED1808313A}" presName="base" presStyleLbl="dkBgShp" presStyleIdx="1" presStyleCnt="2"/>
      <dgm:spPr/>
      <dgm:t>
        <a:bodyPr/>
        <a:lstStyle/>
        <a:p>
          <a:endParaRPr lang="cs-CZ"/>
        </a:p>
      </dgm:t>
    </dgm:pt>
  </dgm:ptLst>
  <dgm:cxnLst>
    <dgm:cxn modelId="{8664EAFF-33ED-45A3-896A-9CCA3A3DE72D}" srcId="{F2069A7D-CD7A-434B-8FF5-C9ED1808313A}" destId="{5C17372A-8481-46C2-9F5B-321454CB9A24}" srcOrd="1" destOrd="0" parTransId="{38E638AB-4B3E-4CB0-8904-A39A4E305A98}" sibTransId="{0C02C05C-906C-4074-BEF0-B15757B945D7}"/>
    <dgm:cxn modelId="{DAF60E78-14E3-467E-91DC-455D3DEF9F86}" type="presOf" srcId="{A3D4B342-C0FD-450D-A4C9-75E0B3956A56}" destId="{267F64C9-5136-46A9-9E5D-DC6AEFC3FC5C}" srcOrd="0" destOrd="0" presId="urn:microsoft.com/office/officeart/2005/8/layout/hList3"/>
    <dgm:cxn modelId="{CF87EB86-5689-4275-8F92-C3236579E2D8}" type="presOf" srcId="{12515B26-8A48-4DC7-A3AD-3F4FF22C19AA}" destId="{4D76C817-1D8C-4FB8-9795-7D06F54DFAE7}" srcOrd="0" destOrd="0" presId="urn:microsoft.com/office/officeart/2005/8/layout/hList3"/>
    <dgm:cxn modelId="{5862FC9E-288D-4133-B53C-EB24AA7B2AF1}" type="presOf" srcId="{F237FD88-06E0-4352-8D40-EE777B086210}" destId="{05BC6DB1-9C7C-4AA3-8967-F2A4945A52F3}" srcOrd="0" destOrd="0" presId="urn:microsoft.com/office/officeart/2005/8/layout/hList3"/>
    <dgm:cxn modelId="{35236874-1319-440C-98FD-B8FC09ED64DB}" type="presOf" srcId="{5C17372A-8481-46C2-9F5B-321454CB9A24}" destId="{22F30CBE-9569-4BF5-98EE-76B5DBD23E54}" srcOrd="0" destOrd="0" presId="urn:microsoft.com/office/officeart/2005/8/layout/hList3"/>
    <dgm:cxn modelId="{722F21B9-A155-418D-BA30-C9A8AE83C5BD}" type="presOf" srcId="{F2069A7D-CD7A-434B-8FF5-C9ED1808313A}" destId="{65523716-6A5F-4035-9C07-A13F4BBEA81B}" srcOrd="0" destOrd="0" presId="urn:microsoft.com/office/officeart/2005/8/layout/hList3"/>
    <dgm:cxn modelId="{E8A4A60B-7B71-4F69-8E01-DF81882C0584}" srcId="{F2069A7D-CD7A-434B-8FF5-C9ED1808313A}" destId="{A3D4B342-C0FD-450D-A4C9-75E0B3956A56}" srcOrd="3" destOrd="0" parTransId="{F533A752-8399-4A13-9724-928A4E3FE417}" sibTransId="{07BC0CD2-039F-4D7C-8A8B-7A986DA31F15}"/>
    <dgm:cxn modelId="{211D923B-26E7-4EA0-A9AF-212FDB4E6F5C}" srcId="{F2069A7D-CD7A-434B-8FF5-C9ED1808313A}" destId="{90B9227C-1160-4AB8-BC46-FC81A215B882}" srcOrd="0" destOrd="0" parTransId="{97D4D382-1A96-4C8E-AB6E-7282D21DA927}" sibTransId="{312477A4-B212-48DF-A474-B7D4734B8111}"/>
    <dgm:cxn modelId="{A169E093-5F50-4526-BC1A-4A52C783B5B3}" srcId="{F237FD88-06E0-4352-8D40-EE777B086210}" destId="{F2069A7D-CD7A-434B-8FF5-C9ED1808313A}" srcOrd="0" destOrd="0" parTransId="{E899B084-B24F-42F1-9C69-3371184DD504}" sibTransId="{A3D60AF1-3E85-46A6-B7BD-73B8A9B1FFD4}"/>
    <dgm:cxn modelId="{025B5C40-B388-49F4-9EEF-80B147B51216}" type="presOf" srcId="{90B9227C-1160-4AB8-BC46-FC81A215B882}" destId="{9C647FF6-0416-452C-837C-6690DA86B6F6}" srcOrd="0" destOrd="0" presId="urn:microsoft.com/office/officeart/2005/8/layout/hList3"/>
    <dgm:cxn modelId="{67C9AF7B-4CC8-4446-948C-E152B3FE06BE}" srcId="{F2069A7D-CD7A-434B-8FF5-C9ED1808313A}" destId="{12515B26-8A48-4DC7-A3AD-3F4FF22C19AA}" srcOrd="2" destOrd="0" parTransId="{3AA795FF-80A0-46D9-B4F1-C8D731344881}" sibTransId="{915A1D56-4A3B-4D84-B98C-6806FDD84ACE}"/>
    <dgm:cxn modelId="{8EE681F1-CA32-48A7-98A9-E61C65F8F5FF}" type="presParOf" srcId="{05BC6DB1-9C7C-4AA3-8967-F2A4945A52F3}" destId="{65523716-6A5F-4035-9C07-A13F4BBEA81B}" srcOrd="0" destOrd="0" presId="urn:microsoft.com/office/officeart/2005/8/layout/hList3"/>
    <dgm:cxn modelId="{98812886-B40D-403A-A3A6-47F193661F09}" type="presParOf" srcId="{05BC6DB1-9C7C-4AA3-8967-F2A4945A52F3}" destId="{35856A86-9B7D-45B6-B8E9-37E122D9A705}" srcOrd="1" destOrd="0" presId="urn:microsoft.com/office/officeart/2005/8/layout/hList3"/>
    <dgm:cxn modelId="{517E0110-CA28-4727-BFA0-B7B77A0B52AC}" type="presParOf" srcId="{35856A86-9B7D-45B6-B8E9-37E122D9A705}" destId="{9C647FF6-0416-452C-837C-6690DA86B6F6}" srcOrd="0" destOrd="0" presId="urn:microsoft.com/office/officeart/2005/8/layout/hList3"/>
    <dgm:cxn modelId="{CA9FF80B-E494-4888-8EDF-44B91F24F0B1}" type="presParOf" srcId="{35856A86-9B7D-45B6-B8E9-37E122D9A705}" destId="{22F30CBE-9569-4BF5-98EE-76B5DBD23E54}" srcOrd="1" destOrd="0" presId="urn:microsoft.com/office/officeart/2005/8/layout/hList3"/>
    <dgm:cxn modelId="{A3AB4C57-8C9A-4992-AA94-5A0735BAB673}" type="presParOf" srcId="{35856A86-9B7D-45B6-B8E9-37E122D9A705}" destId="{4D76C817-1D8C-4FB8-9795-7D06F54DFAE7}" srcOrd="2" destOrd="0" presId="urn:microsoft.com/office/officeart/2005/8/layout/hList3"/>
    <dgm:cxn modelId="{79173FE1-B915-48C7-B4CA-4E4EAED0CC1E}" type="presParOf" srcId="{35856A86-9B7D-45B6-B8E9-37E122D9A705}" destId="{267F64C9-5136-46A9-9E5D-DC6AEFC3FC5C}" srcOrd="3" destOrd="0" presId="urn:microsoft.com/office/officeart/2005/8/layout/hList3"/>
    <dgm:cxn modelId="{3B277F00-B43E-4E5D-AF16-D199E0307B22}" type="presParOf" srcId="{05BC6DB1-9C7C-4AA3-8967-F2A4945A52F3}" destId="{7C19D8D8-6687-458D-BBB5-C815A05FF6DA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3EC324-93DD-4C57-BA58-53EFFC8C57AB}" type="doc">
      <dgm:prSet loTypeId="urn:microsoft.com/office/officeart/2005/8/layout/equation1" loCatId="relationship" qsTypeId="urn:microsoft.com/office/officeart/2005/8/quickstyle/simple1" qsCatId="simple" csTypeId="urn:microsoft.com/office/officeart/2005/8/colors/accent0_3" csCatId="mainScheme" phldr="1"/>
      <dgm:spPr/>
    </dgm:pt>
    <dgm:pt modelId="{9CBEAB63-6C16-4F4F-B61E-7CDCD44E795A}">
      <dgm:prSet phldrT="[Text]" custT="1"/>
      <dgm:spPr/>
      <dgm:t>
        <a:bodyPr/>
        <a:lstStyle/>
        <a:p>
          <a:r>
            <a:rPr lang="cs-CZ" sz="3600" dirty="0" smtClean="0">
              <a:latin typeface="Gill Sans MT" pitchFamily="34" charset="-18"/>
            </a:rPr>
            <a:t>Integrovaný podnikový IS</a:t>
          </a:r>
          <a:endParaRPr lang="cs-CZ" sz="3600" dirty="0">
            <a:latin typeface="Gill Sans MT" pitchFamily="34" charset="-18"/>
          </a:endParaRPr>
        </a:p>
      </dgm:t>
    </dgm:pt>
    <dgm:pt modelId="{1FD9A483-82F4-4F47-8453-4981835C80D7}" type="parTrans" cxnId="{E75D6FCC-A129-466D-98E5-BBE1CF86EB66}">
      <dgm:prSet/>
      <dgm:spPr/>
      <dgm:t>
        <a:bodyPr/>
        <a:lstStyle/>
        <a:p>
          <a:endParaRPr lang="cs-CZ"/>
        </a:p>
      </dgm:t>
    </dgm:pt>
    <dgm:pt modelId="{DF55CEA0-87AB-4AEA-95A7-794069648998}" type="sibTrans" cxnId="{E75D6FCC-A129-466D-98E5-BBE1CF86EB66}">
      <dgm:prSet/>
      <dgm:spPr/>
      <dgm:t>
        <a:bodyPr/>
        <a:lstStyle/>
        <a:p>
          <a:endParaRPr lang="cs-CZ"/>
        </a:p>
      </dgm:t>
    </dgm:pt>
    <dgm:pt modelId="{1D25FA9F-A360-4FB6-B982-C669594098BD}">
      <dgm:prSet phldrT="[Text]" custT="1"/>
      <dgm:spPr/>
      <dgm:t>
        <a:bodyPr/>
        <a:lstStyle/>
        <a:p>
          <a:r>
            <a:rPr lang="cs-CZ" sz="3600" dirty="0" smtClean="0">
              <a:latin typeface="Gill Sans MT" pitchFamily="34" charset="-18"/>
            </a:rPr>
            <a:t>komplex aplikací pro podporu specifických funkcí a procesů v podniku </a:t>
          </a:r>
          <a:endParaRPr lang="cs-CZ" sz="3600" dirty="0">
            <a:latin typeface="Gill Sans MT" pitchFamily="34" charset="-18"/>
          </a:endParaRPr>
        </a:p>
      </dgm:t>
    </dgm:pt>
    <dgm:pt modelId="{112296CE-FF57-4768-9FD4-AC547DF5AEB7}" type="parTrans" cxnId="{EB30084C-0DBB-4257-AE43-3408372CAE97}">
      <dgm:prSet/>
      <dgm:spPr/>
      <dgm:t>
        <a:bodyPr/>
        <a:lstStyle/>
        <a:p>
          <a:endParaRPr lang="cs-CZ"/>
        </a:p>
      </dgm:t>
    </dgm:pt>
    <dgm:pt modelId="{9AE2466D-6D4F-464F-BAD1-485C7CADB3EF}" type="sibTrans" cxnId="{EB30084C-0DBB-4257-AE43-3408372CAE97}">
      <dgm:prSet/>
      <dgm:spPr/>
      <dgm:t>
        <a:bodyPr/>
        <a:lstStyle/>
        <a:p>
          <a:endParaRPr lang="cs-CZ"/>
        </a:p>
      </dgm:t>
    </dgm:pt>
    <dgm:pt modelId="{6288E18F-9221-484D-B4FF-2BA5A489B687}" type="pres">
      <dgm:prSet presAssocID="{5C3EC324-93DD-4C57-BA58-53EFFC8C57AB}" presName="linearFlow" presStyleCnt="0">
        <dgm:presLayoutVars>
          <dgm:dir/>
          <dgm:resizeHandles val="exact"/>
        </dgm:presLayoutVars>
      </dgm:prSet>
      <dgm:spPr/>
    </dgm:pt>
    <dgm:pt modelId="{53832848-E977-4CA7-ABA2-127D3F2E98ED}" type="pres">
      <dgm:prSet presAssocID="{9CBEAB63-6C16-4F4F-B61E-7CDCD44E795A}" presName="node" presStyleLbl="node1" presStyleIdx="0" presStyleCnt="2" custScaleX="221889" custScaleY="23575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cs-CZ"/>
        </a:p>
      </dgm:t>
    </dgm:pt>
    <dgm:pt modelId="{F7362D7E-3037-420F-A1E9-DBF7489F5D2A}" type="pres">
      <dgm:prSet presAssocID="{DF55CEA0-87AB-4AEA-95A7-794069648998}" presName="spacerL" presStyleCnt="0"/>
      <dgm:spPr/>
    </dgm:pt>
    <dgm:pt modelId="{4FCFFB1C-C29E-49E3-B440-60073747BFC2}" type="pres">
      <dgm:prSet presAssocID="{DF55CEA0-87AB-4AEA-95A7-794069648998}" presName="sibTrans" presStyleLbl="sibTrans2D1" presStyleIdx="0" presStyleCnt="1"/>
      <dgm:spPr/>
      <dgm:t>
        <a:bodyPr/>
        <a:lstStyle/>
        <a:p>
          <a:endParaRPr lang="cs-CZ"/>
        </a:p>
      </dgm:t>
    </dgm:pt>
    <dgm:pt modelId="{9A5B3512-9AA9-40E9-ACD9-D10041EFD7AC}" type="pres">
      <dgm:prSet presAssocID="{DF55CEA0-87AB-4AEA-95A7-794069648998}" presName="spacerR" presStyleCnt="0"/>
      <dgm:spPr/>
    </dgm:pt>
    <dgm:pt modelId="{AC5981FA-B8E4-4AB0-8FB6-4803CDBD4138}" type="pres">
      <dgm:prSet presAssocID="{1D25FA9F-A360-4FB6-B982-C669594098BD}" presName="node" presStyleLbl="node1" presStyleIdx="1" presStyleCnt="2" custScaleX="436018" custScaleY="29830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D7B92F8-706C-4981-96BB-88D552D022CF}" type="presOf" srcId="{1D25FA9F-A360-4FB6-B982-C669594098BD}" destId="{AC5981FA-B8E4-4AB0-8FB6-4803CDBD4138}" srcOrd="0" destOrd="0" presId="urn:microsoft.com/office/officeart/2005/8/layout/equation1"/>
    <dgm:cxn modelId="{EB30084C-0DBB-4257-AE43-3408372CAE97}" srcId="{5C3EC324-93DD-4C57-BA58-53EFFC8C57AB}" destId="{1D25FA9F-A360-4FB6-B982-C669594098BD}" srcOrd="1" destOrd="0" parTransId="{112296CE-FF57-4768-9FD4-AC547DF5AEB7}" sibTransId="{9AE2466D-6D4F-464F-BAD1-485C7CADB3EF}"/>
    <dgm:cxn modelId="{9479BE60-C8BC-4173-8BBD-D6DA34AC6AFF}" type="presOf" srcId="{5C3EC324-93DD-4C57-BA58-53EFFC8C57AB}" destId="{6288E18F-9221-484D-B4FF-2BA5A489B687}" srcOrd="0" destOrd="0" presId="urn:microsoft.com/office/officeart/2005/8/layout/equation1"/>
    <dgm:cxn modelId="{3AA21450-5BA7-49B4-9F8E-40DDF3300054}" type="presOf" srcId="{DF55CEA0-87AB-4AEA-95A7-794069648998}" destId="{4FCFFB1C-C29E-49E3-B440-60073747BFC2}" srcOrd="0" destOrd="0" presId="urn:microsoft.com/office/officeart/2005/8/layout/equation1"/>
    <dgm:cxn modelId="{C907A411-42CB-4785-98E6-404C05159DEB}" type="presOf" srcId="{9CBEAB63-6C16-4F4F-B61E-7CDCD44E795A}" destId="{53832848-E977-4CA7-ABA2-127D3F2E98ED}" srcOrd="0" destOrd="0" presId="urn:microsoft.com/office/officeart/2005/8/layout/equation1"/>
    <dgm:cxn modelId="{E75D6FCC-A129-466D-98E5-BBE1CF86EB66}" srcId="{5C3EC324-93DD-4C57-BA58-53EFFC8C57AB}" destId="{9CBEAB63-6C16-4F4F-B61E-7CDCD44E795A}" srcOrd="0" destOrd="0" parTransId="{1FD9A483-82F4-4F47-8453-4981835C80D7}" sibTransId="{DF55CEA0-87AB-4AEA-95A7-794069648998}"/>
    <dgm:cxn modelId="{A0381A17-BE5D-4EA8-9557-AD7F74B2055A}" type="presParOf" srcId="{6288E18F-9221-484D-B4FF-2BA5A489B687}" destId="{53832848-E977-4CA7-ABA2-127D3F2E98ED}" srcOrd="0" destOrd="0" presId="urn:microsoft.com/office/officeart/2005/8/layout/equation1"/>
    <dgm:cxn modelId="{49F7BCBB-F341-4D63-AC86-04DA16D77958}" type="presParOf" srcId="{6288E18F-9221-484D-B4FF-2BA5A489B687}" destId="{F7362D7E-3037-420F-A1E9-DBF7489F5D2A}" srcOrd="1" destOrd="0" presId="urn:microsoft.com/office/officeart/2005/8/layout/equation1"/>
    <dgm:cxn modelId="{88416BA6-C7D7-40FB-B9BF-D9375B71DB2E}" type="presParOf" srcId="{6288E18F-9221-484D-B4FF-2BA5A489B687}" destId="{4FCFFB1C-C29E-49E3-B440-60073747BFC2}" srcOrd="2" destOrd="0" presId="urn:microsoft.com/office/officeart/2005/8/layout/equation1"/>
    <dgm:cxn modelId="{752B66F7-380E-4D9F-BCBD-1A4544EE81C9}" type="presParOf" srcId="{6288E18F-9221-484D-B4FF-2BA5A489B687}" destId="{9A5B3512-9AA9-40E9-ACD9-D10041EFD7AC}" srcOrd="3" destOrd="0" presId="urn:microsoft.com/office/officeart/2005/8/layout/equation1"/>
    <dgm:cxn modelId="{D0152C1F-D2C4-422C-8360-699762A70A79}" type="presParOf" srcId="{6288E18F-9221-484D-B4FF-2BA5A489B687}" destId="{AC5981FA-B8E4-4AB0-8FB6-4803CDBD4138}" srcOrd="4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25146F-8C4F-4353-AF96-91600A110439}" type="doc">
      <dgm:prSet loTypeId="urn:microsoft.com/office/officeart/2005/8/layout/chart3" loCatId="cycle" qsTypeId="urn:microsoft.com/office/officeart/2005/8/quickstyle/simple5" qsCatId="simple" csTypeId="urn:microsoft.com/office/officeart/2005/8/colors/accent1_2" csCatId="accent1" phldr="0"/>
      <dgm:spPr/>
      <dgm:t>
        <a:bodyPr/>
        <a:lstStyle/>
        <a:p>
          <a:endParaRPr lang="cs-CZ"/>
        </a:p>
      </dgm:t>
    </dgm:pt>
    <dgm:pt modelId="{08B03870-9A34-4EE8-8E24-242E1B18AB5F}" type="pres">
      <dgm:prSet presAssocID="{4B25146F-8C4F-4353-AF96-91600A110439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</dgm:ptLst>
  <dgm:cxnLst>
    <dgm:cxn modelId="{3ED96EBD-2974-4A6D-AAE0-2443CF2F40F1}" type="presOf" srcId="{4B25146F-8C4F-4353-AF96-91600A110439}" destId="{08B03870-9A34-4EE8-8E24-242E1B18AB5F}" srcOrd="0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9663FC0-A3A5-4886-851A-67BADC96B41D}" type="doc">
      <dgm:prSet loTypeId="urn:microsoft.com/office/officeart/2005/8/layout/chart3" loCatId="cycle" qsTypeId="urn:microsoft.com/office/officeart/2005/8/quickstyle/simple1" qsCatId="simple" csTypeId="urn:microsoft.com/office/officeart/2005/8/colors/accent0_3" csCatId="mainScheme" phldr="1"/>
      <dgm:spPr/>
    </dgm:pt>
    <dgm:pt modelId="{4A4E1530-0745-4815-B813-30AF6310667F}">
      <dgm:prSet phldrT="[Text]" custT="1"/>
      <dgm:spPr/>
      <dgm:t>
        <a:bodyPr/>
        <a:lstStyle/>
        <a:p>
          <a:endParaRPr lang="cs-CZ" sz="1700" baseline="0" dirty="0" smtClean="0"/>
        </a:p>
        <a:p>
          <a:r>
            <a:rPr lang="cs-CZ" sz="2000" baseline="0" dirty="0" smtClean="0">
              <a:latin typeface="Gill Sans MT" pitchFamily="34" charset="-18"/>
            </a:rPr>
            <a:t>Technologie</a:t>
          </a:r>
        </a:p>
      </dgm:t>
    </dgm:pt>
    <dgm:pt modelId="{36AE3DAD-7913-47E1-944F-64F69F077C0A}" type="parTrans" cxnId="{7907717A-8884-433D-887F-50D846CCA8B3}">
      <dgm:prSet/>
      <dgm:spPr/>
      <dgm:t>
        <a:bodyPr/>
        <a:lstStyle/>
        <a:p>
          <a:endParaRPr lang="cs-CZ"/>
        </a:p>
      </dgm:t>
    </dgm:pt>
    <dgm:pt modelId="{42C7CAA5-9BC5-466E-AEDA-876CE06CA804}" type="sibTrans" cxnId="{7907717A-8884-433D-887F-50D846CCA8B3}">
      <dgm:prSet/>
      <dgm:spPr/>
      <dgm:t>
        <a:bodyPr/>
        <a:lstStyle/>
        <a:p>
          <a:endParaRPr lang="cs-CZ"/>
        </a:p>
      </dgm:t>
    </dgm:pt>
    <dgm:pt modelId="{74D4FB62-59A5-4827-8584-9D39220D33C0}">
      <dgm:prSet phldrT="[Text]" custT="1"/>
      <dgm:spPr/>
      <dgm:t>
        <a:bodyPr/>
        <a:lstStyle/>
        <a:p>
          <a:r>
            <a:rPr lang="cs-CZ" sz="2000" baseline="0" dirty="0" smtClean="0">
              <a:latin typeface="Gill Sans MT" pitchFamily="34" charset="-18"/>
            </a:rPr>
            <a:t>Management</a:t>
          </a:r>
          <a:endParaRPr lang="cs-CZ" sz="2000" baseline="0" dirty="0">
            <a:latin typeface="Gill Sans MT" pitchFamily="34" charset="-18"/>
          </a:endParaRPr>
        </a:p>
      </dgm:t>
    </dgm:pt>
    <dgm:pt modelId="{061D2FB6-36BB-4089-891C-4762C14F8D88}" type="parTrans" cxnId="{7719EBA9-3892-4857-9623-03085ABDB48C}">
      <dgm:prSet/>
      <dgm:spPr/>
      <dgm:t>
        <a:bodyPr/>
        <a:lstStyle/>
        <a:p>
          <a:endParaRPr lang="cs-CZ"/>
        </a:p>
      </dgm:t>
    </dgm:pt>
    <dgm:pt modelId="{51873E42-C150-4AD1-B978-7AAEF6B8A65F}" type="sibTrans" cxnId="{7719EBA9-3892-4857-9623-03085ABDB48C}">
      <dgm:prSet/>
      <dgm:spPr/>
      <dgm:t>
        <a:bodyPr/>
        <a:lstStyle/>
        <a:p>
          <a:endParaRPr lang="cs-CZ"/>
        </a:p>
      </dgm:t>
    </dgm:pt>
    <dgm:pt modelId="{313A1E43-40B5-4ECE-A057-E7365C477175}">
      <dgm:prSet phldrT="[Text]" custT="1"/>
      <dgm:spPr/>
      <dgm:t>
        <a:bodyPr/>
        <a:lstStyle/>
        <a:p>
          <a:endParaRPr lang="cs-CZ" sz="2000" baseline="0" dirty="0" smtClean="0"/>
        </a:p>
        <a:p>
          <a:r>
            <a:rPr lang="cs-CZ" sz="2000" baseline="0" dirty="0" smtClean="0">
              <a:latin typeface="Gill Sans MT" pitchFamily="34" charset="-18"/>
            </a:rPr>
            <a:t>Organizace</a:t>
          </a:r>
          <a:endParaRPr lang="cs-CZ" sz="2000" baseline="0" dirty="0">
            <a:latin typeface="Gill Sans MT" pitchFamily="34" charset="-18"/>
          </a:endParaRPr>
        </a:p>
      </dgm:t>
    </dgm:pt>
    <dgm:pt modelId="{67AB8D8F-ADA9-49F1-A677-6274C2C9314F}" type="parTrans" cxnId="{4E340339-8116-45A5-80E7-8AA6F6FB0EFF}">
      <dgm:prSet/>
      <dgm:spPr/>
      <dgm:t>
        <a:bodyPr/>
        <a:lstStyle/>
        <a:p>
          <a:endParaRPr lang="cs-CZ"/>
        </a:p>
      </dgm:t>
    </dgm:pt>
    <dgm:pt modelId="{97416251-F4BB-4E18-A5DE-3449CE5332FF}" type="sibTrans" cxnId="{4E340339-8116-45A5-80E7-8AA6F6FB0EFF}">
      <dgm:prSet/>
      <dgm:spPr/>
      <dgm:t>
        <a:bodyPr/>
        <a:lstStyle/>
        <a:p>
          <a:endParaRPr lang="cs-CZ"/>
        </a:p>
      </dgm:t>
    </dgm:pt>
    <dgm:pt modelId="{83F1613F-DC18-40A5-83AD-1A6AEBCED5F0}" type="pres">
      <dgm:prSet presAssocID="{59663FC0-A3A5-4886-851A-67BADC96B41D}" presName="compositeShape" presStyleCnt="0">
        <dgm:presLayoutVars>
          <dgm:chMax val="7"/>
          <dgm:dir/>
          <dgm:resizeHandles val="exact"/>
        </dgm:presLayoutVars>
      </dgm:prSet>
      <dgm:spPr/>
    </dgm:pt>
    <dgm:pt modelId="{EA2ABAC7-B8E5-435C-B783-81206FEF59D6}" type="pres">
      <dgm:prSet presAssocID="{59663FC0-A3A5-4886-851A-67BADC96B41D}" presName="wedge1" presStyleLbl="node1" presStyleIdx="0" presStyleCnt="3" custLinFactNeighborX="-4661"/>
      <dgm:spPr/>
      <dgm:t>
        <a:bodyPr/>
        <a:lstStyle/>
        <a:p>
          <a:endParaRPr lang="cs-CZ"/>
        </a:p>
      </dgm:t>
    </dgm:pt>
    <dgm:pt modelId="{C2BC61A5-0F90-4D10-9584-9162D2F519D0}" type="pres">
      <dgm:prSet presAssocID="{59663FC0-A3A5-4886-851A-67BADC96B41D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3989380-9708-408E-B23A-7A070A3492A4}" type="pres">
      <dgm:prSet presAssocID="{59663FC0-A3A5-4886-851A-67BADC96B41D}" presName="wedge2" presStyleLbl="node1" presStyleIdx="1" presStyleCnt="3" custLinFactNeighborX="494" custLinFactNeighborY="-2827"/>
      <dgm:spPr/>
      <dgm:t>
        <a:bodyPr/>
        <a:lstStyle/>
        <a:p>
          <a:endParaRPr lang="cs-CZ"/>
        </a:p>
      </dgm:t>
    </dgm:pt>
    <dgm:pt modelId="{15D8C691-FE21-4037-A325-A42B93DC1B62}" type="pres">
      <dgm:prSet presAssocID="{59663FC0-A3A5-4886-851A-67BADC96B41D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2A8297A-82C8-45AB-B305-E8D998314C92}" type="pres">
      <dgm:prSet presAssocID="{59663FC0-A3A5-4886-851A-67BADC96B41D}" presName="wedge3" presStyleLbl="node1" presStyleIdx="2" presStyleCnt="3" custLinFactNeighborY="-2827"/>
      <dgm:spPr/>
      <dgm:t>
        <a:bodyPr/>
        <a:lstStyle/>
        <a:p>
          <a:endParaRPr lang="cs-CZ"/>
        </a:p>
      </dgm:t>
    </dgm:pt>
    <dgm:pt modelId="{0E7AE5BA-943F-4DF9-8AE4-642FA51E1DD9}" type="pres">
      <dgm:prSet presAssocID="{59663FC0-A3A5-4886-851A-67BADC96B41D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B9813F1-DEE1-4C8B-B532-72B571BF9DB1}" type="presOf" srcId="{313A1E43-40B5-4ECE-A057-E7365C477175}" destId="{02A8297A-82C8-45AB-B305-E8D998314C92}" srcOrd="0" destOrd="0" presId="urn:microsoft.com/office/officeart/2005/8/layout/chart3"/>
    <dgm:cxn modelId="{B5DB2FE1-312B-4F2B-BED6-D7E1C5D5BC69}" type="presOf" srcId="{74D4FB62-59A5-4827-8584-9D39220D33C0}" destId="{15D8C691-FE21-4037-A325-A42B93DC1B62}" srcOrd="1" destOrd="0" presId="urn:microsoft.com/office/officeart/2005/8/layout/chart3"/>
    <dgm:cxn modelId="{3E5E7F5D-E9B0-4C70-B0A1-A5441679F0D4}" type="presOf" srcId="{4A4E1530-0745-4815-B813-30AF6310667F}" destId="{C2BC61A5-0F90-4D10-9584-9162D2F519D0}" srcOrd="1" destOrd="0" presId="urn:microsoft.com/office/officeart/2005/8/layout/chart3"/>
    <dgm:cxn modelId="{2D08A781-6F71-4267-A89C-1A534AEE3B2F}" type="presOf" srcId="{4A4E1530-0745-4815-B813-30AF6310667F}" destId="{EA2ABAC7-B8E5-435C-B783-81206FEF59D6}" srcOrd="0" destOrd="0" presId="urn:microsoft.com/office/officeart/2005/8/layout/chart3"/>
    <dgm:cxn modelId="{CF1F8908-5AC7-4B18-9FD0-6CBD96583890}" type="presOf" srcId="{74D4FB62-59A5-4827-8584-9D39220D33C0}" destId="{83989380-9708-408E-B23A-7A070A3492A4}" srcOrd="0" destOrd="0" presId="urn:microsoft.com/office/officeart/2005/8/layout/chart3"/>
    <dgm:cxn modelId="{7719EBA9-3892-4857-9623-03085ABDB48C}" srcId="{59663FC0-A3A5-4886-851A-67BADC96B41D}" destId="{74D4FB62-59A5-4827-8584-9D39220D33C0}" srcOrd="1" destOrd="0" parTransId="{061D2FB6-36BB-4089-891C-4762C14F8D88}" sibTransId="{51873E42-C150-4AD1-B978-7AAEF6B8A65F}"/>
    <dgm:cxn modelId="{4E340339-8116-45A5-80E7-8AA6F6FB0EFF}" srcId="{59663FC0-A3A5-4886-851A-67BADC96B41D}" destId="{313A1E43-40B5-4ECE-A057-E7365C477175}" srcOrd="2" destOrd="0" parTransId="{67AB8D8F-ADA9-49F1-A677-6274C2C9314F}" sibTransId="{97416251-F4BB-4E18-A5DE-3449CE5332FF}"/>
    <dgm:cxn modelId="{7907717A-8884-433D-887F-50D846CCA8B3}" srcId="{59663FC0-A3A5-4886-851A-67BADC96B41D}" destId="{4A4E1530-0745-4815-B813-30AF6310667F}" srcOrd="0" destOrd="0" parTransId="{36AE3DAD-7913-47E1-944F-64F69F077C0A}" sibTransId="{42C7CAA5-9BC5-466E-AEDA-876CE06CA804}"/>
    <dgm:cxn modelId="{68CF89B6-1B7E-48A4-9866-939A1260868A}" type="presOf" srcId="{59663FC0-A3A5-4886-851A-67BADC96B41D}" destId="{83F1613F-DC18-40A5-83AD-1A6AEBCED5F0}" srcOrd="0" destOrd="0" presId="urn:microsoft.com/office/officeart/2005/8/layout/chart3"/>
    <dgm:cxn modelId="{19256360-3809-472A-B46D-CAB10A4630C1}" type="presOf" srcId="{313A1E43-40B5-4ECE-A057-E7365C477175}" destId="{0E7AE5BA-943F-4DF9-8AE4-642FA51E1DD9}" srcOrd="1" destOrd="0" presId="urn:microsoft.com/office/officeart/2005/8/layout/chart3"/>
    <dgm:cxn modelId="{63AF5143-6D4D-4A71-A01E-1A96EDC2FD67}" type="presParOf" srcId="{83F1613F-DC18-40A5-83AD-1A6AEBCED5F0}" destId="{EA2ABAC7-B8E5-435C-B783-81206FEF59D6}" srcOrd="0" destOrd="0" presId="urn:microsoft.com/office/officeart/2005/8/layout/chart3"/>
    <dgm:cxn modelId="{6224136D-6550-45F7-B033-21D11EBAC397}" type="presParOf" srcId="{83F1613F-DC18-40A5-83AD-1A6AEBCED5F0}" destId="{C2BC61A5-0F90-4D10-9584-9162D2F519D0}" srcOrd="1" destOrd="0" presId="urn:microsoft.com/office/officeart/2005/8/layout/chart3"/>
    <dgm:cxn modelId="{2AB98E4A-B37E-4E74-99FB-5597A0FC20D4}" type="presParOf" srcId="{83F1613F-DC18-40A5-83AD-1A6AEBCED5F0}" destId="{83989380-9708-408E-B23A-7A070A3492A4}" srcOrd="2" destOrd="0" presId="urn:microsoft.com/office/officeart/2005/8/layout/chart3"/>
    <dgm:cxn modelId="{527CA363-216D-46B8-BDA9-FC6FE522D75B}" type="presParOf" srcId="{83F1613F-DC18-40A5-83AD-1A6AEBCED5F0}" destId="{15D8C691-FE21-4037-A325-A42B93DC1B62}" srcOrd="3" destOrd="0" presId="urn:microsoft.com/office/officeart/2005/8/layout/chart3"/>
    <dgm:cxn modelId="{E79135E0-FF66-4535-B4AE-37F3639277E9}" type="presParOf" srcId="{83F1613F-DC18-40A5-83AD-1A6AEBCED5F0}" destId="{02A8297A-82C8-45AB-B305-E8D998314C92}" srcOrd="4" destOrd="0" presId="urn:microsoft.com/office/officeart/2005/8/layout/chart3"/>
    <dgm:cxn modelId="{F2FBE3E5-03D2-459D-B425-EE4A4CF9F8F5}" type="presParOf" srcId="{83F1613F-DC18-40A5-83AD-1A6AEBCED5F0}" destId="{0E7AE5BA-943F-4DF9-8AE4-642FA51E1DD9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4E87DD9-D4B7-4CE3-974A-3E9A9956591A}" type="doc">
      <dgm:prSet loTypeId="urn:microsoft.com/office/officeart/2005/8/layout/pyramid1" loCatId="pyramid" qsTypeId="urn:microsoft.com/office/officeart/2005/8/quickstyle/simple1" qsCatId="simple" csTypeId="urn:microsoft.com/office/officeart/2005/8/colors/accent0_3" csCatId="mainScheme" phldr="1"/>
      <dgm:spPr/>
    </dgm:pt>
    <dgm:pt modelId="{4F520742-CB40-40C4-BAB5-E819A2AE37FD}">
      <dgm:prSet phldrT="[Text]" custT="1"/>
      <dgm:spPr/>
      <dgm:t>
        <a:bodyPr/>
        <a:lstStyle/>
        <a:p>
          <a:endParaRPr lang="cs-CZ" sz="3200" dirty="0" smtClean="0"/>
        </a:p>
        <a:p>
          <a:r>
            <a:rPr lang="cs-CZ" sz="2800" dirty="0" smtClean="0">
              <a:latin typeface="Gill Sans MT" pitchFamily="34" charset="-18"/>
            </a:rPr>
            <a:t>Aplikace</a:t>
          </a:r>
          <a:endParaRPr lang="cs-CZ" sz="2800" dirty="0">
            <a:latin typeface="Gill Sans MT" pitchFamily="34" charset="-18"/>
          </a:endParaRPr>
        </a:p>
      </dgm:t>
    </dgm:pt>
    <dgm:pt modelId="{15BE71A0-3F60-4059-B4F3-E49DEDB7E2F1}" type="parTrans" cxnId="{00217972-62C4-4A17-BDAE-D55D37EEB84A}">
      <dgm:prSet/>
      <dgm:spPr/>
      <dgm:t>
        <a:bodyPr/>
        <a:lstStyle/>
        <a:p>
          <a:endParaRPr lang="cs-CZ"/>
        </a:p>
      </dgm:t>
    </dgm:pt>
    <dgm:pt modelId="{FB60DDE8-456C-4380-896D-E00D35BC3382}" type="sibTrans" cxnId="{00217972-62C4-4A17-BDAE-D55D37EEB84A}">
      <dgm:prSet/>
      <dgm:spPr/>
      <dgm:t>
        <a:bodyPr/>
        <a:lstStyle/>
        <a:p>
          <a:endParaRPr lang="cs-CZ"/>
        </a:p>
      </dgm:t>
    </dgm:pt>
    <dgm:pt modelId="{61DCCE4B-3070-4865-AC8D-EB5A1705A7D0}">
      <dgm:prSet phldrT="[Text]" custT="1"/>
      <dgm:spPr/>
      <dgm:t>
        <a:bodyPr/>
        <a:lstStyle/>
        <a:p>
          <a:r>
            <a:rPr lang="cs-CZ" sz="2800" dirty="0" smtClean="0">
              <a:latin typeface="Gill Sans MT" pitchFamily="34" charset="-18"/>
            </a:rPr>
            <a:t>IS funkční oblasti</a:t>
          </a:r>
          <a:endParaRPr lang="cs-CZ" sz="2800" dirty="0">
            <a:latin typeface="Gill Sans MT" pitchFamily="34" charset="-18"/>
          </a:endParaRPr>
        </a:p>
      </dgm:t>
    </dgm:pt>
    <dgm:pt modelId="{CCD9D62E-4D05-4806-8EAE-4559C8CD91E1}" type="parTrans" cxnId="{2D82D63A-F546-4D11-995D-607602DC2480}">
      <dgm:prSet/>
      <dgm:spPr/>
      <dgm:t>
        <a:bodyPr/>
        <a:lstStyle/>
        <a:p>
          <a:endParaRPr lang="cs-CZ"/>
        </a:p>
      </dgm:t>
    </dgm:pt>
    <dgm:pt modelId="{B70F69F6-207D-4D9C-9971-2BDA8650A542}" type="sibTrans" cxnId="{2D82D63A-F546-4D11-995D-607602DC2480}">
      <dgm:prSet/>
      <dgm:spPr/>
      <dgm:t>
        <a:bodyPr/>
        <a:lstStyle/>
        <a:p>
          <a:endParaRPr lang="cs-CZ"/>
        </a:p>
      </dgm:t>
    </dgm:pt>
    <dgm:pt modelId="{EF65A79E-16E7-476E-B30C-BDE4A7731338}">
      <dgm:prSet phldrT="[Text]" custT="1"/>
      <dgm:spPr/>
      <dgm:t>
        <a:bodyPr/>
        <a:lstStyle/>
        <a:p>
          <a:r>
            <a:rPr lang="cs-CZ" sz="2800" dirty="0" smtClean="0">
              <a:latin typeface="Gill Sans MT" pitchFamily="34" charset="-18"/>
            </a:rPr>
            <a:t>Integrovaný podnikový systém</a:t>
          </a:r>
          <a:endParaRPr lang="cs-CZ" sz="2800" dirty="0">
            <a:latin typeface="Gill Sans MT" pitchFamily="34" charset="-18"/>
          </a:endParaRPr>
        </a:p>
      </dgm:t>
    </dgm:pt>
    <dgm:pt modelId="{714AB5BB-1080-4F4D-BD6E-DB8A74BA6BA1}" type="parTrans" cxnId="{8557A76F-C373-4502-AB77-10C08E541096}">
      <dgm:prSet/>
      <dgm:spPr/>
      <dgm:t>
        <a:bodyPr/>
        <a:lstStyle/>
        <a:p>
          <a:endParaRPr lang="cs-CZ"/>
        </a:p>
      </dgm:t>
    </dgm:pt>
    <dgm:pt modelId="{F44F5DEE-4882-4207-8546-C2632613D9CF}" type="sibTrans" cxnId="{8557A76F-C373-4502-AB77-10C08E541096}">
      <dgm:prSet/>
      <dgm:spPr/>
      <dgm:t>
        <a:bodyPr/>
        <a:lstStyle/>
        <a:p>
          <a:endParaRPr lang="cs-CZ"/>
        </a:p>
      </dgm:t>
    </dgm:pt>
    <dgm:pt modelId="{53E47FA6-8B31-4841-8434-EF072A8FF4F2}" type="pres">
      <dgm:prSet presAssocID="{A4E87DD9-D4B7-4CE3-974A-3E9A9956591A}" presName="Name0" presStyleCnt="0">
        <dgm:presLayoutVars>
          <dgm:dir/>
          <dgm:animLvl val="lvl"/>
          <dgm:resizeHandles val="exact"/>
        </dgm:presLayoutVars>
      </dgm:prSet>
      <dgm:spPr/>
    </dgm:pt>
    <dgm:pt modelId="{4D68870B-0162-4030-87E8-050E53358608}" type="pres">
      <dgm:prSet presAssocID="{4F520742-CB40-40C4-BAB5-E819A2AE37FD}" presName="Name8" presStyleCnt="0"/>
      <dgm:spPr/>
    </dgm:pt>
    <dgm:pt modelId="{133F811B-84AE-4890-B143-0AFDEEEC0999}" type="pres">
      <dgm:prSet presAssocID="{4F520742-CB40-40C4-BAB5-E819A2AE37FD}" presName="level" presStyleLbl="node1" presStyleIdx="0" presStyleCnt="3" custLinFactNeighborY="1149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DF79CD7-20E3-4149-B236-0048AEED3F77}" type="pres">
      <dgm:prSet presAssocID="{4F520742-CB40-40C4-BAB5-E819A2AE37F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A8BDF67-823E-491A-AFB9-B1268DC50789}" type="pres">
      <dgm:prSet presAssocID="{61DCCE4B-3070-4865-AC8D-EB5A1705A7D0}" presName="Name8" presStyleCnt="0"/>
      <dgm:spPr/>
    </dgm:pt>
    <dgm:pt modelId="{6C43031A-2F6F-4235-8C59-393CF4C253EF}" type="pres">
      <dgm:prSet presAssocID="{61DCCE4B-3070-4865-AC8D-EB5A1705A7D0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CC4F404-BC85-4630-86AF-BFF2166E4A47}" type="pres">
      <dgm:prSet presAssocID="{61DCCE4B-3070-4865-AC8D-EB5A1705A7D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66BEE7A-C1F4-4D85-9DD3-CE6DFFB00AC8}" type="pres">
      <dgm:prSet presAssocID="{EF65A79E-16E7-476E-B30C-BDE4A7731338}" presName="Name8" presStyleCnt="0"/>
      <dgm:spPr/>
    </dgm:pt>
    <dgm:pt modelId="{BE96BB56-C0BD-405E-BFD7-E23B5DC87801}" type="pres">
      <dgm:prSet presAssocID="{EF65A79E-16E7-476E-B30C-BDE4A7731338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42E61A0-FA0F-43FB-95A4-28E779CBBF43}" type="pres">
      <dgm:prSet presAssocID="{EF65A79E-16E7-476E-B30C-BDE4A773133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70CEB843-D154-44B1-801F-D383346F786B}" type="presOf" srcId="{4F520742-CB40-40C4-BAB5-E819A2AE37FD}" destId="{6DF79CD7-20E3-4149-B236-0048AEED3F77}" srcOrd="1" destOrd="0" presId="urn:microsoft.com/office/officeart/2005/8/layout/pyramid1"/>
    <dgm:cxn modelId="{2CCE8DEF-A911-4F1F-80F5-BBFE76E9F01E}" type="presOf" srcId="{61DCCE4B-3070-4865-AC8D-EB5A1705A7D0}" destId="{FCC4F404-BC85-4630-86AF-BFF2166E4A47}" srcOrd="1" destOrd="0" presId="urn:microsoft.com/office/officeart/2005/8/layout/pyramid1"/>
    <dgm:cxn modelId="{2D82D63A-F546-4D11-995D-607602DC2480}" srcId="{A4E87DD9-D4B7-4CE3-974A-3E9A9956591A}" destId="{61DCCE4B-3070-4865-AC8D-EB5A1705A7D0}" srcOrd="1" destOrd="0" parTransId="{CCD9D62E-4D05-4806-8EAE-4559C8CD91E1}" sibTransId="{B70F69F6-207D-4D9C-9971-2BDA8650A542}"/>
    <dgm:cxn modelId="{6C3F5160-F9EC-4C17-A991-06FBE70DDDE5}" type="presOf" srcId="{A4E87DD9-D4B7-4CE3-974A-3E9A9956591A}" destId="{53E47FA6-8B31-4841-8434-EF072A8FF4F2}" srcOrd="0" destOrd="0" presId="urn:microsoft.com/office/officeart/2005/8/layout/pyramid1"/>
    <dgm:cxn modelId="{DEE8CA38-E01A-4B96-BF6B-B92EF60C9237}" type="presOf" srcId="{4F520742-CB40-40C4-BAB5-E819A2AE37FD}" destId="{133F811B-84AE-4890-B143-0AFDEEEC0999}" srcOrd="0" destOrd="0" presId="urn:microsoft.com/office/officeart/2005/8/layout/pyramid1"/>
    <dgm:cxn modelId="{7357D9E4-1210-4285-A70A-087B83AC43C2}" type="presOf" srcId="{61DCCE4B-3070-4865-AC8D-EB5A1705A7D0}" destId="{6C43031A-2F6F-4235-8C59-393CF4C253EF}" srcOrd="0" destOrd="0" presId="urn:microsoft.com/office/officeart/2005/8/layout/pyramid1"/>
    <dgm:cxn modelId="{6169E01E-B8D9-4730-B20E-B379A9807918}" type="presOf" srcId="{EF65A79E-16E7-476E-B30C-BDE4A7731338}" destId="{942E61A0-FA0F-43FB-95A4-28E779CBBF43}" srcOrd="1" destOrd="0" presId="urn:microsoft.com/office/officeart/2005/8/layout/pyramid1"/>
    <dgm:cxn modelId="{00217972-62C4-4A17-BDAE-D55D37EEB84A}" srcId="{A4E87DD9-D4B7-4CE3-974A-3E9A9956591A}" destId="{4F520742-CB40-40C4-BAB5-E819A2AE37FD}" srcOrd="0" destOrd="0" parTransId="{15BE71A0-3F60-4059-B4F3-E49DEDB7E2F1}" sibTransId="{FB60DDE8-456C-4380-896D-E00D35BC3382}"/>
    <dgm:cxn modelId="{6080DAAB-B399-428F-BAA9-07252A7DB324}" type="presOf" srcId="{EF65A79E-16E7-476E-B30C-BDE4A7731338}" destId="{BE96BB56-C0BD-405E-BFD7-E23B5DC87801}" srcOrd="0" destOrd="0" presId="urn:microsoft.com/office/officeart/2005/8/layout/pyramid1"/>
    <dgm:cxn modelId="{8557A76F-C373-4502-AB77-10C08E541096}" srcId="{A4E87DD9-D4B7-4CE3-974A-3E9A9956591A}" destId="{EF65A79E-16E7-476E-B30C-BDE4A7731338}" srcOrd="2" destOrd="0" parTransId="{714AB5BB-1080-4F4D-BD6E-DB8A74BA6BA1}" sibTransId="{F44F5DEE-4882-4207-8546-C2632613D9CF}"/>
    <dgm:cxn modelId="{CF52D17F-B9F1-4EF1-8071-58D74129D002}" type="presParOf" srcId="{53E47FA6-8B31-4841-8434-EF072A8FF4F2}" destId="{4D68870B-0162-4030-87E8-050E53358608}" srcOrd="0" destOrd="0" presId="urn:microsoft.com/office/officeart/2005/8/layout/pyramid1"/>
    <dgm:cxn modelId="{B3D88969-1471-43DB-BD31-3743A930AC58}" type="presParOf" srcId="{4D68870B-0162-4030-87E8-050E53358608}" destId="{133F811B-84AE-4890-B143-0AFDEEEC0999}" srcOrd="0" destOrd="0" presId="urn:microsoft.com/office/officeart/2005/8/layout/pyramid1"/>
    <dgm:cxn modelId="{B8B3EAAB-2D24-4D90-AB4A-8D8DB457F6EC}" type="presParOf" srcId="{4D68870B-0162-4030-87E8-050E53358608}" destId="{6DF79CD7-20E3-4149-B236-0048AEED3F77}" srcOrd="1" destOrd="0" presId="urn:microsoft.com/office/officeart/2005/8/layout/pyramid1"/>
    <dgm:cxn modelId="{43A15CEE-D1FB-4C1A-BFAC-DBAE78B97AA8}" type="presParOf" srcId="{53E47FA6-8B31-4841-8434-EF072A8FF4F2}" destId="{8A8BDF67-823E-491A-AFB9-B1268DC50789}" srcOrd="1" destOrd="0" presId="urn:microsoft.com/office/officeart/2005/8/layout/pyramid1"/>
    <dgm:cxn modelId="{349FD207-30F1-449D-93AD-B07022778116}" type="presParOf" srcId="{8A8BDF67-823E-491A-AFB9-B1268DC50789}" destId="{6C43031A-2F6F-4235-8C59-393CF4C253EF}" srcOrd="0" destOrd="0" presId="urn:microsoft.com/office/officeart/2005/8/layout/pyramid1"/>
    <dgm:cxn modelId="{645BF0FA-20BF-47B1-8C1F-21E41FDEE141}" type="presParOf" srcId="{8A8BDF67-823E-491A-AFB9-B1268DC50789}" destId="{FCC4F404-BC85-4630-86AF-BFF2166E4A47}" srcOrd="1" destOrd="0" presId="urn:microsoft.com/office/officeart/2005/8/layout/pyramid1"/>
    <dgm:cxn modelId="{DA58A5BA-0D05-4FAA-8417-48792D4323E7}" type="presParOf" srcId="{53E47FA6-8B31-4841-8434-EF072A8FF4F2}" destId="{F66BEE7A-C1F4-4D85-9DD3-CE6DFFB00AC8}" srcOrd="2" destOrd="0" presId="urn:microsoft.com/office/officeart/2005/8/layout/pyramid1"/>
    <dgm:cxn modelId="{8F36D585-CBD7-474C-94B0-FF87722BBA17}" type="presParOf" srcId="{F66BEE7A-C1F4-4D85-9DD3-CE6DFFB00AC8}" destId="{BE96BB56-C0BD-405E-BFD7-E23B5DC87801}" srcOrd="0" destOrd="0" presId="urn:microsoft.com/office/officeart/2005/8/layout/pyramid1"/>
    <dgm:cxn modelId="{D54F52D8-CA25-4161-AF95-1F2584475852}" type="presParOf" srcId="{F66BEE7A-C1F4-4D85-9DD3-CE6DFFB00AC8}" destId="{942E61A0-FA0F-43FB-95A4-28E779CBBF43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45D81BB-E7EC-4EF3-8C4E-23D9B4755E8E}" type="doc">
      <dgm:prSet loTypeId="urn:microsoft.com/office/officeart/2005/8/layout/pyramid1" loCatId="pyramid" qsTypeId="urn:microsoft.com/office/officeart/2005/8/quickstyle/simple1" qsCatId="simple" csTypeId="urn:microsoft.com/office/officeart/2005/8/colors/accent0_3" csCatId="mainScheme" phldr="1"/>
      <dgm:spPr/>
    </dgm:pt>
    <dgm:pt modelId="{D0E86173-4781-4707-8155-042A666CEC16}">
      <dgm:prSet phldrT="[Text]" custT="1"/>
      <dgm:spPr/>
      <dgm:t>
        <a:bodyPr/>
        <a:lstStyle/>
        <a:p>
          <a:r>
            <a:rPr lang="cs-CZ" sz="2400" dirty="0" smtClean="0">
              <a:latin typeface="Gill Sans MT" pitchFamily="34" charset="-18"/>
            </a:rPr>
            <a:t>Vrcholový management</a:t>
          </a:r>
          <a:endParaRPr lang="cs-CZ" sz="2400" dirty="0">
            <a:latin typeface="Gill Sans MT" pitchFamily="34" charset="-18"/>
          </a:endParaRPr>
        </a:p>
      </dgm:t>
    </dgm:pt>
    <dgm:pt modelId="{EC00A491-5641-4E7D-B2E2-DEEC5A73F7D9}" type="parTrans" cxnId="{983924B2-2A57-4D7D-BCFC-79967D948B5E}">
      <dgm:prSet/>
      <dgm:spPr/>
      <dgm:t>
        <a:bodyPr/>
        <a:lstStyle/>
        <a:p>
          <a:endParaRPr lang="cs-CZ"/>
        </a:p>
      </dgm:t>
    </dgm:pt>
    <dgm:pt modelId="{03DE37F6-4EAD-46D0-B3DA-2334894A269E}" type="sibTrans" cxnId="{983924B2-2A57-4D7D-BCFC-79967D948B5E}">
      <dgm:prSet/>
      <dgm:spPr/>
      <dgm:t>
        <a:bodyPr/>
        <a:lstStyle/>
        <a:p>
          <a:endParaRPr lang="cs-CZ"/>
        </a:p>
      </dgm:t>
    </dgm:pt>
    <dgm:pt modelId="{5DA0A542-2D73-4168-B61D-EC6C75DBB4D5}">
      <dgm:prSet phldrT="[Text]" custT="1"/>
      <dgm:spPr/>
      <dgm:t>
        <a:bodyPr/>
        <a:lstStyle/>
        <a:p>
          <a:r>
            <a:rPr lang="cs-CZ" sz="2400" dirty="0" smtClean="0">
              <a:latin typeface="Gill Sans MT" pitchFamily="34" charset="-18"/>
            </a:rPr>
            <a:t>Střední management</a:t>
          </a:r>
          <a:endParaRPr lang="cs-CZ" sz="2400" dirty="0">
            <a:latin typeface="Gill Sans MT" pitchFamily="34" charset="-18"/>
          </a:endParaRPr>
        </a:p>
      </dgm:t>
    </dgm:pt>
    <dgm:pt modelId="{1F36ED82-FD4E-4D8D-A2FA-A27C10A89FA1}" type="parTrans" cxnId="{92EE34EF-B564-4CAB-8C49-611A4E5C87C7}">
      <dgm:prSet/>
      <dgm:spPr/>
      <dgm:t>
        <a:bodyPr/>
        <a:lstStyle/>
        <a:p>
          <a:endParaRPr lang="cs-CZ"/>
        </a:p>
      </dgm:t>
    </dgm:pt>
    <dgm:pt modelId="{0D94FB9A-7A41-439A-BC10-2ABFC50B32EE}" type="sibTrans" cxnId="{92EE34EF-B564-4CAB-8C49-611A4E5C87C7}">
      <dgm:prSet/>
      <dgm:spPr/>
      <dgm:t>
        <a:bodyPr/>
        <a:lstStyle/>
        <a:p>
          <a:endParaRPr lang="cs-CZ"/>
        </a:p>
      </dgm:t>
    </dgm:pt>
    <dgm:pt modelId="{1CD03D3B-3D98-4F2F-9165-260665A1D6CC}">
      <dgm:prSet phldrT="[Text]" custT="1"/>
      <dgm:spPr/>
      <dgm:t>
        <a:bodyPr/>
        <a:lstStyle/>
        <a:p>
          <a:r>
            <a:rPr lang="cs-CZ" sz="2400" dirty="0" smtClean="0">
              <a:latin typeface="Gill Sans MT" pitchFamily="34" charset="-18"/>
            </a:rPr>
            <a:t>Pracovníci zjišťují informace, pořizují data a realizují výkonné činnosti</a:t>
          </a:r>
          <a:endParaRPr lang="cs-CZ" sz="2400" dirty="0">
            <a:latin typeface="Gill Sans MT" pitchFamily="34" charset="-18"/>
          </a:endParaRPr>
        </a:p>
      </dgm:t>
    </dgm:pt>
    <dgm:pt modelId="{7092D5DE-750B-4755-879C-73DB4E6BE613}" type="parTrans" cxnId="{9F19E243-B120-45A3-AFAF-5D4F05F5A3C5}">
      <dgm:prSet/>
      <dgm:spPr/>
      <dgm:t>
        <a:bodyPr/>
        <a:lstStyle/>
        <a:p>
          <a:endParaRPr lang="cs-CZ"/>
        </a:p>
      </dgm:t>
    </dgm:pt>
    <dgm:pt modelId="{D0377F2F-E8EA-41D4-B5F5-DB66F9CEB5E9}" type="sibTrans" cxnId="{9F19E243-B120-45A3-AFAF-5D4F05F5A3C5}">
      <dgm:prSet/>
      <dgm:spPr/>
      <dgm:t>
        <a:bodyPr/>
        <a:lstStyle/>
        <a:p>
          <a:endParaRPr lang="cs-CZ"/>
        </a:p>
      </dgm:t>
    </dgm:pt>
    <dgm:pt modelId="{C51F131B-7617-4D02-B90E-94B777CD1F3C}">
      <dgm:prSet custT="1"/>
      <dgm:spPr/>
      <dgm:t>
        <a:bodyPr/>
        <a:lstStyle/>
        <a:p>
          <a:r>
            <a:rPr lang="cs-CZ" sz="2400" dirty="0" smtClean="0">
              <a:latin typeface="Gill Sans MT" pitchFamily="34" charset="-18"/>
            </a:rPr>
            <a:t>Pracovníci pracují s daty a znalostmi</a:t>
          </a:r>
          <a:endParaRPr lang="cs-CZ" sz="2400" dirty="0">
            <a:latin typeface="Gill Sans MT" pitchFamily="34" charset="-18"/>
          </a:endParaRPr>
        </a:p>
      </dgm:t>
    </dgm:pt>
    <dgm:pt modelId="{41DBE250-63E3-49EC-B4AC-A294DFA3BCD3}" type="parTrans" cxnId="{1853DFAA-4FCC-461C-8A71-F4231D05BC7C}">
      <dgm:prSet/>
      <dgm:spPr/>
      <dgm:t>
        <a:bodyPr/>
        <a:lstStyle/>
        <a:p>
          <a:endParaRPr lang="cs-CZ"/>
        </a:p>
      </dgm:t>
    </dgm:pt>
    <dgm:pt modelId="{BA3BDD87-9FF7-4B1C-BC2C-C42B3CDBD7DA}" type="sibTrans" cxnId="{1853DFAA-4FCC-461C-8A71-F4231D05BC7C}">
      <dgm:prSet/>
      <dgm:spPr/>
      <dgm:t>
        <a:bodyPr/>
        <a:lstStyle/>
        <a:p>
          <a:endParaRPr lang="cs-CZ"/>
        </a:p>
      </dgm:t>
    </dgm:pt>
    <dgm:pt modelId="{4987E643-04CE-4F0E-8758-40223418DFD9}" type="pres">
      <dgm:prSet presAssocID="{D45D81BB-E7EC-4EF3-8C4E-23D9B4755E8E}" presName="Name0" presStyleCnt="0">
        <dgm:presLayoutVars>
          <dgm:dir/>
          <dgm:animLvl val="lvl"/>
          <dgm:resizeHandles val="exact"/>
        </dgm:presLayoutVars>
      </dgm:prSet>
      <dgm:spPr/>
    </dgm:pt>
    <dgm:pt modelId="{69464563-35E2-4FA3-A555-841F17C33A7D}" type="pres">
      <dgm:prSet presAssocID="{D0E86173-4781-4707-8155-042A666CEC16}" presName="Name8" presStyleCnt="0"/>
      <dgm:spPr/>
    </dgm:pt>
    <dgm:pt modelId="{9C2E5B2D-DA42-459C-B397-B6F383557FB2}" type="pres">
      <dgm:prSet presAssocID="{D0E86173-4781-4707-8155-042A666CEC16}" presName="level" presStyleLbl="node1" presStyleIdx="0" presStyleCnt="4" custLinFactNeighborX="1351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FCB1197-D460-42F3-9519-D8EEC61FBC81}" type="pres">
      <dgm:prSet presAssocID="{D0E86173-4781-4707-8155-042A666CEC1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CF20988-0899-4FC0-A2D0-53A0F8D35ADD}" type="pres">
      <dgm:prSet presAssocID="{5DA0A542-2D73-4168-B61D-EC6C75DBB4D5}" presName="Name8" presStyleCnt="0"/>
      <dgm:spPr/>
    </dgm:pt>
    <dgm:pt modelId="{3C9B4CF6-DFD4-4F4C-89EF-CDCFD769BD88}" type="pres">
      <dgm:prSet presAssocID="{5DA0A542-2D73-4168-B61D-EC6C75DBB4D5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6A1716C-C8DA-4756-91C7-499F6CB319F5}" type="pres">
      <dgm:prSet presAssocID="{5DA0A542-2D73-4168-B61D-EC6C75DBB4D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A50F084-4777-47B1-B149-DB07FF5157F0}" type="pres">
      <dgm:prSet presAssocID="{C51F131B-7617-4D02-B90E-94B777CD1F3C}" presName="Name8" presStyleCnt="0"/>
      <dgm:spPr/>
    </dgm:pt>
    <dgm:pt modelId="{9FB990D4-48A3-44B7-90D4-01379E7A7A7D}" type="pres">
      <dgm:prSet presAssocID="{C51F131B-7617-4D02-B90E-94B777CD1F3C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1C14CF9-3357-4DBB-8187-E7E49822B52D}" type="pres">
      <dgm:prSet presAssocID="{C51F131B-7617-4D02-B90E-94B777CD1F3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9553A0B-EEBB-44B4-A8D2-9E936EFDC7BE}" type="pres">
      <dgm:prSet presAssocID="{1CD03D3B-3D98-4F2F-9165-260665A1D6CC}" presName="Name8" presStyleCnt="0"/>
      <dgm:spPr/>
    </dgm:pt>
    <dgm:pt modelId="{58E8FD25-F2A4-4570-B062-F95D7C4502B8}" type="pres">
      <dgm:prSet presAssocID="{1CD03D3B-3D98-4F2F-9165-260665A1D6CC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513CD6B-A52D-4202-B633-2B0BFD10DBB2}" type="pres">
      <dgm:prSet presAssocID="{1CD03D3B-3D98-4F2F-9165-260665A1D6C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05081607-CD3A-435A-854C-3ADC1AD38EA4}" type="presOf" srcId="{C51F131B-7617-4D02-B90E-94B777CD1F3C}" destId="{31C14CF9-3357-4DBB-8187-E7E49822B52D}" srcOrd="1" destOrd="0" presId="urn:microsoft.com/office/officeart/2005/8/layout/pyramid1"/>
    <dgm:cxn modelId="{610BF16A-1868-42A3-9895-02962E72599B}" type="presOf" srcId="{1CD03D3B-3D98-4F2F-9165-260665A1D6CC}" destId="{D513CD6B-A52D-4202-B633-2B0BFD10DBB2}" srcOrd="1" destOrd="0" presId="urn:microsoft.com/office/officeart/2005/8/layout/pyramid1"/>
    <dgm:cxn modelId="{1853DFAA-4FCC-461C-8A71-F4231D05BC7C}" srcId="{D45D81BB-E7EC-4EF3-8C4E-23D9B4755E8E}" destId="{C51F131B-7617-4D02-B90E-94B777CD1F3C}" srcOrd="2" destOrd="0" parTransId="{41DBE250-63E3-49EC-B4AC-A294DFA3BCD3}" sibTransId="{BA3BDD87-9FF7-4B1C-BC2C-C42B3CDBD7DA}"/>
    <dgm:cxn modelId="{6CE94037-32F9-4D76-904C-16A0577B6AE9}" type="presOf" srcId="{5DA0A542-2D73-4168-B61D-EC6C75DBB4D5}" destId="{3C9B4CF6-DFD4-4F4C-89EF-CDCFD769BD88}" srcOrd="0" destOrd="0" presId="urn:microsoft.com/office/officeart/2005/8/layout/pyramid1"/>
    <dgm:cxn modelId="{983924B2-2A57-4D7D-BCFC-79967D948B5E}" srcId="{D45D81BB-E7EC-4EF3-8C4E-23D9B4755E8E}" destId="{D0E86173-4781-4707-8155-042A666CEC16}" srcOrd="0" destOrd="0" parTransId="{EC00A491-5641-4E7D-B2E2-DEEC5A73F7D9}" sibTransId="{03DE37F6-4EAD-46D0-B3DA-2334894A269E}"/>
    <dgm:cxn modelId="{1BC1DB9E-1A27-4469-9253-38821874E142}" type="presOf" srcId="{D45D81BB-E7EC-4EF3-8C4E-23D9B4755E8E}" destId="{4987E643-04CE-4F0E-8758-40223418DFD9}" srcOrd="0" destOrd="0" presId="urn:microsoft.com/office/officeart/2005/8/layout/pyramid1"/>
    <dgm:cxn modelId="{851ACEF5-3459-4057-9FEB-9C12DD172731}" type="presOf" srcId="{5DA0A542-2D73-4168-B61D-EC6C75DBB4D5}" destId="{B6A1716C-C8DA-4756-91C7-499F6CB319F5}" srcOrd="1" destOrd="0" presId="urn:microsoft.com/office/officeart/2005/8/layout/pyramid1"/>
    <dgm:cxn modelId="{3336DC0C-0DA1-4813-A63F-9231DEF181DD}" type="presOf" srcId="{1CD03D3B-3D98-4F2F-9165-260665A1D6CC}" destId="{58E8FD25-F2A4-4570-B062-F95D7C4502B8}" srcOrd="0" destOrd="0" presId="urn:microsoft.com/office/officeart/2005/8/layout/pyramid1"/>
    <dgm:cxn modelId="{C0959176-34F9-477D-A0AE-B5F2591DEBB8}" type="presOf" srcId="{C51F131B-7617-4D02-B90E-94B777CD1F3C}" destId="{9FB990D4-48A3-44B7-90D4-01379E7A7A7D}" srcOrd="0" destOrd="0" presId="urn:microsoft.com/office/officeart/2005/8/layout/pyramid1"/>
    <dgm:cxn modelId="{9F19E243-B120-45A3-AFAF-5D4F05F5A3C5}" srcId="{D45D81BB-E7EC-4EF3-8C4E-23D9B4755E8E}" destId="{1CD03D3B-3D98-4F2F-9165-260665A1D6CC}" srcOrd="3" destOrd="0" parTransId="{7092D5DE-750B-4755-879C-73DB4E6BE613}" sibTransId="{D0377F2F-E8EA-41D4-B5F5-DB66F9CEB5E9}"/>
    <dgm:cxn modelId="{57369A44-831E-4002-BA99-6E071B9CF734}" type="presOf" srcId="{D0E86173-4781-4707-8155-042A666CEC16}" destId="{4FCB1197-D460-42F3-9519-D8EEC61FBC81}" srcOrd="1" destOrd="0" presId="urn:microsoft.com/office/officeart/2005/8/layout/pyramid1"/>
    <dgm:cxn modelId="{DA9B096C-E5DF-4587-8929-A6DA290E6594}" type="presOf" srcId="{D0E86173-4781-4707-8155-042A666CEC16}" destId="{9C2E5B2D-DA42-459C-B397-B6F383557FB2}" srcOrd="0" destOrd="0" presId="urn:microsoft.com/office/officeart/2005/8/layout/pyramid1"/>
    <dgm:cxn modelId="{92EE34EF-B564-4CAB-8C49-611A4E5C87C7}" srcId="{D45D81BB-E7EC-4EF3-8C4E-23D9B4755E8E}" destId="{5DA0A542-2D73-4168-B61D-EC6C75DBB4D5}" srcOrd="1" destOrd="0" parTransId="{1F36ED82-FD4E-4D8D-A2FA-A27C10A89FA1}" sibTransId="{0D94FB9A-7A41-439A-BC10-2ABFC50B32EE}"/>
    <dgm:cxn modelId="{F9D20A7D-CEDF-4B05-8729-C997B02CFD27}" type="presParOf" srcId="{4987E643-04CE-4F0E-8758-40223418DFD9}" destId="{69464563-35E2-4FA3-A555-841F17C33A7D}" srcOrd="0" destOrd="0" presId="urn:microsoft.com/office/officeart/2005/8/layout/pyramid1"/>
    <dgm:cxn modelId="{5AB8B59E-2CBD-4724-B290-D8C4C672FF73}" type="presParOf" srcId="{69464563-35E2-4FA3-A555-841F17C33A7D}" destId="{9C2E5B2D-DA42-459C-B397-B6F383557FB2}" srcOrd="0" destOrd="0" presId="urn:microsoft.com/office/officeart/2005/8/layout/pyramid1"/>
    <dgm:cxn modelId="{E640D7E0-6C73-4911-ABD7-62002002C574}" type="presParOf" srcId="{69464563-35E2-4FA3-A555-841F17C33A7D}" destId="{4FCB1197-D460-42F3-9519-D8EEC61FBC81}" srcOrd="1" destOrd="0" presId="urn:microsoft.com/office/officeart/2005/8/layout/pyramid1"/>
    <dgm:cxn modelId="{FB265CA0-4A24-4E91-8F21-1432152CB354}" type="presParOf" srcId="{4987E643-04CE-4F0E-8758-40223418DFD9}" destId="{1CF20988-0899-4FC0-A2D0-53A0F8D35ADD}" srcOrd="1" destOrd="0" presId="urn:microsoft.com/office/officeart/2005/8/layout/pyramid1"/>
    <dgm:cxn modelId="{A1C52C87-B1A7-41B4-AEAD-F63EE2CB5AC7}" type="presParOf" srcId="{1CF20988-0899-4FC0-A2D0-53A0F8D35ADD}" destId="{3C9B4CF6-DFD4-4F4C-89EF-CDCFD769BD88}" srcOrd="0" destOrd="0" presId="urn:microsoft.com/office/officeart/2005/8/layout/pyramid1"/>
    <dgm:cxn modelId="{8B02DF8C-2B2E-4E17-A51E-35CBB67DE45E}" type="presParOf" srcId="{1CF20988-0899-4FC0-A2D0-53A0F8D35ADD}" destId="{B6A1716C-C8DA-4756-91C7-499F6CB319F5}" srcOrd="1" destOrd="0" presId="urn:microsoft.com/office/officeart/2005/8/layout/pyramid1"/>
    <dgm:cxn modelId="{90F09AF2-01BD-4152-9E87-D938344050E2}" type="presParOf" srcId="{4987E643-04CE-4F0E-8758-40223418DFD9}" destId="{CA50F084-4777-47B1-B149-DB07FF5157F0}" srcOrd="2" destOrd="0" presId="urn:microsoft.com/office/officeart/2005/8/layout/pyramid1"/>
    <dgm:cxn modelId="{FD6EDAEB-0A6B-4703-B9ED-12B861F826F8}" type="presParOf" srcId="{CA50F084-4777-47B1-B149-DB07FF5157F0}" destId="{9FB990D4-48A3-44B7-90D4-01379E7A7A7D}" srcOrd="0" destOrd="0" presId="urn:microsoft.com/office/officeart/2005/8/layout/pyramid1"/>
    <dgm:cxn modelId="{DFAD754E-1912-4233-997B-53C7C8AA48D5}" type="presParOf" srcId="{CA50F084-4777-47B1-B149-DB07FF5157F0}" destId="{31C14CF9-3357-4DBB-8187-E7E49822B52D}" srcOrd="1" destOrd="0" presId="urn:microsoft.com/office/officeart/2005/8/layout/pyramid1"/>
    <dgm:cxn modelId="{3525CE28-4D13-42D8-BCF3-B31DB840D319}" type="presParOf" srcId="{4987E643-04CE-4F0E-8758-40223418DFD9}" destId="{39553A0B-EEBB-44B4-A8D2-9E936EFDC7BE}" srcOrd="3" destOrd="0" presId="urn:microsoft.com/office/officeart/2005/8/layout/pyramid1"/>
    <dgm:cxn modelId="{6406654C-0520-41D4-B5C2-3BF4114ACDAB}" type="presParOf" srcId="{39553A0B-EEBB-44B4-A8D2-9E936EFDC7BE}" destId="{58E8FD25-F2A4-4570-B062-F95D7C4502B8}" srcOrd="0" destOrd="0" presId="urn:microsoft.com/office/officeart/2005/8/layout/pyramid1"/>
    <dgm:cxn modelId="{3917F30E-F3E4-430A-86A9-25596C773F8F}" type="presParOf" srcId="{39553A0B-EEBB-44B4-A8D2-9E936EFDC7BE}" destId="{D513CD6B-A52D-4202-B633-2B0BFD10DBB2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0BD1F37-E068-4FDF-8314-1A7237040A2F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cs-CZ"/>
        </a:p>
      </dgm:t>
    </dgm:pt>
    <dgm:pt modelId="{99023C15-D197-437D-81DD-7159D1C4734A}">
      <dgm:prSet phldrT="[Text]"/>
      <dgm:spPr/>
      <dgm:t>
        <a:bodyPr/>
        <a:lstStyle/>
        <a:p>
          <a:r>
            <a:rPr lang="cs-CZ" dirty="0" smtClean="0">
              <a:latin typeface="Gill Sans MT" pitchFamily="34" charset="-18"/>
            </a:rPr>
            <a:t>Řízení vztahů se zákazníky (Obchod a marketing</a:t>
          </a:r>
          <a:r>
            <a:rPr lang="cs-CZ" dirty="0" smtClean="0"/>
            <a:t>)</a:t>
          </a:r>
          <a:endParaRPr lang="cs-CZ" dirty="0"/>
        </a:p>
      </dgm:t>
    </dgm:pt>
    <dgm:pt modelId="{2C104EE1-0A58-4FCA-821C-A4BB1EA0D2EA}" type="parTrans" cxnId="{835D6391-A831-4002-903D-492D002889A2}">
      <dgm:prSet/>
      <dgm:spPr/>
      <dgm:t>
        <a:bodyPr/>
        <a:lstStyle/>
        <a:p>
          <a:endParaRPr lang="cs-CZ"/>
        </a:p>
      </dgm:t>
    </dgm:pt>
    <dgm:pt modelId="{EA712EA6-95D9-42C5-9408-97231FD858FB}" type="sibTrans" cxnId="{835D6391-A831-4002-903D-492D002889A2}">
      <dgm:prSet/>
      <dgm:spPr/>
      <dgm:t>
        <a:bodyPr/>
        <a:lstStyle/>
        <a:p>
          <a:endParaRPr lang="cs-CZ"/>
        </a:p>
      </dgm:t>
    </dgm:pt>
    <dgm:pt modelId="{BBEE63DD-010C-4575-A43E-573A9F6E8A2F}">
      <dgm:prSet phldrT="[Text]" custT="1"/>
      <dgm:spPr/>
      <dgm:t>
        <a:bodyPr/>
        <a:lstStyle/>
        <a:p>
          <a:r>
            <a:rPr lang="cs-CZ" sz="1200" dirty="0" smtClean="0">
              <a:latin typeface="Gill Sans MT" pitchFamily="34" charset="-18"/>
            </a:rPr>
            <a:t>CRM (</a:t>
          </a:r>
          <a:r>
            <a:rPr lang="cs-CZ" sz="1200" dirty="0" err="1" smtClean="0">
              <a:latin typeface="Gill Sans MT" pitchFamily="34" charset="-18"/>
            </a:rPr>
            <a:t>Customer</a:t>
          </a:r>
          <a:r>
            <a:rPr lang="cs-CZ" sz="1200" dirty="0" smtClean="0">
              <a:latin typeface="Gill Sans MT" pitchFamily="34" charset="-18"/>
            </a:rPr>
            <a:t> </a:t>
          </a:r>
          <a:r>
            <a:rPr lang="cs-CZ" sz="1200" dirty="0" err="1" smtClean="0">
              <a:latin typeface="Gill Sans MT" pitchFamily="34" charset="-18"/>
            </a:rPr>
            <a:t>Relationship</a:t>
          </a:r>
          <a:r>
            <a:rPr lang="cs-CZ" sz="1200" dirty="0" smtClean="0">
              <a:latin typeface="Gill Sans MT" pitchFamily="34" charset="-18"/>
            </a:rPr>
            <a:t> Management)</a:t>
          </a:r>
          <a:endParaRPr lang="cs-CZ" sz="1200" dirty="0">
            <a:latin typeface="Gill Sans MT" pitchFamily="34" charset="-18"/>
          </a:endParaRPr>
        </a:p>
      </dgm:t>
    </dgm:pt>
    <dgm:pt modelId="{02D4371C-AB40-4697-A88E-B075AB5F0BF1}" type="parTrans" cxnId="{A191C588-066F-4215-B9BD-3F063023073C}">
      <dgm:prSet/>
      <dgm:spPr/>
      <dgm:t>
        <a:bodyPr/>
        <a:lstStyle/>
        <a:p>
          <a:endParaRPr lang="cs-CZ"/>
        </a:p>
      </dgm:t>
    </dgm:pt>
    <dgm:pt modelId="{B8BDD08E-1957-48B7-903D-285CE15CD608}" type="sibTrans" cxnId="{A191C588-066F-4215-B9BD-3F063023073C}">
      <dgm:prSet/>
      <dgm:spPr/>
      <dgm:t>
        <a:bodyPr/>
        <a:lstStyle/>
        <a:p>
          <a:endParaRPr lang="cs-CZ"/>
        </a:p>
      </dgm:t>
    </dgm:pt>
    <dgm:pt modelId="{6035950D-32D2-46C7-9E11-652BF5DD7DF3}">
      <dgm:prSet phldrT="[Text]" custT="1"/>
      <dgm:spPr/>
      <dgm:t>
        <a:bodyPr/>
        <a:lstStyle/>
        <a:p>
          <a:r>
            <a:rPr lang="cs-CZ" sz="1200" dirty="0" smtClean="0">
              <a:latin typeface="Gill Sans MT" pitchFamily="34" charset="-18"/>
            </a:rPr>
            <a:t>Výroba a logistika</a:t>
          </a:r>
          <a:endParaRPr lang="cs-CZ" sz="1200" dirty="0">
            <a:latin typeface="Gill Sans MT" pitchFamily="34" charset="-18"/>
          </a:endParaRPr>
        </a:p>
      </dgm:t>
    </dgm:pt>
    <dgm:pt modelId="{41C31335-3A66-4EA5-A959-C4AA182C7517}" type="parTrans" cxnId="{477BE558-55A8-4D08-8F30-073771633EB8}">
      <dgm:prSet/>
      <dgm:spPr/>
      <dgm:t>
        <a:bodyPr/>
        <a:lstStyle/>
        <a:p>
          <a:endParaRPr lang="cs-CZ"/>
        </a:p>
      </dgm:t>
    </dgm:pt>
    <dgm:pt modelId="{78158ECD-7A17-48B9-8BDB-312898D9A5B1}" type="sibTrans" cxnId="{477BE558-55A8-4D08-8F30-073771633EB8}">
      <dgm:prSet/>
      <dgm:spPr/>
      <dgm:t>
        <a:bodyPr/>
        <a:lstStyle/>
        <a:p>
          <a:endParaRPr lang="cs-CZ"/>
        </a:p>
      </dgm:t>
    </dgm:pt>
    <dgm:pt modelId="{C07C5156-51B5-40E4-B9AE-73B768B646A7}">
      <dgm:prSet phldrT="[Text]" custT="1"/>
      <dgm:spPr/>
      <dgm:t>
        <a:bodyPr/>
        <a:lstStyle/>
        <a:p>
          <a:r>
            <a:rPr lang="cs-CZ" sz="1200" dirty="0" err="1" smtClean="0">
              <a:latin typeface="Gill Sans MT" pitchFamily="34" charset="-18"/>
            </a:rPr>
            <a:t>Manufacturing</a:t>
          </a:r>
          <a:r>
            <a:rPr lang="cs-CZ" sz="1200" dirty="0" smtClean="0">
              <a:latin typeface="Gill Sans MT" pitchFamily="34" charset="-18"/>
            </a:rPr>
            <a:t> System</a:t>
          </a:r>
          <a:endParaRPr lang="cs-CZ" sz="1200" dirty="0">
            <a:latin typeface="Gill Sans MT" pitchFamily="34" charset="-18"/>
          </a:endParaRPr>
        </a:p>
      </dgm:t>
    </dgm:pt>
    <dgm:pt modelId="{A1781A01-09A7-44DB-85D4-A2BB7BD1A72F}" type="parTrans" cxnId="{172A84A2-D436-40A1-B6FE-616D6E2D85EA}">
      <dgm:prSet/>
      <dgm:spPr/>
      <dgm:t>
        <a:bodyPr/>
        <a:lstStyle/>
        <a:p>
          <a:endParaRPr lang="cs-CZ"/>
        </a:p>
      </dgm:t>
    </dgm:pt>
    <dgm:pt modelId="{DF0D63EB-6041-4CF6-BD4F-E822D85B8310}" type="sibTrans" cxnId="{172A84A2-D436-40A1-B6FE-616D6E2D85EA}">
      <dgm:prSet/>
      <dgm:spPr/>
      <dgm:t>
        <a:bodyPr/>
        <a:lstStyle/>
        <a:p>
          <a:endParaRPr lang="cs-CZ"/>
        </a:p>
      </dgm:t>
    </dgm:pt>
    <dgm:pt modelId="{1C60C745-8EC6-4619-B140-F546A0F3253B}">
      <dgm:prSet phldrT="[Text]"/>
      <dgm:spPr/>
      <dgm:t>
        <a:bodyPr/>
        <a:lstStyle/>
        <a:p>
          <a:r>
            <a:rPr lang="cs-CZ" dirty="0" smtClean="0">
              <a:latin typeface="Gill Sans MT" pitchFamily="34" charset="-18"/>
            </a:rPr>
            <a:t>Finance a účetnictv</a:t>
          </a:r>
          <a:r>
            <a:rPr lang="cs-CZ" dirty="0" smtClean="0"/>
            <a:t>í</a:t>
          </a:r>
          <a:endParaRPr lang="cs-CZ" dirty="0"/>
        </a:p>
      </dgm:t>
    </dgm:pt>
    <dgm:pt modelId="{A9EA7E2F-A25C-426F-9CA6-540FA7E69FE5}" type="parTrans" cxnId="{D7302002-58B7-449C-91B7-B3B08D58D6DC}">
      <dgm:prSet/>
      <dgm:spPr/>
      <dgm:t>
        <a:bodyPr/>
        <a:lstStyle/>
        <a:p>
          <a:endParaRPr lang="cs-CZ"/>
        </a:p>
      </dgm:t>
    </dgm:pt>
    <dgm:pt modelId="{4C3E6EB3-C6DB-453C-A4E8-B016FE0FC651}" type="sibTrans" cxnId="{D7302002-58B7-449C-91B7-B3B08D58D6DC}">
      <dgm:prSet/>
      <dgm:spPr/>
      <dgm:t>
        <a:bodyPr/>
        <a:lstStyle/>
        <a:p>
          <a:endParaRPr lang="cs-CZ"/>
        </a:p>
      </dgm:t>
    </dgm:pt>
    <dgm:pt modelId="{BBD0DB64-B459-47BA-A959-CD5C4B2017D5}">
      <dgm:prSet phldrT="[Text]" custT="1"/>
      <dgm:spPr/>
      <dgm:t>
        <a:bodyPr/>
        <a:lstStyle/>
        <a:p>
          <a:r>
            <a:rPr lang="cs-CZ" sz="1200" dirty="0" smtClean="0">
              <a:latin typeface="Gill Sans MT" pitchFamily="34" charset="-18"/>
            </a:rPr>
            <a:t>Finance and Accounting System</a:t>
          </a:r>
          <a:endParaRPr lang="cs-CZ" sz="1200" dirty="0">
            <a:latin typeface="Gill Sans MT" pitchFamily="34" charset="-18"/>
          </a:endParaRPr>
        </a:p>
      </dgm:t>
    </dgm:pt>
    <dgm:pt modelId="{2A475796-E27F-461A-9B82-9B2F5EE4ACE7}" type="parTrans" cxnId="{56A262A7-C3CC-4AAD-8CB9-17453494CC4B}">
      <dgm:prSet/>
      <dgm:spPr/>
      <dgm:t>
        <a:bodyPr/>
        <a:lstStyle/>
        <a:p>
          <a:endParaRPr lang="cs-CZ"/>
        </a:p>
      </dgm:t>
    </dgm:pt>
    <dgm:pt modelId="{671DEB27-9DB2-447A-A886-D7A6BA77808E}" type="sibTrans" cxnId="{56A262A7-C3CC-4AAD-8CB9-17453494CC4B}">
      <dgm:prSet/>
      <dgm:spPr/>
      <dgm:t>
        <a:bodyPr/>
        <a:lstStyle/>
        <a:p>
          <a:endParaRPr lang="cs-CZ"/>
        </a:p>
      </dgm:t>
    </dgm:pt>
    <dgm:pt modelId="{07B53677-F8D5-4C40-B13D-EB75953EFCBD}">
      <dgm:prSet phldrT="[Text]"/>
      <dgm:spPr/>
      <dgm:t>
        <a:bodyPr/>
        <a:lstStyle/>
        <a:p>
          <a:r>
            <a:rPr lang="cs-CZ" dirty="0" smtClean="0">
              <a:latin typeface="Gill Sans MT" pitchFamily="34" charset="-18"/>
            </a:rPr>
            <a:t>Řízení lidských zdrojů</a:t>
          </a:r>
          <a:endParaRPr lang="cs-CZ" dirty="0">
            <a:latin typeface="Gill Sans MT" pitchFamily="34" charset="-18"/>
          </a:endParaRPr>
        </a:p>
      </dgm:t>
    </dgm:pt>
    <dgm:pt modelId="{54E293F0-119F-4C75-B908-716298CCE207}" type="parTrans" cxnId="{28097184-B890-479E-BC74-366F5C053724}">
      <dgm:prSet/>
      <dgm:spPr/>
      <dgm:t>
        <a:bodyPr/>
        <a:lstStyle/>
        <a:p>
          <a:endParaRPr lang="cs-CZ"/>
        </a:p>
      </dgm:t>
    </dgm:pt>
    <dgm:pt modelId="{C57CCB15-D5F3-413B-86B3-951778017EC5}" type="sibTrans" cxnId="{28097184-B890-479E-BC74-366F5C053724}">
      <dgm:prSet/>
      <dgm:spPr/>
      <dgm:t>
        <a:bodyPr/>
        <a:lstStyle/>
        <a:p>
          <a:endParaRPr lang="cs-CZ"/>
        </a:p>
      </dgm:t>
    </dgm:pt>
    <dgm:pt modelId="{4D74A095-BD30-42A9-8CAE-2D0B78A91CCB}">
      <dgm:prSet phldrT="[Text]" custT="1"/>
      <dgm:spPr/>
      <dgm:t>
        <a:bodyPr/>
        <a:lstStyle/>
        <a:p>
          <a:r>
            <a:rPr lang="cs-CZ" sz="1200" dirty="0" smtClean="0">
              <a:latin typeface="Gill Sans MT" pitchFamily="34" charset="-18"/>
            </a:rPr>
            <a:t>HRM (</a:t>
          </a:r>
          <a:r>
            <a:rPr lang="cs-CZ" sz="1200" dirty="0" err="1" smtClean="0">
              <a:latin typeface="Gill Sans MT" pitchFamily="34" charset="-18"/>
            </a:rPr>
            <a:t>Human</a:t>
          </a:r>
          <a:r>
            <a:rPr lang="cs-CZ" sz="1200" dirty="0" smtClean="0">
              <a:latin typeface="Gill Sans MT" pitchFamily="34" charset="-18"/>
            </a:rPr>
            <a:t> </a:t>
          </a:r>
          <a:r>
            <a:rPr lang="cs-CZ" sz="1200" dirty="0" err="1" smtClean="0">
              <a:latin typeface="Gill Sans MT" pitchFamily="34" charset="-18"/>
            </a:rPr>
            <a:t>Resources</a:t>
          </a:r>
          <a:r>
            <a:rPr lang="cs-CZ" sz="1200" dirty="0" smtClean="0">
              <a:latin typeface="Gill Sans MT" pitchFamily="34" charset="-18"/>
            </a:rPr>
            <a:t> Management)</a:t>
          </a:r>
          <a:endParaRPr lang="cs-CZ" sz="1200" dirty="0">
            <a:latin typeface="Gill Sans MT" pitchFamily="34" charset="-18"/>
          </a:endParaRPr>
        </a:p>
      </dgm:t>
    </dgm:pt>
    <dgm:pt modelId="{6B5CEB22-0D68-4935-B072-6CAF51F2EDB5}" type="parTrans" cxnId="{513D59E0-2FAE-4E50-8A79-2122A81C364B}">
      <dgm:prSet/>
      <dgm:spPr/>
      <dgm:t>
        <a:bodyPr/>
        <a:lstStyle/>
        <a:p>
          <a:endParaRPr lang="cs-CZ"/>
        </a:p>
      </dgm:t>
    </dgm:pt>
    <dgm:pt modelId="{1E67FD21-6C5C-488A-8C41-73BC762208DD}" type="sibTrans" cxnId="{513D59E0-2FAE-4E50-8A79-2122A81C364B}">
      <dgm:prSet/>
      <dgm:spPr/>
      <dgm:t>
        <a:bodyPr/>
        <a:lstStyle/>
        <a:p>
          <a:endParaRPr lang="cs-CZ"/>
        </a:p>
      </dgm:t>
    </dgm:pt>
    <dgm:pt modelId="{8566EB31-5428-462A-AC7F-723126AB0B6B}">
      <dgm:prSet phldrT="[Text]"/>
      <dgm:spPr/>
      <dgm:t>
        <a:bodyPr/>
        <a:lstStyle/>
        <a:p>
          <a:r>
            <a:rPr lang="cs-CZ" dirty="0" smtClean="0">
              <a:latin typeface="Gill Sans MT" pitchFamily="34" charset="-18"/>
            </a:rPr>
            <a:t>Řízení dodavatelů</a:t>
          </a:r>
          <a:endParaRPr lang="cs-CZ" dirty="0">
            <a:latin typeface="Gill Sans MT" pitchFamily="34" charset="-18"/>
          </a:endParaRPr>
        </a:p>
      </dgm:t>
    </dgm:pt>
    <dgm:pt modelId="{6D3B50AB-9E71-4B70-A0BF-1958AD994313}" type="parTrans" cxnId="{E049D611-0AAD-42E8-91D2-E9ADDD1C074C}">
      <dgm:prSet/>
      <dgm:spPr/>
      <dgm:t>
        <a:bodyPr/>
        <a:lstStyle/>
        <a:p>
          <a:endParaRPr lang="cs-CZ"/>
        </a:p>
      </dgm:t>
    </dgm:pt>
    <dgm:pt modelId="{DE7D92BC-22FE-4745-BD69-EA558AF25CBF}" type="sibTrans" cxnId="{E049D611-0AAD-42E8-91D2-E9ADDD1C074C}">
      <dgm:prSet/>
      <dgm:spPr/>
      <dgm:t>
        <a:bodyPr/>
        <a:lstStyle/>
        <a:p>
          <a:endParaRPr lang="cs-CZ"/>
        </a:p>
      </dgm:t>
    </dgm:pt>
    <dgm:pt modelId="{BBF1E686-9FF4-45D2-B4EB-E33360E6EE5A}">
      <dgm:prSet phldrT="[Text]" custT="1"/>
      <dgm:spPr/>
      <dgm:t>
        <a:bodyPr/>
        <a:lstStyle/>
        <a:p>
          <a:r>
            <a:rPr lang="cs-CZ" sz="1200" dirty="0" smtClean="0">
              <a:latin typeface="Gill Sans MT" pitchFamily="34" charset="-18"/>
            </a:rPr>
            <a:t>SCM (</a:t>
          </a:r>
          <a:r>
            <a:rPr lang="cs-CZ" sz="1200" dirty="0" err="1" smtClean="0">
              <a:latin typeface="Gill Sans MT" pitchFamily="34" charset="-18"/>
            </a:rPr>
            <a:t>Supply</a:t>
          </a:r>
          <a:r>
            <a:rPr lang="cs-CZ" sz="1200" dirty="0" smtClean="0">
              <a:latin typeface="Gill Sans MT" pitchFamily="34" charset="-18"/>
            </a:rPr>
            <a:t> </a:t>
          </a:r>
          <a:r>
            <a:rPr lang="cs-CZ" sz="1200" dirty="0" err="1" smtClean="0">
              <a:latin typeface="Gill Sans MT" pitchFamily="34" charset="-18"/>
            </a:rPr>
            <a:t>Chain</a:t>
          </a:r>
          <a:r>
            <a:rPr lang="cs-CZ" sz="1200" dirty="0" smtClean="0">
              <a:latin typeface="Gill Sans MT" pitchFamily="34" charset="-18"/>
            </a:rPr>
            <a:t> Management)</a:t>
          </a:r>
          <a:endParaRPr lang="cs-CZ" sz="1200" dirty="0">
            <a:latin typeface="Gill Sans MT" pitchFamily="34" charset="-18"/>
          </a:endParaRPr>
        </a:p>
      </dgm:t>
    </dgm:pt>
    <dgm:pt modelId="{E6FE41E5-FDFA-45E9-8F45-A9821A7262CA}" type="parTrans" cxnId="{51508703-A847-40FE-ACFD-BCC9B0A2BCB4}">
      <dgm:prSet/>
      <dgm:spPr/>
      <dgm:t>
        <a:bodyPr/>
        <a:lstStyle/>
        <a:p>
          <a:endParaRPr lang="cs-CZ"/>
        </a:p>
      </dgm:t>
    </dgm:pt>
    <dgm:pt modelId="{D6FE2059-7BB8-4033-9F59-9C9FBA613111}" type="sibTrans" cxnId="{51508703-A847-40FE-ACFD-BCC9B0A2BCB4}">
      <dgm:prSet/>
      <dgm:spPr/>
      <dgm:t>
        <a:bodyPr/>
        <a:lstStyle/>
        <a:p>
          <a:endParaRPr lang="cs-CZ"/>
        </a:p>
      </dgm:t>
    </dgm:pt>
    <dgm:pt modelId="{BDC77C0D-5480-4453-A53D-7C5B9BE72DBF}">
      <dgm:prSet phldrT="[Text]" custT="1"/>
      <dgm:spPr/>
      <dgm:t>
        <a:bodyPr/>
        <a:lstStyle/>
        <a:p>
          <a:r>
            <a:rPr lang="cs-CZ" sz="1200" dirty="0" smtClean="0">
              <a:latin typeface="Gill Sans MT" pitchFamily="34" charset="-18"/>
            </a:rPr>
            <a:t>Řízení dodavatelského řetězce</a:t>
          </a:r>
          <a:endParaRPr lang="cs-CZ" sz="1200" dirty="0">
            <a:latin typeface="Gill Sans MT" pitchFamily="34" charset="-18"/>
          </a:endParaRPr>
        </a:p>
      </dgm:t>
    </dgm:pt>
    <dgm:pt modelId="{EB40B47E-2C42-469E-BBFB-F6782BF98437}" type="parTrans" cxnId="{0A6FD616-931E-4703-84E8-138F50CDCCED}">
      <dgm:prSet/>
      <dgm:spPr/>
      <dgm:t>
        <a:bodyPr/>
        <a:lstStyle/>
        <a:p>
          <a:endParaRPr lang="cs-CZ"/>
        </a:p>
      </dgm:t>
    </dgm:pt>
    <dgm:pt modelId="{DD4ED7B0-9F7B-4C2B-9EC4-B545DEC2182E}" type="sibTrans" cxnId="{0A6FD616-931E-4703-84E8-138F50CDCCED}">
      <dgm:prSet/>
      <dgm:spPr/>
      <dgm:t>
        <a:bodyPr/>
        <a:lstStyle/>
        <a:p>
          <a:endParaRPr lang="cs-CZ"/>
        </a:p>
      </dgm:t>
    </dgm:pt>
    <dgm:pt modelId="{9F86F85F-D890-4590-A511-D3263C21CD77}">
      <dgm:prSet phldrT="[Text]" custT="1"/>
      <dgm:spPr/>
      <dgm:t>
        <a:bodyPr/>
        <a:lstStyle/>
        <a:p>
          <a:r>
            <a:rPr lang="cs-CZ" sz="1200" dirty="0" smtClean="0">
              <a:latin typeface="Gill Sans MT" pitchFamily="34" charset="-18"/>
            </a:rPr>
            <a:t>Řízení vztahů se zákazníky</a:t>
          </a:r>
          <a:endParaRPr lang="cs-CZ" sz="1200" dirty="0">
            <a:latin typeface="Gill Sans MT" pitchFamily="34" charset="-18"/>
          </a:endParaRPr>
        </a:p>
      </dgm:t>
    </dgm:pt>
    <dgm:pt modelId="{C6913B66-5F53-4315-B0A2-4592E2157A9D}" type="parTrans" cxnId="{F8952F83-0E25-4B24-8838-A0FCF3206AD6}">
      <dgm:prSet/>
      <dgm:spPr/>
      <dgm:t>
        <a:bodyPr/>
        <a:lstStyle/>
        <a:p>
          <a:endParaRPr lang="cs-CZ"/>
        </a:p>
      </dgm:t>
    </dgm:pt>
    <dgm:pt modelId="{0BC5E113-1757-421F-B9CB-7043CB2BD028}" type="sibTrans" cxnId="{F8952F83-0E25-4B24-8838-A0FCF3206AD6}">
      <dgm:prSet/>
      <dgm:spPr/>
      <dgm:t>
        <a:bodyPr/>
        <a:lstStyle/>
        <a:p>
          <a:endParaRPr lang="cs-CZ"/>
        </a:p>
      </dgm:t>
    </dgm:pt>
    <dgm:pt modelId="{254E9895-F02E-4398-B90C-B398ACBB7312}" type="pres">
      <dgm:prSet presAssocID="{D0BD1F37-E068-4FDF-8314-1A7237040A2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8B104A23-800E-4DB9-AC62-46E2607BE4C3}" type="pres">
      <dgm:prSet presAssocID="{99023C15-D197-437D-81DD-7159D1C4734A}" presName="composite" presStyleCnt="0"/>
      <dgm:spPr/>
      <dgm:t>
        <a:bodyPr/>
        <a:lstStyle/>
        <a:p>
          <a:endParaRPr lang="cs-CZ"/>
        </a:p>
      </dgm:t>
    </dgm:pt>
    <dgm:pt modelId="{E64AE972-14AC-41C4-A742-A37EDC2A9FBC}" type="pres">
      <dgm:prSet presAssocID="{99023C15-D197-437D-81DD-7159D1C4734A}" presName="parTx" presStyleLbl="alignNode1" presStyleIdx="0" presStyleCnt="5" custScaleX="11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A9AE5C7-4B8B-4D44-BEB5-A6C92E0AB999}" type="pres">
      <dgm:prSet presAssocID="{99023C15-D197-437D-81DD-7159D1C4734A}" presName="desTx" presStyleLbl="alignAccFollowNode1" presStyleIdx="0" presStyleCnt="5" custScaleX="109452" custScaleY="10294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9A67DB9-1739-4BAD-ACF9-5CC19693157D}" type="pres">
      <dgm:prSet presAssocID="{EA712EA6-95D9-42C5-9408-97231FD858FB}" presName="space" presStyleCnt="0"/>
      <dgm:spPr/>
      <dgm:t>
        <a:bodyPr/>
        <a:lstStyle/>
        <a:p>
          <a:endParaRPr lang="cs-CZ"/>
        </a:p>
      </dgm:t>
    </dgm:pt>
    <dgm:pt modelId="{3EEDF67B-63CC-475D-99A3-FA03AFFE3076}" type="pres">
      <dgm:prSet presAssocID="{6035950D-32D2-46C7-9E11-652BF5DD7DF3}" presName="composite" presStyleCnt="0"/>
      <dgm:spPr/>
      <dgm:t>
        <a:bodyPr/>
        <a:lstStyle/>
        <a:p>
          <a:endParaRPr lang="cs-CZ"/>
        </a:p>
      </dgm:t>
    </dgm:pt>
    <dgm:pt modelId="{9D7FB6BD-0AF2-4758-B668-8EB815A7A652}" type="pres">
      <dgm:prSet presAssocID="{6035950D-32D2-46C7-9E11-652BF5DD7DF3}" presName="parTx" presStyleLbl="alignNode1" presStyleIdx="1" presStyleCnt="5" custScaleY="1000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6CA0A81-18AD-41F4-898D-4FE2D1FF0812}" type="pres">
      <dgm:prSet presAssocID="{6035950D-32D2-46C7-9E11-652BF5DD7DF3}" presName="desTx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AA74704-171A-4B4F-B0BD-D04B8A51D944}" type="pres">
      <dgm:prSet presAssocID="{78158ECD-7A17-48B9-8BDB-312898D9A5B1}" presName="space" presStyleCnt="0"/>
      <dgm:spPr/>
      <dgm:t>
        <a:bodyPr/>
        <a:lstStyle/>
        <a:p>
          <a:endParaRPr lang="cs-CZ"/>
        </a:p>
      </dgm:t>
    </dgm:pt>
    <dgm:pt modelId="{3E4DF42B-8664-4F4C-9B8D-0EFC839BB787}" type="pres">
      <dgm:prSet presAssocID="{1C60C745-8EC6-4619-B140-F546A0F3253B}" presName="composite" presStyleCnt="0"/>
      <dgm:spPr/>
      <dgm:t>
        <a:bodyPr/>
        <a:lstStyle/>
        <a:p>
          <a:endParaRPr lang="cs-CZ"/>
        </a:p>
      </dgm:t>
    </dgm:pt>
    <dgm:pt modelId="{640384B0-74B8-4ABC-9971-E38D49A4DC50}" type="pres">
      <dgm:prSet presAssocID="{1C60C745-8EC6-4619-B140-F546A0F3253B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D2687EA-59BA-423D-9EEA-A38EEBC71834}" type="pres">
      <dgm:prSet presAssocID="{1C60C745-8EC6-4619-B140-F546A0F3253B}" presName="desTx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2D97DEC-E0C8-441E-9C4E-4D3D07C1714F}" type="pres">
      <dgm:prSet presAssocID="{4C3E6EB3-C6DB-453C-A4E8-B016FE0FC651}" presName="space" presStyleCnt="0"/>
      <dgm:spPr/>
      <dgm:t>
        <a:bodyPr/>
        <a:lstStyle/>
        <a:p>
          <a:endParaRPr lang="cs-CZ"/>
        </a:p>
      </dgm:t>
    </dgm:pt>
    <dgm:pt modelId="{83F96795-05FB-4263-80CC-C7E55EAF5A5C}" type="pres">
      <dgm:prSet presAssocID="{07B53677-F8D5-4C40-B13D-EB75953EFCBD}" presName="composite" presStyleCnt="0"/>
      <dgm:spPr/>
      <dgm:t>
        <a:bodyPr/>
        <a:lstStyle/>
        <a:p>
          <a:endParaRPr lang="cs-CZ"/>
        </a:p>
      </dgm:t>
    </dgm:pt>
    <dgm:pt modelId="{440C0A15-7057-41F9-BBEF-B0B403EDA84F}" type="pres">
      <dgm:prSet presAssocID="{07B53677-F8D5-4C40-B13D-EB75953EFCBD}" presName="parTx" presStyleLbl="alignNode1" presStyleIdx="3" presStyleCnt="5" custScaleY="1000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5BB2821-C089-462D-9B57-F018123DD680}" type="pres">
      <dgm:prSet presAssocID="{07B53677-F8D5-4C40-B13D-EB75953EFCBD}" presName="desTx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2FA0365-1BEB-4694-81A7-104B0A5F41B3}" type="pres">
      <dgm:prSet presAssocID="{C57CCB15-D5F3-413B-86B3-951778017EC5}" presName="space" presStyleCnt="0"/>
      <dgm:spPr/>
      <dgm:t>
        <a:bodyPr/>
        <a:lstStyle/>
        <a:p>
          <a:endParaRPr lang="cs-CZ"/>
        </a:p>
      </dgm:t>
    </dgm:pt>
    <dgm:pt modelId="{073A0052-9400-4381-9252-CE10E10B9C06}" type="pres">
      <dgm:prSet presAssocID="{8566EB31-5428-462A-AC7F-723126AB0B6B}" presName="composite" presStyleCnt="0"/>
      <dgm:spPr/>
      <dgm:t>
        <a:bodyPr/>
        <a:lstStyle/>
        <a:p>
          <a:endParaRPr lang="cs-CZ"/>
        </a:p>
      </dgm:t>
    </dgm:pt>
    <dgm:pt modelId="{37DED2A3-B9CA-441C-8F26-150B08B64710}" type="pres">
      <dgm:prSet presAssocID="{8566EB31-5428-462A-AC7F-723126AB0B6B}" presName="parTx" presStyleLbl="alignNode1" presStyleIdx="4" presStyleCnt="5" custScaleY="1000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6B774B9-3AB7-44E0-815D-FCA7E4423D14}" type="pres">
      <dgm:prSet presAssocID="{8566EB31-5428-462A-AC7F-723126AB0B6B}" presName="desTx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72B09ED4-7824-4C3A-9895-0E08E7C6C3BF}" type="presOf" srcId="{4D74A095-BD30-42A9-8CAE-2D0B78A91CCB}" destId="{45BB2821-C089-462D-9B57-F018123DD680}" srcOrd="0" destOrd="0" presId="urn:microsoft.com/office/officeart/2005/8/layout/hList1"/>
    <dgm:cxn modelId="{477BE558-55A8-4D08-8F30-073771633EB8}" srcId="{D0BD1F37-E068-4FDF-8314-1A7237040A2F}" destId="{6035950D-32D2-46C7-9E11-652BF5DD7DF3}" srcOrd="1" destOrd="0" parTransId="{41C31335-3A66-4EA5-A959-C4AA182C7517}" sibTransId="{78158ECD-7A17-48B9-8BDB-312898D9A5B1}"/>
    <dgm:cxn modelId="{5051902E-7CC7-48F3-A155-A4A5D120E2D0}" type="presOf" srcId="{99023C15-D197-437D-81DD-7159D1C4734A}" destId="{E64AE972-14AC-41C4-A742-A37EDC2A9FBC}" srcOrd="0" destOrd="0" presId="urn:microsoft.com/office/officeart/2005/8/layout/hList1"/>
    <dgm:cxn modelId="{835D6391-A831-4002-903D-492D002889A2}" srcId="{D0BD1F37-E068-4FDF-8314-1A7237040A2F}" destId="{99023C15-D197-437D-81DD-7159D1C4734A}" srcOrd="0" destOrd="0" parTransId="{2C104EE1-0A58-4FCA-821C-A4BB1EA0D2EA}" sibTransId="{EA712EA6-95D9-42C5-9408-97231FD858FB}"/>
    <dgm:cxn modelId="{51508703-A847-40FE-ACFD-BCC9B0A2BCB4}" srcId="{8566EB31-5428-462A-AC7F-723126AB0B6B}" destId="{BBF1E686-9FF4-45D2-B4EB-E33360E6EE5A}" srcOrd="0" destOrd="0" parTransId="{E6FE41E5-FDFA-45E9-8F45-A9821A7262CA}" sibTransId="{D6FE2059-7BB8-4033-9F59-9C9FBA613111}"/>
    <dgm:cxn modelId="{28097184-B890-479E-BC74-366F5C053724}" srcId="{D0BD1F37-E068-4FDF-8314-1A7237040A2F}" destId="{07B53677-F8D5-4C40-B13D-EB75953EFCBD}" srcOrd="3" destOrd="0" parTransId="{54E293F0-119F-4C75-B908-716298CCE207}" sibTransId="{C57CCB15-D5F3-413B-86B3-951778017EC5}"/>
    <dgm:cxn modelId="{AAEE27A2-47DF-48BF-A394-2D18FF91CC7D}" type="presOf" srcId="{8566EB31-5428-462A-AC7F-723126AB0B6B}" destId="{37DED2A3-B9CA-441C-8F26-150B08B64710}" srcOrd="0" destOrd="0" presId="urn:microsoft.com/office/officeart/2005/8/layout/hList1"/>
    <dgm:cxn modelId="{56A262A7-C3CC-4AAD-8CB9-17453494CC4B}" srcId="{1C60C745-8EC6-4619-B140-F546A0F3253B}" destId="{BBD0DB64-B459-47BA-A959-CD5C4B2017D5}" srcOrd="0" destOrd="0" parTransId="{2A475796-E27F-461A-9B82-9B2F5EE4ACE7}" sibTransId="{671DEB27-9DB2-447A-A886-D7A6BA77808E}"/>
    <dgm:cxn modelId="{0A6FD616-931E-4703-84E8-138F50CDCCED}" srcId="{8566EB31-5428-462A-AC7F-723126AB0B6B}" destId="{BDC77C0D-5480-4453-A53D-7C5B9BE72DBF}" srcOrd="1" destOrd="0" parTransId="{EB40B47E-2C42-469E-BBFB-F6782BF98437}" sibTransId="{DD4ED7B0-9F7B-4C2B-9EC4-B545DEC2182E}"/>
    <dgm:cxn modelId="{41D53D05-FD9D-495E-86D9-EC4631B4A690}" type="presOf" srcId="{1C60C745-8EC6-4619-B140-F546A0F3253B}" destId="{640384B0-74B8-4ABC-9971-E38D49A4DC50}" srcOrd="0" destOrd="0" presId="urn:microsoft.com/office/officeart/2005/8/layout/hList1"/>
    <dgm:cxn modelId="{F8952F83-0E25-4B24-8838-A0FCF3206AD6}" srcId="{99023C15-D197-437D-81DD-7159D1C4734A}" destId="{9F86F85F-D890-4590-A511-D3263C21CD77}" srcOrd="1" destOrd="0" parTransId="{C6913B66-5F53-4315-B0A2-4592E2157A9D}" sibTransId="{0BC5E113-1757-421F-B9CB-7043CB2BD028}"/>
    <dgm:cxn modelId="{F97B45D2-FF52-4CBB-BDD7-C0FD6F079EA2}" type="presOf" srcId="{D0BD1F37-E068-4FDF-8314-1A7237040A2F}" destId="{254E9895-F02E-4398-B90C-B398ACBB7312}" srcOrd="0" destOrd="0" presId="urn:microsoft.com/office/officeart/2005/8/layout/hList1"/>
    <dgm:cxn modelId="{513D59E0-2FAE-4E50-8A79-2122A81C364B}" srcId="{07B53677-F8D5-4C40-B13D-EB75953EFCBD}" destId="{4D74A095-BD30-42A9-8CAE-2D0B78A91CCB}" srcOrd="0" destOrd="0" parTransId="{6B5CEB22-0D68-4935-B072-6CAF51F2EDB5}" sibTransId="{1E67FD21-6C5C-488A-8C41-73BC762208DD}"/>
    <dgm:cxn modelId="{E049D611-0AAD-42E8-91D2-E9ADDD1C074C}" srcId="{D0BD1F37-E068-4FDF-8314-1A7237040A2F}" destId="{8566EB31-5428-462A-AC7F-723126AB0B6B}" srcOrd="4" destOrd="0" parTransId="{6D3B50AB-9E71-4B70-A0BF-1958AD994313}" sibTransId="{DE7D92BC-22FE-4745-BD69-EA558AF25CBF}"/>
    <dgm:cxn modelId="{A191C588-066F-4215-B9BD-3F063023073C}" srcId="{99023C15-D197-437D-81DD-7159D1C4734A}" destId="{BBEE63DD-010C-4575-A43E-573A9F6E8A2F}" srcOrd="0" destOrd="0" parTransId="{02D4371C-AB40-4697-A88E-B075AB5F0BF1}" sibTransId="{B8BDD08E-1957-48B7-903D-285CE15CD608}"/>
    <dgm:cxn modelId="{39951ECF-F92C-49A5-9163-B5EC200056E9}" type="presOf" srcId="{6035950D-32D2-46C7-9E11-652BF5DD7DF3}" destId="{9D7FB6BD-0AF2-4758-B668-8EB815A7A652}" srcOrd="0" destOrd="0" presId="urn:microsoft.com/office/officeart/2005/8/layout/hList1"/>
    <dgm:cxn modelId="{98EF341F-E403-4B43-90B0-413F8D13F38B}" type="presOf" srcId="{BBD0DB64-B459-47BA-A959-CD5C4B2017D5}" destId="{7D2687EA-59BA-423D-9EEA-A38EEBC71834}" srcOrd="0" destOrd="0" presId="urn:microsoft.com/office/officeart/2005/8/layout/hList1"/>
    <dgm:cxn modelId="{874BF8B3-89A4-44F6-80EF-7CF15482AE63}" type="presOf" srcId="{C07C5156-51B5-40E4-B9AE-73B768B646A7}" destId="{96CA0A81-18AD-41F4-898D-4FE2D1FF0812}" srcOrd="0" destOrd="0" presId="urn:microsoft.com/office/officeart/2005/8/layout/hList1"/>
    <dgm:cxn modelId="{7D59C251-F300-4AF7-8A7F-519836EA9056}" type="presOf" srcId="{07B53677-F8D5-4C40-B13D-EB75953EFCBD}" destId="{440C0A15-7057-41F9-BBEF-B0B403EDA84F}" srcOrd="0" destOrd="0" presId="urn:microsoft.com/office/officeart/2005/8/layout/hList1"/>
    <dgm:cxn modelId="{4B85B9E0-4839-4804-876A-52BEAD40927C}" type="presOf" srcId="{BBF1E686-9FF4-45D2-B4EB-E33360E6EE5A}" destId="{56B774B9-3AB7-44E0-815D-FCA7E4423D14}" srcOrd="0" destOrd="0" presId="urn:microsoft.com/office/officeart/2005/8/layout/hList1"/>
    <dgm:cxn modelId="{69BDF929-B433-4589-8EE1-4D8C4D03E6B6}" type="presOf" srcId="{9F86F85F-D890-4590-A511-D3263C21CD77}" destId="{7A9AE5C7-4B8B-4D44-BEB5-A6C92E0AB999}" srcOrd="0" destOrd="1" presId="urn:microsoft.com/office/officeart/2005/8/layout/hList1"/>
    <dgm:cxn modelId="{D7302002-58B7-449C-91B7-B3B08D58D6DC}" srcId="{D0BD1F37-E068-4FDF-8314-1A7237040A2F}" destId="{1C60C745-8EC6-4619-B140-F546A0F3253B}" srcOrd="2" destOrd="0" parTransId="{A9EA7E2F-A25C-426F-9CA6-540FA7E69FE5}" sibTransId="{4C3E6EB3-C6DB-453C-A4E8-B016FE0FC651}"/>
    <dgm:cxn modelId="{172A84A2-D436-40A1-B6FE-616D6E2D85EA}" srcId="{6035950D-32D2-46C7-9E11-652BF5DD7DF3}" destId="{C07C5156-51B5-40E4-B9AE-73B768B646A7}" srcOrd="0" destOrd="0" parTransId="{A1781A01-09A7-44DB-85D4-A2BB7BD1A72F}" sibTransId="{DF0D63EB-6041-4CF6-BD4F-E822D85B8310}"/>
    <dgm:cxn modelId="{E7C7AEA0-20D0-40BC-B434-5142F5AEB085}" type="presOf" srcId="{BBEE63DD-010C-4575-A43E-573A9F6E8A2F}" destId="{7A9AE5C7-4B8B-4D44-BEB5-A6C92E0AB999}" srcOrd="0" destOrd="0" presId="urn:microsoft.com/office/officeart/2005/8/layout/hList1"/>
    <dgm:cxn modelId="{76E74C7A-5D21-4F1B-B873-2CD6E247720A}" type="presOf" srcId="{BDC77C0D-5480-4453-A53D-7C5B9BE72DBF}" destId="{56B774B9-3AB7-44E0-815D-FCA7E4423D14}" srcOrd="0" destOrd="1" presId="urn:microsoft.com/office/officeart/2005/8/layout/hList1"/>
    <dgm:cxn modelId="{68044EF1-60D7-4916-A43D-6EC0FAE8304C}" type="presParOf" srcId="{254E9895-F02E-4398-B90C-B398ACBB7312}" destId="{8B104A23-800E-4DB9-AC62-46E2607BE4C3}" srcOrd="0" destOrd="0" presId="urn:microsoft.com/office/officeart/2005/8/layout/hList1"/>
    <dgm:cxn modelId="{3730FF57-07D5-4217-AFFF-E240A9D4D029}" type="presParOf" srcId="{8B104A23-800E-4DB9-AC62-46E2607BE4C3}" destId="{E64AE972-14AC-41C4-A742-A37EDC2A9FBC}" srcOrd="0" destOrd="0" presId="urn:microsoft.com/office/officeart/2005/8/layout/hList1"/>
    <dgm:cxn modelId="{A8A934BF-B53D-446D-9C87-CC3C4B225C9B}" type="presParOf" srcId="{8B104A23-800E-4DB9-AC62-46E2607BE4C3}" destId="{7A9AE5C7-4B8B-4D44-BEB5-A6C92E0AB999}" srcOrd="1" destOrd="0" presId="urn:microsoft.com/office/officeart/2005/8/layout/hList1"/>
    <dgm:cxn modelId="{E876A4A7-1AF9-4E86-AC46-3018A6D693E9}" type="presParOf" srcId="{254E9895-F02E-4398-B90C-B398ACBB7312}" destId="{D9A67DB9-1739-4BAD-ACF9-5CC19693157D}" srcOrd="1" destOrd="0" presId="urn:microsoft.com/office/officeart/2005/8/layout/hList1"/>
    <dgm:cxn modelId="{2E3190E9-5A8C-45D0-8CB2-285EC64CAB32}" type="presParOf" srcId="{254E9895-F02E-4398-B90C-B398ACBB7312}" destId="{3EEDF67B-63CC-475D-99A3-FA03AFFE3076}" srcOrd="2" destOrd="0" presId="urn:microsoft.com/office/officeart/2005/8/layout/hList1"/>
    <dgm:cxn modelId="{56F643E0-026F-48CD-8020-B7B20FF3352F}" type="presParOf" srcId="{3EEDF67B-63CC-475D-99A3-FA03AFFE3076}" destId="{9D7FB6BD-0AF2-4758-B668-8EB815A7A652}" srcOrd="0" destOrd="0" presId="urn:microsoft.com/office/officeart/2005/8/layout/hList1"/>
    <dgm:cxn modelId="{5887A3AB-2CA6-49D7-A4C3-5D91D7844EB2}" type="presParOf" srcId="{3EEDF67B-63CC-475D-99A3-FA03AFFE3076}" destId="{96CA0A81-18AD-41F4-898D-4FE2D1FF0812}" srcOrd="1" destOrd="0" presId="urn:microsoft.com/office/officeart/2005/8/layout/hList1"/>
    <dgm:cxn modelId="{24D47C76-4B87-4838-8049-28511DC6AC51}" type="presParOf" srcId="{254E9895-F02E-4398-B90C-B398ACBB7312}" destId="{7AA74704-171A-4B4F-B0BD-D04B8A51D944}" srcOrd="3" destOrd="0" presId="urn:microsoft.com/office/officeart/2005/8/layout/hList1"/>
    <dgm:cxn modelId="{FC713736-505D-4156-8234-1725BFB0BF2B}" type="presParOf" srcId="{254E9895-F02E-4398-B90C-B398ACBB7312}" destId="{3E4DF42B-8664-4F4C-9B8D-0EFC839BB787}" srcOrd="4" destOrd="0" presId="urn:microsoft.com/office/officeart/2005/8/layout/hList1"/>
    <dgm:cxn modelId="{66ED764A-39D9-4473-927D-C26CE7F721C7}" type="presParOf" srcId="{3E4DF42B-8664-4F4C-9B8D-0EFC839BB787}" destId="{640384B0-74B8-4ABC-9971-E38D49A4DC50}" srcOrd="0" destOrd="0" presId="urn:microsoft.com/office/officeart/2005/8/layout/hList1"/>
    <dgm:cxn modelId="{18D88622-C754-4900-9A1D-3AE9ACCF9765}" type="presParOf" srcId="{3E4DF42B-8664-4F4C-9B8D-0EFC839BB787}" destId="{7D2687EA-59BA-423D-9EEA-A38EEBC71834}" srcOrd="1" destOrd="0" presId="urn:microsoft.com/office/officeart/2005/8/layout/hList1"/>
    <dgm:cxn modelId="{7D989DAB-8307-42D9-BF45-6DDF41E69AE9}" type="presParOf" srcId="{254E9895-F02E-4398-B90C-B398ACBB7312}" destId="{12D97DEC-E0C8-441E-9C4E-4D3D07C1714F}" srcOrd="5" destOrd="0" presId="urn:microsoft.com/office/officeart/2005/8/layout/hList1"/>
    <dgm:cxn modelId="{5BE4DA08-2313-4074-A1A7-50A452030621}" type="presParOf" srcId="{254E9895-F02E-4398-B90C-B398ACBB7312}" destId="{83F96795-05FB-4263-80CC-C7E55EAF5A5C}" srcOrd="6" destOrd="0" presId="urn:microsoft.com/office/officeart/2005/8/layout/hList1"/>
    <dgm:cxn modelId="{FC603F75-740B-4308-BA47-5B1B172C4893}" type="presParOf" srcId="{83F96795-05FB-4263-80CC-C7E55EAF5A5C}" destId="{440C0A15-7057-41F9-BBEF-B0B403EDA84F}" srcOrd="0" destOrd="0" presId="urn:microsoft.com/office/officeart/2005/8/layout/hList1"/>
    <dgm:cxn modelId="{C935BFFB-7ECA-488E-A4E4-FCE8BBCF7FA3}" type="presParOf" srcId="{83F96795-05FB-4263-80CC-C7E55EAF5A5C}" destId="{45BB2821-C089-462D-9B57-F018123DD680}" srcOrd="1" destOrd="0" presId="urn:microsoft.com/office/officeart/2005/8/layout/hList1"/>
    <dgm:cxn modelId="{30E8AD00-6AB2-4C07-9297-D49846BDCA60}" type="presParOf" srcId="{254E9895-F02E-4398-B90C-B398ACBB7312}" destId="{B2FA0365-1BEB-4694-81A7-104B0A5F41B3}" srcOrd="7" destOrd="0" presId="urn:microsoft.com/office/officeart/2005/8/layout/hList1"/>
    <dgm:cxn modelId="{564E22CE-7173-453E-A7FF-8CF31791086E}" type="presParOf" srcId="{254E9895-F02E-4398-B90C-B398ACBB7312}" destId="{073A0052-9400-4381-9252-CE10E10B9C06}" srcOrd="8" destOrd="0" presId="urn:microsoft.com/office/officeart/2005/8/layout/hList1"/>
    <dgm:cxn modelId="{9AC6F242-6929-4F7F-A994-2A80313FA323}" type="presParOf" srcId="{073A0052-9400-4381-9252-CE10E10B9C06}" destId="{37DED2A3-B9CA-441C-8F26-150B08B64710}" srcOrd="0" destOrd="0" presId="urn:microsoft.com/office/officeart/2005/8/layout/hList1"/>
    <dgm:cxn modelId="{DBBA281B-80C9-4D29-A2F7-794AD192C4CE}" type="presParOf" srcId="{073A0052-9400-4381-9252-CE10E10B9C06}" destId="{56B774B9-3AB7-44E0-815D-FCA7E4423D1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A0AF17B-0A89-4ED8-8600-F2BEACC7293C}" type="doc">
      <dgm:prSet loTypeId="urn:microsoft.com/office/officeart/2005/8/layout/pyramid1" loCatId="pyramid" qsTypeId="urn:microsoft.com/office/officeart/2005/8/quickstyle/simple1" qsCatId="simple" csTypeId="urn:microsoft.com/office/officeart/2005/8/colors/accent0_3" csCatId="mainScheme" phldr="1"/>
      <dgm:spPr/>
    </dgm:pt>
    <dgm:pt modelId="{9ACCCFA3-5F28-4506-AC44-166792EFF503}">
      <dgm:prSet phldrT="[Text]" custT="1"/>
      <dgm:spPr/>
      <dgm:t>
        <a:bodyPr/>
        <a:lstStyle/>
        <a:p>
          <a:r>
            <a:rPr lang="cs-CZ" sz="3200" dirty="0" smtClean="0">
              <a:latin typeface="Gill Sans MT" pitchFamily="34" charset="-18"/>
            </a:rPr>
            <a:t>Manažerský IS</a:t>
          </a:r>
          <a:endParaRPr lang="cs-CZ" sz="3200" dirty="0">
            <a:latin typeface="Gill Sans MT" pitchFamily="34" charset="-18"/>
          </a:endParaRPr>
        </a:p>
      </dgm:t>
    </dgm:pt>
    <dgm:pt modelId="{4332369E-0C86-4D8A-B36C-2EA537766A29}" type="parTrans" cxnId="{17B407FE-412B-4F34-9D35-B3BBD9A14DE0}">
      <dgm:prSet/>
      <dgm:spPr/>
      <dgm:t>
        <a:bodyPr/>
        <a:lstStyle/>
        <a:p>
          <a:endParaRPr lang="cs-CZ"/>
        </a:p>
      </dgm:t>
    </dgm:pt>
    <dgm:pt modelId="{4BF8C7E9-7F65-46FB-B12A-CB1D233F6775}" type="sibTrans" cxnId="{17B407FE-412B-4F34-9D35-B3BBD9A14DE0}">
      <dgm:prSet/>
      <dgm:spPr/>
      <dgm:t>
        <a:bodyPr/>
        <a:lstStyle/>
        <a:p>
          <a:endParaRPr lang="cs-CZ"/>
        </a:p>
      </dgm:t>
    </dgm:pt>
    <dgm:pt modelId="{AE06DB97-4B11-4515-A2CA-9E60F0BED18D}" type="pres">
      <dgm:prSet presAssocID="{2A0AF17B-0A89-4ED8-8600-F2BEACC7293C}" presName="Name0" presStyleCnt="0">
        <dgm:presLayoutVars>
          <dgm:dir/>
          <dgm:animLvl val="lvl"/>
          <dgm:resizeHandles val="exact"/>
        </dgm:presLayoutVars>
      </dgm:prSet>
      <dgm:spPr/>
    </dgm:pt>
    <dgm:pt modelId="{97E4C942-2CA3-4760-A435-48F5729EEBAD}" type="pres">
      <dgm:prSet presAssocID="{9ACCCFA3-5F28-4506-AC44-166792EFF503}" presName="Name8" presStyleCnt="0"/>
      <dgm:spPr/>
    </dgm:pt>
    <dgm:pt modelId="{96C5B83E-62C5-4CBD-B627-CADD6B92A9B5}" type="pres">
      <dgm:prSet presAssocID="{9ACCCFA3-5F28-4506-AC44-166792EFF503}" presName="level" presStyleLbl="node1" presStyleIdx="0" presStyleCnt="1" custLinFactNeighborY="3862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C3C50B6-1B9E-4AE5-A764-1FB253AE7633}" type="pres">
      <dgm:prSet presAssocID="{9ACCCFA3-5F28-4506-AC44-166792EFF50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8FE394BE-FC53-45D1-90C6-10C2C7C2E6B4}" type="presOf" srcId="{9ACCCFA3-5F28-4506-AC44-166792EFF503}" destId="{EC3C50B6-1B9E-4AE5-A764-1FB253AE7633}" srcOrd="1" destOrd="0" presId="urn:microsoft.com/office/officeart/2005/8/layout/pyramid1"/>
    <dgm:cxn modelId="{17B407FE-412B-4F34-9D35-B3BBD9A14DE0}" srcId="{2A0AF17B-0A89-4ED8-8600-F2BEACC7293C}" destId="{9ACCCFA3-5F28-4506-AC44-166792EFF503}" srcOrd="0" destOrd="0" parTransId="{4332369E-0C86-4D8A-B36C-2EA537766A29}" sibTransId="{4BF8C7E9-7F65-46FB-B12A-CB1D233F6775}"/>
    <dgm:cxn modelId="{43E5EB0D-7ACF-43F6-9E88-5A73F40E8090}" type="presOf" srcId="{9ACCCFA3-5F28-4506-AC44-166792EFF503}" destId="{96C5B83E-62C5-4CBD-B627-CADD6B92A9B5}" srcOrd="0" destOrd="0" presId="urn:microsoft.com/office/officeart/2005/8/layout/pyramid1"/>
    <dgm:cxn modelId="{FEDC0940-9869-4B2B-8FFD-4E62C46B1FCD}" type="presOf" srcId="{2A0AF17B-0A89-4ED8-8600-F2BEACC7293C}" destId="{AE06DB97-4B11-4515-A2CA-9E60F0BED18D}" srcOrd="0" destOrd="0" presId="urn:microsoft.com/office/officeart/2005/8/layout/pyramid1"/>
    <dgm:cxn modelId="{4754E158-106D-4163-B5FF-EDC248709482}" type="presParOf" srcId="{AE06DB97-4B11-4515-A2CA-9E60F0BED18D}" destId="{97E4C942-2CA3-4760-A435-48F5729EEBAD}" srcOrd="0" destOrd="0" presId="urn:microsoft.com/office/officeart/2005/8/layout/pyramid1"/>
    <dgm:cxn modelId="{1A3EF2DF-54F0-4746-A253-4426A229C20D}" type="presParOf" srcId="{97E4C942-2CA3-4760-A435-48F5729EEBAD}" destId="{96C5B83E-62C5-4CBD-B627-CADD6B92A9B5}" srcOrd="0" destOrd="0" presId="urn:microsoft.com/office/officeart/2005/8/layout/pyramid1"/>
    <dgm:cxn modelId="{EF3F6825-4FA3-4FC6-AEA5-484A8391A9BF}" type="presParOf" srcId="{97E4C942-2CA3-4760-A435-48F5729EEBAD}" destId="{EC3C50B6-1B9E-4AE5-A764-1FB253AE7633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A16A0B4-8CD3-4B4C-9B0C-5982E03BB937}" type="doc">
      <dgm:prSet loTypeId="urn:microsoft.com/office/officeart/2005/8/layout/hList3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cs-CZ"/>
        </a:p>
      </dgm:t>
    </dgm:pt>
    <dgm:pt modelId="{2F40D912-B8CE-4CA3-A944-FFFB6CEDBD80}">
      <dgm:prSet phldrT="[Text]"/>
      <dgm:spPr/>
      <dgm:t>
        <a:bodyPr/>
        <a:lstStyle/>
        <a:p>
          <a:r>
            <a:rPr lang="cs-CZ" dirty="0" smtClean="0">
              <a:latin typeface="Gill Sans MT" pitchFamily="34" charset="-18"/>
            </a:rPr>
            <a:t>Řízení vztahů se zákazníky (Obchod a marketing)</a:t>
          </a:r>
          <a:endParaRPr lang="cs-CZ" dirty="0">
            <a:latin typeface="Gill Sans MT" pitchFamily="34" charset="-18"/>
          </a:endParaRPr>
        </a:p>
      </dgm:t>
    </dgm:pt>
    <dgm:pt modelId="{4089E638-77F8-4E4F-BA49-EA7802189130}" type="parTrans" cxnId="{D4A7C782-37C7-4C12-8B0B-6905EF738998}">
      <dgm:prSet/>
      <dgm:spPr/>
      <dgm:t>
        <a:bodyPr/>
        <a:lstStyle/>
        <a:p>
          <a:endParaRPr lang="cs-CZ"/>
        </a:p>
      </dgm:t>
    </dgm:pt>
    <dgm:pt modelId="{697865D9-936F-4708-B7BF-C0EA17945616}" type="sibTrans" cxnId="{D4A7C782-37C7-4C12-8B0B-6905EF738998}">
      <dgm:prSet/>
      <dgm:spPr/>
      <dgm:t>
        <a:bodyPr/>
        <a:lstStyle/>
        <a:p>
          <a:endParaRPr lang="cs-CZ"/>
        </a:p>
      </dgm:t>
    </dgm:pt>
    <dgm:pt modelId="{D7F204A6-B3E7-4DD3-974B-366405DD9B35}">
      <dgm:prSet phldrT="[Text]"/>
      <dgm:spPr/>
      <dgm:t>
        <a:bodyPr/>
        <a:lstStyle/>
        <a:p>
          <a:r>
            <a:rPr lang="cs-CZ" dirty="0" smtClean="0"/>
            <a:t>Identifikace zákazníků</a:t>
          </a:r>
        </a:p>
      </dgm:t>
    </dgm:pt>
    <dgm:pt modelId="{6F6B18B3-1583-44E2-B326-B97C11BA786E}" type="parTrans" cxnId="{C6BF3C66-E9AF-40CD-A362-CCD79765A6FE}">
      <dgm:prSet/>
      <dgm:spPr/>
      <dgm:t>
        <a:bodyPr/>
        <a:lstStyle/>
        <a:p>
          <a:endParaRPr lang="cs-CZ"/>
        </a:p>
      </dgm:t>
    </dgm:pt>
    <dgm:pt modelId="{51295FF1-58BD-42F8-9215-788FE86E9910}" type="sibTrans" cxnId="{C6BF3C66-E9AF-40CD-A362-CCD79765A6FE}">
      <dgm:prSet/>
      <dgm:spPr/>
      <dgm:t>
        <a:bodyPr/>
        <a:lstStyle/>
        <a:p>
          <a:endParaRPr lang="cs-CZ"/>
        </a:p>
      </dgm:t>
    </dgm:pt>
    <dgm:pt modelId="{5EC18F55-F2E1-4E41-9367-CA6F51173B10}">
      <dgm:prSet phldrT="[Text]"/>
      <dgm:spPr/>
      <dgm:t>
        <a:bodyPr/>
        <a:lstStyle/>
        <a:p>
          <a:r>
            <a:rPr lang="cs-CZ" dirty="0" smtClean="0"/>
            <a:t>Propagace produktů a služeb</a:t>
          </a:r>
          <a:endParaRPr lang="cs-CZ" dirty="0"/>
        </a:p>
      </dgm:t>
    </dgm:pt>
    <dgm:pt modelId="{4488A6C4-8E78-4866-9BB1-D74BA61378C2}" type="parTrans" cxnId="{F084780B-DF83-4285-8E94-CAA20A1AE9D0}">
      <dgm:prSet/>
      <dgm:spPr/>
      <dgm:t>
        <a:bodyPr/>
        <a:lstStyle/>
        <a:p>
          <a:endParaRPr lang="cs-CZ"/>
        </a:p>
      </dgm:t>
    </dgm:pt>
    <dgm:pt modelId="{B0805829-5813-4D24-AD4F-891F8F6E3B0B}" type="sibTrans" cxnId="{F084780B-DF83-4285-8E94-CAA20A1AE9D0}">
      <dgm:prSet/>
      <dgm:spPr/>
      <dgm:t>
        <a:bodyPr/>
        <a:lstStyle/>
        <a:p>
          <a:endParaRPr lang="cs-CZ"/>
        </a:p>
      </dgm:t>
    </dgm:pt>
    <dgm:pt modelId="{5D437188-48E6-430C-8A9B-F73933D1D42A}">
      <dgm:prSet phldrT="[Text]"/>
      <dgm:spPr/>
      <dgm:t>
        <a:bodyPr/>
        <a:lstStyle/>
        <a:p>
          <a:r>
            <a:rPr lang="cs-CZ" dirty="0" smtClean="0"/>
            <a:t>Prodej produktů a služeb</a:t>
          </a:r>
          <a:endParaRPr lang="cs-CZ" dirty="0"/>
        </a:p>
      </dgm:t>
    </dgm:pt>
    <dgm:pt modelId="{3A5FE6C1-D8DE-48C8-9A5B-220E9334742B}" type="parTrans" cxnId="{08E92D3D-4A5B-45F9-853F-B7C101609747}">
      <dgm:prSet/>
      <dgm:spPr/>
      <dgm:t>
        <a:bodyPr/>
        <a:lstStyle/>
        <a:p>
          <a:endParaRPr lang="cs-CZ"/>
        </a:p>
      </dgm:t>
    </dgm:pt>
    <dgm:pt modelId="{166794A4-D833-422A-8183-4B64DB03A9EC}" type="sibTrans" cxnId="{08E92D3D-4A5B-45F9-853F-B7C101609747}">
      <dgm:prSet/>
      <dgm:spPr/>
      <dgm:t>
        <a:bodyPr/>
        <a:lstStyle/>
        <a:p>
          <a:endParaRPr lang="cs-CZ"/>
        </a:p>
      </dgm:t>
    </dgm:pt>
    <dgm:pt modelId="{54A5CAEA-8083-4184-B5E5-6346AF0E5C24}">
      <dgm:prSet/>
      <dgm:spPr/>
      <dgm:t>
        <a:bodyPr/>
        <a:lstStyle/>
        <a:p>
          <a:r>
            <a:rPr lang="cs-CZ" smtClean="0"/>
            <a:t>Poprodejní servis</a:t>
          </a:r>
          <a:endParaRPr lang="cs-CZ" dirty="0"/>
        </a:p>
      </dgm:t>
    </dgm:pt>
    <dgm:pt modelId="{F26C41EF-7CA7-44DD-9DE3-A16815861A55}" type="parTrans" cxnId="{D3ECB63A-48A5-4448-8631-7FFE009DF48D}">
      <dgm:prSet/>
      <dgm:spPr/>
      <dgm:t>
        <a:bodyPr/>
        <a:lstStyle/>
        <a:p>
          <a:endParaRPr lang="cs-CZ"/>
        </a:p>
      </dgm:t>
    </dgm:pt>
    <dgm:pt modelId="{C384DA41-A8DC-409D-909F-C5F05C91727A}" type="sibTrans" cxnId="{D3ECB63A-48A5-4448-8631-7FFE009DF48D}">
      <dgm:prSet/>
      <dgm:spPr/>
      <dgm:t>
        <a:bodyPr/>
        <a:lstStyle/>
        <a:p>
          <a:endParaRPr lang="cs-CZ"/>
        </a:p>
      </dgm:t>
    </dgm:pt>
    <dgm:pt modelId="{CD58682E-C22F-49DD-82A2-23F6BD9CA65B}" type="pres">
      <dgm:prSet presAssocID="{EA16A0B4-8CD3-4B4C-9B0C-5982E03BB93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6FBCA02F-D2E0-4BF1-B32D-0D8ADC94A4AC}" type="pres">
      <dgm:prSet presAssocID="{2F40D912-B8CE-4CA3-A944-FFFB6CEDBD80}" presName="roof" presStyleLbl="dkBgShp" presStyleIdx="0" presStyleCnt="2"/>
      <dgm:spPr/>
      <dgm:t>
        <a:bodyPr/>
        <a:lstStyle/>
        <a:p>
          <a:endParaRPr lang="cs-CZ"/>
        </a:p>
      </dgm:t>
    </dgm:pt>
    <dgm:pt modelId="{93099BC9-8358-480F-A6FF-F65150B3BFA8}" type="pres">
      <dgm:prSet presAssocID="{2F40D912-B8CE-4CA3-A944-FFFB6CEDBD80}" presName="pillars" presStyleCnt="0"/>
      <dgm:spPr/>
      <dgm:t>
        <a:bodyPr/>
        <a:lstStyle/>
        <a:p>
          <a:endParaRPr lang="cs-CZ"/>
        </a:p>
      </dgm:t>
    </dgm:pt>
    <dgm:pt modelId="{FC140FB4-B9AB-49B5-9FC5-00290C95FD24}" type="pres">
      <dgm:prSet presAssocID="{2F40D912-B8CE-4CA3-A944-FFFB6CEDBD80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B83F26A-7696-4A16-BF36-78D21CD591C1}" type="pres">
      <dgm:prSet presAssocID="{5EC18F55-F2E1-4E41-9367-CA6F51173B10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3CFAE4A-29A8-4DF2-91B8-DA2EA12EBF18}" type="pres">
      <dgm:prSet presAssocID="{5D437188-48E6-430C-8A9B-F73933D1D42A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0B31774-C162-46B7-A079-D867F338FA98}" type="pres">
      <dgm:prSet presAssocID="{54A5CAEA-8083-4184-B5E5-6346AF0E5C24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164392D-2E23-472B-9B7C-5B3B197A0A6F}" type="pres">
      <dgm:prSet presAssocID="{2F40D912-B8CE-4CA3-A944-FFFB6CEDBD80}" presName="base" presStyleLbl="dkBgShp" presStyleIdx="1" presStyleCnt="2"/>
      <dgm:spPr/>
      <dgm:t>
        <a:bodyPr/>
        <a:lstStyle/>
        <a:p>
          <a:endParaRPr lang="cs-CZ"/>
        </a:p>
      </dgm:t>
    </dgm:pt>
  </dgm:ptLst>
  <dgm:cxnLst>
    <dgm:cxn modelId="{4989BC62-2324-4FBE-8BD4-2CA7D2910CEB}" type="presOf" srcId="{5D437188-48E6-430C-8A9B-F73933D1D42A}" destId="{43CFAE4A-29A8-4DF2-91B8-DA2EA12EBF18}" srcOrd="0" destOrd="0" presId="urn:microsoft.com/office/officeart/2005/8/layout/hList3"/>
    <dgm:cxn modelId="{D5BCC2D3-9B84-4224-9942-74E87A33CB1B}" type="presOf" srcId="{54A5CAEA-8083-4184-B5E5-6346AF0E5C24}" destId="{80B31774-C162-46B7-A079-D867F338FA98}" srcOrd="0" destOrd="0" presId="urn:microsoft.com/office/officeart/2005/8/layout/hList3"/>
    <dgm:cxn modelId="{08E92D3D-4A5B-45F9-853F-B7C101609747}" srcId="{2F40D912-B8CE-4CA3-A944-FFFB6CEDBD80}" destId="{5D437188-48E6-430C-8A9B-F73933D1D42A}" srcOrd="2" destOrd="0" parTransId="{3A5FE6C1-D8DE-48C8-9A5B-220E9334742B}" sibTransId="{166794A4-D833-422A-8183-4B64DB03A9EC}"/>
    <dgm:cxn modelId="{7DE0494A-B53A-432D-88E2-49F6D2677D8E}" type="presOf" srcId="{2F40D912-B8CE-4CA3-A944-FFFB6CEDBD80}" destId="{6FBCA02F-D2E0-4BF1-B32D-0D8ADC94A4AC}" srcOrd="0" destOrd="0" presId="urn:microsoft.com/office/officeart/2005/8/layout/hList3"/>
    <dgm:cxn modelId="{D3ECB63A-48A5-4448-8631-7FFE009DF48D}" srcId="{2F40D912-B8CE-4CA3-A944-FFFB6CEDBD80}" destId="{54A5CAEA-8083-4184-B5E5-6346AF0E5C24}" srcOrd="3" destOrd="0" parTransId="{F26C41EF-7CA7-44DD-9DE3-A16815861A55}" sibTransId="{C384DA41-A8DC-409D-909F-C5F05C91727A}"/>
    <dgm:cxn modelId="{1847AAD5-810C-476A-86CE-0916E9DB71E6}" type="presOf" srcId="{D7F204A6-B3E7-4DD3-974B-366405DD9B35}" destId="{FC140FB4-B9AB-49B5-9FC5-00290C95FD24}" srcOrd="0" destOrd="0" presId="urn:microsoft.com/office/officeart/2005/8/layout/hList3"/>
    <dgm:cxn modelId="{C6BF3C66-E9AF-40CD-A362-CCD79765A6FE}" srcId="{2F40D912-B8CE-4CA3-A944-FFFB6CEDBD80}" destId="{D7F204A6-B3E7-4DD3-974B-366405DD9B35}" srcOrd="0" destOrd="0" parTransId="{6F6B18B3-1583-44E2-B326-B97C11BA786E}" sibTransId="{51295FF1-58BD-42F8-9215-788FE86E9910}"/>
    <dgm:cxn modelId="{F084780B-DF83-4285-8E94-CAA20A1AE9D0}" srcId="{2F40D912-B8CE-4CA3-A944-FFFB6CEDBD80}" destId="{5EC18F55-F2E1-4E41-9367-CA6F51173B10}" srcOrd="1" destOrd="0" parTransId="{4488A6C4-8E78-4866-9BB1-D74BA61378C2}" sibTransId="{B0805829-5813-4D24-AD4F-891F8F6E3B0B}"/>
    <dgm:cxn modelId="{66F69E74-0F1D-4D6A-A02F-C0E4909100D8}" type="presOf" srcId="{5EC18F55-F2E1-4E41-9367-CA6F51173B10}" destId="{1B83F26A-7696-4A16-BF36-78D21CD591C1}" srcOrd="0" destOrd="0" presId="urn:microsoft.com/office/officeart/2005/8/layout/hList3"/>
    <dgm:cxn modelId="{BA2BB5A0-2B3F-4B57-AA64-1FE2B55689C4}" type="presOf" srcId="{EA16A0B4-8CD3-4B4C-9B0C-5982E03BB937}" destId="{CD58682E-C22F-49DD-82A2-23F6BD9CA65B}" srcOrd="0" destOrd="0" presId="urn:microsoft.com/office/officeart/2005/8/layout/hList3"/>
    <dgm:cxn modelId="{D4A7C782-37C7-4C12-8B0B-6905EF738998}" srcId="{EA16A0B4-8CD3-4B4C-9B0C-5982E03BB937}" destId="{2F40D912-B8CE-4CA3-A944-FFFB6CEDBD80}" srcOrd="0" destOrd="0" parTransId="{4089E638-77F8-4E4F-BA49-EA7802189130}" sibTransId="{697865D9-936F-4708-B7BF-C0EA17945616}"/>
    <dgm:cxn modelId="{45C5E3B2-9258-466E-BCCD-3281A0F780EF}" type="presParOf" srcId="{CD58682E-C22F-49DD-82A2-23F6BD9CA65B}" destId="{6FBCA02F-D2E0-4BF1-B32D-0D8ADC94A4AC}" srcOrd="0" destOrd="0" presId="urn:microsoft.com/office/officeart/2005/8/layout/hList3"/>
    <dgm:cxn modelId="{337E5F34-E789-4E65-985C-BF0DEB51E1E5}" type="presParOf" srcId="{CD58682E-C22F-49DD-82A2-23F6BD9CA65B}" destId="{93099BC9-8358-480F-A6FF-F65150B3BFA8}" srcOrd="1" destOrd="0" presId="urn:microsoft.com/office/officeart/2005/8/layout/hList3"/>
    <dgm:cxn modelId="{200D9A6C-3A6A-467F-9BEB-9F0963534058}" type="presParOf" srcId="{93099BC9-8358-480F-A6FF-F65150B3BFA8}" destId="{FC140FB4-B9AB-49B5-9FC5-00290C95FD24}" srcOrd="0" destOrd="0" presId="urn:microsoft.com/office/officeart/2005/8/layout/hList3"/>
    <dgm:cxn modelId="{B1923C23-58E1-47D3-AC3E-F6AB881C0EC8}" type="presParOf" srcId="{93099BC9-8358-480F-A6FF-F65150B3BFA8}" destId="{1B83F26A-7696-4A16-BF36-78D21CD591C1}" srcOrd="1" destOrd="0" presId="urn:microsoft.com/office/officeart/2005/8/layout/hList3"/>
    <dgm:cxn modelId="{5AE16F26-7D26-4E77-85FB-F0CECEB8272E}" type="presParOf" srcId="{93099BC9-8358-480F-A6FF-F65150B3BFA8}" destId="{43CFAE4A-29A8-4DF2-91B8-DA2EA12EBF18}" srcOrd="2" destOrd="0" presId="urn:microsoft.com/office/officeart/2005/8/layout/hList3"/>
    <dgm:cxn modelId="{80CA954C-7C8B-4814-9AAF-179F41FA31E2}" type="presParOf" srcId="{93099BC9-8358-480F-A6FF-F65150B3BFA8}" destId="{80B31774-C162-46B7-A079-D867F338FA98}" srcOrd="3" destOrd="0" presId="urn:microsoft.com/office/officeart/2005/8/layout/hList3"/>
    <dgm:cxn modelId="{1D3FB6D2-804E-450D-B92A-D65EC719F2E3}" type="presParOf" srcId="{CD58682E-C22F-49DD-82A2-23F6BD9CA65B}" destId="{6164392D-2E23-472B-9B7C-5B3B197A0A6F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FEAD01F-39B3-4C77-AC74-B4BB017AC0B4}">
      <dsp:nvSpPr>
        <dsp:cNvPr id="0" name=""/>
        <dsp:cNvSpPr/>
      </dsp:nvSpPr>
      <dsp:spPr>
        <a:xfrm rot="5400000">
          <a:off x="3261237" y="-1307589"/>
          <a:ext cx="928228" cy="3778979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 smtClean="0">
              <a:latin typeface="Gill Sans MT" pitchFamily="34" charset="-18"/>
              <a:ea typeface="ＭＳ Ｐゴシック" pitchFamily="34" charset="-128"/>
            </a:rPr>
            <a:t>Množina vzájemně provázaných komponent</a:t>
          </a:r>
          <a:endParaRPr lang="cs-CZ" sz="2000" kern="1200" dirty="0">
            <a:latin typeface="Gill Sans MT" pitchFamily="34" charset="-18"/>
          </a:endParaRPr>
        </a:p>
      </dsp:txBody>
      <dsp:txXfrm rot="5400000">
        <a:off x="3261237" y="-1307589"/>
        <a:ext cx="928228" cy="3778979"/>
      </dsp:txXfrm>
    </dsp:sp>
    <dsp:sp modelId="{443165B9-1E63-4D7C-9090-BE0516071660}">
      <dsp:nvSpPr>
        <dsp:cNvPr id="0" name=""/>
        <dsp:cNvSpPr/>
      </dsp:nvSpPr>
      <dsp:spPr>
        <a:xfrm>
          <a:off x="289793" y="1758"/>
          <a:ext cx="1546068" cy="116028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>
              <a:latin typeface="Gill Sans MT" pitchFamily="34" charset="-18"/>
            </a:rPr>
            <a:t>Komponenty</a:t>
          </a:r>
          <a:endParaRPr lang="cs-CZ" sz="1800" kern="1200" dirty="0">
            <a:latin typeface="Gill Sans MT" pitchFamily="34" charset="-18"/>
          </a:endParaRPr>
        </a:p>
      </dsp:txBody>
      <dsp:txXfrm>
        <a:off x="289793" y="1758"/>
        <a:ext cx="1546068" cy="1160285"/>
      </dsp:txXfrm>
    </dsp:sp>
    <dsp:sp modelId="{3B6B13F8-3C2C-4574-AFB5-35F6D1BC848A}">
      <dsp:nvSpPr>
        <dsp:cNvPr id="0" name=""/>
        <dsp:cNvSpPr/>
      </dsp:nvSpPr>
      <dsp:spPr>
        <a:xfrm rot="5400000">
          <a:off x="3261258" y="-89289"/>
          <a:ext cx="928228" cy="3778979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 smtClean="0">
              <a:latin typeface="Gill Sans MT" pitchFamily="34" charset="-18"/>
              <a:ea typeface="ＭＳ Ｐゴシック" pitchFamily="34" charset="-128"/>
            </a:rPr>
            <a:t>které shromažďují, zpracovávají, ukládají a distribuují informace</a:t>
          </a:r>
          <a:endParaRPr lang="cs-CZ" sz="2000" kern="1200" dirty="0">
            <a:latin typeface="Gill Sans MT" pitchFamily="34" charset="-18"/>
            <a:ea typeface="ＭＳ Ｐゴシック" pitchFamily="34" charset="-128"/>
          </a:endParaRPr>
        </a:p>
      </dsp:txBody>
      <dsp:txXfrm rot="5400000">
        <a:off x="3261258" y="-89289"/>
        <a:ext cx="928228" cy="3778979"/>
      </dsp:txXfrm>
    </dsp:sp>
    <dsp:sp modelId="{AD3BE732-A0C7-44DB-B4D2-56F220CE4436}">
      <dsp:nvSpPr>
        <dsp:cNvPr id="0" name=""/>
        <dsp:cNvSpPr/>
      </dsp:nvSpPr>
      <dsp:spPr>
        <a:xfrm>
          <a:off x="289793" y="1220057"/>
          <a:ext cx="1546089" cy="116028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>
              <a:latin typeface="Gill Sans MT" pitchFamily="34" charset="-18"/>
            </a:rPr>
            <a:t>Informace</a:t>
          </a:r>
          <a:endParaRPr lang="cs-CZ" sz="1800" kern="1200" dirty="0">
            <a:latin typeface="Gill Sans MT" pitchFamily="34" charset="-18"/>
          </a:endParaRPr>
        </a:p>
      </dsp:txBody>
      <dsp:txXfrm>
        <a:off x="289793" y="1220057"/>
        <a:ext cx="1546089" cy="1160285"/>
      </dsp:txXfrm>
    </dsp:sp>
    <dsp:sp modelId="{96D6FB36-0770-451A-9E97-26B7C1B6BF10}">
      <dsp:nvSpPr>
        <dsp:cNvPr id="0" name=""/>
        <dsp:cNvSpPr/>
      </dsp:nvSpPr>
      <dsp:spPr>
        <a:xfrm rot="5400000">
          <a:off x="3261258" y="1129009"/>
          <a:ext cx="928228" cy="3778979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 smtClean="0">
              <a:latin typeface="Gill Sans MT" pitchFamily="34" charset="-18"/>
              <a:ea typeface="ＭＳ Ｐゴシック" pitchFamily="34" charset="-128"/>
            </a:rPr>
            <a:t>aby podporovaly rozhodování, koordinaci a řízení v organizaci</a:t>
          </a:r>
          <a:endParaRPr lang="cs-CZ" sz="2000" kern="1200" dirty="0">
            <a:latin typeface="Gill Sans MT" pitchFamily="34" charset="-18"/>
            <a:ea typeface="ＭＳ Ｐゴシック" pitchFamily="34" charset="-128"/>
          </a:endParaRPr>
        </a:p>
      </dsp:txBody>
      <dsp:txXfrm rot="5400000">
        <a:off x="3261258" y="1129009"/>
        <a:ext cx="928228" cy="3778979"/>
      </dsp:txXfrm>
    </dsp:sp>
    <dsp:sp modelId="{181AB1DF-1ED9-4A73-A7F1-52ECCEF2BBE9}">
      <dsp:nvSpPr>
        <dsp:cNvPr id="0" name=""/>
        <dsp:cNvSpPr/>
      </dsp:nvSpPr>
      <dsp:spPr>
        <a:xfrm>
          <a:off x="289793" y="2438356"/>
          <a:ext cx="1546089" cy="116028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>
              <a:latin typeface="Gill Sans MT" pitchFamily="34" charset="-18"/>
            </a:rPr>
            <a:t>Management</a:t>
          </a:r>
          <a:endParaRPr lang="cs-CZ" sz="1800" kern="1200" dirty="0">
            <a:latin typeface="Gill Sans MT" pitchFamily="34" charset="-18"/>
          </a:endParaRPr>
        </a:p>
      </dsp:txBody>
      <dsp:txXfrm>
        <a:off x="289793" y="2438356"/>
        <a:ext cx="1546089" cy="1160285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E13FCA3-0C78-4B22-8625-E5E8AF241C0B}">
      <dsp:nvSpPr>
        <dsp:cNvPr id="0" name=""/>
        <dsp:cNvSpPr/>
      </dsp:nvSpPr>
      <dsp:spPr>
        <a:xfrm>
          <a:off x="0" y="0"/>
          <a:ext cx="8234363" cy="1234440"/>
        </a:xfrm>
        <a:prstGeom prst="rect">
          <a:avLst/>
        </a:prstGeom>
        <a:solidFill>
          <a:schemeClr val="dk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00800" h="1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5900" kern="1200" dirty="0" smtClean="0">
              <a:latin typeface="Gill Sans MT" pitchFamily="34" charset="-18"/>
            </a:rPr>
            <a:t>Výroba a logistika</a:t>
          </a:r>
          <a:endParaRPr lang="cs-CZ" sz="5900" kern="1200" dirty="0">
            <a:latin typeface="Gill Sans MT" pitchFamily="34" charset="-18"/>
          </a:endParaRPr>
        </a:p>
      </dsp:txBody>
      <dsp:txXfrm>
        <a:off x="0" y="0"/>
        <a:ext cx="8234363" cy="1234440"/>
      </dsp:txXfrm>
    </dsp:sp>
    <dsp:sp modelId="{01D5FD5A-7691-4A15-95C4-E834BFD3594A}">
      <dsp:nvSpPr>
        <dsp:cNvPr id="0" name=""/>
        <dsp:cNvSpPr/>
      </dsp:nvSpPr>
      <dsp:spPr>
        <a:xfrm>
          <a:off x="1005" y="1234440"/>
          <a:ext cx="1646470" cy="25923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/>
            <a:t>Plánování výroby</a:t>
          </a:r>
        </a:p>
      </dsp:txBody>
      <dsp:txXfrm>
        <a:off x="1005" y="1234440"/>
        <a:ext cx="1646470" cy="2592324"/>
      </dsp:txXfrm>
    </dsp:sp>
    <dsp:sp modelId="{A9625DAC-0A82-42EA-A73B-069EFC9A0C44}">
      <dsp:nvSpPr>
        <dsp:cNvPr id="0" name=""/>
        <dsp:cNvSpPr/>
      </dsp:nvSpPr>
      <dsp:spPr>
        <a:xfrm>
          <a:off x="1647475" y="1234440"/>
          <a:ext cx="1646470" cy="25923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/>
            <a:t>Podpora různých druhů výroby (hromadná, zakázková, Just In Time)</a:t>
          </a:r>
          <a:endParaRPr lang="cs-CZ" sz="2200" kern="1200" dirty="0"/>
        </a:p>
      </dsp:txBody>
      <dsp:txXfrm>
        <a:off x="1647475" y="1234440"/>
        <a:ext cx="1646470" cy="2592324"/>
      </dsp:txXfrm>
    </dsp:sp>
    <dsp:sp modelId="{B7435A37-F54F-4DCA-A2B1-9552CDCE6226}">
      <dsp:nvSpPr>
        <dsp:cNvPr id="0" name=""/>
        <dsp:cNvSpPr/>
      </dsp:nvSpPr>
      <dsp:spPr>
        <a:xfrm>
          <a:off x="3293946" y="1234440"/>
          <a:ext cx="1646470" cy="25923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smtClean="0"/>
            <a:t>Montáž produktu</a:t>
          </a:r>
          <a:endParaRPr lang="cs-CZ" sz="2200" kern="1200" dirty="0" smtClean="0"/>
        </a:p>
      </dsp:txBody>
      <dsp:txXfrm>
        <a:off x="3293946" y="1234440"/>
        <a:ext cx="1646470" cy="2592324"/>
      </dsp:txXfrm>
    </dsp:sp>
    <dsp:sp modelId="{D481A943-D490-49E4-A93E-C797BD18086C}">
      <dsp:nvSpPr>
        <dsp:cNvPr id="0" name=""/>
        <dsp:cNvSpPr/>
      </dsp:nvSpPr>
      <dsp:spPr>
        <a:xfrm>
          <a:off x="4940416" y="1234440"/>
          <a:ext cx="1646470" cy="25923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smtClean="0"/>
            <a:t>Řízení kvality</a:t>
          </a:r>
          <a:endParaRPr lang="cs-CZ" sz="2200" kern="1200" dirty="0" smtClean="0"/>
        </a:p>
      </dsp:txBody>
      <dsp:txXfrm>
        <a:off x="4940416" y="1234440"/>
        <a:ext cx="1646470" cy="2592324"/>
      </dsp:txXfrm>
    </dsp:sp>
    <dsp:sp modelId="{1528F5BD-4EBF-43FC-8FC7-9C41F64B4A3F}">
      <dsp:nvSpPr>
        <dsp:cNvPr id="0" name=""/>
        <dsp:cNvSpPr/>
      </dsp:nvSpPr>
      <dsp:spPr>
        <a:xfrm>
          <a:off x="6586887" y="1234440"/>
          <a:ext cx="1646470" cy="25923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smtClean="0"/>
            <a:t>Zásobování materiálu</a:t>
          </a:r>
          <a:endParaRPr lang="cs-CZ" sz="2200" kern="1200" dirty="0"/>
        </a:p>
      </dsp:txBody>
      <dsp:txXfrm>
        <a:off x="6586887" y="1234440"/>
        <a:ext cx="1646470" cy="2592324"/>
      </dsp:txXfrm>
    </dsp:sp>
    <dsp:sp modelId="{07854C58-3420-43C9-BDC1-B9D9947F2C9B}">
      <dsp:nvSpPr>
        <dsp:cNvPr id="0" name=""/>
        <dsp:cNvSpPr/>
      </dsp:nvSpPr>
      <dsp:spPr>
        <a:xfrm>
          <a:off x="0" y="3826764"/>
          <a:ext cx="8234363" cy="288036"/>
        </a:xfrm>
        <a:prstGeom prst="rect">
          <a:avLst/>
        </a:prstGeom>
        <a:solidFill>
          <a:schemeClr val="dk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00800" h="1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DE99942-9BB1-4565-8C18-0369B5ECD8DF}">
      <dsp:nvSpPr>
        <dsp:cNvPr id="0" name=""/>
        <dsp:cNvSpPr/>
      </dsp:nvSpPr>
      <dsp:spPr>
        <a:xfrm>
          <a:off x="0" y="0"/>
          <a:ext cx="8234363" cy="1234440"/>
        </a:xfrm>
        <a:prstGeom prst="rect">
          <a:avLst/>
        </a:prstGeom>
        <a:solidFill>
          <a:schemeClr val="dk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5900" kern="1200" dirty="0" smtClean="0">
              <a:latin typeface="Gill Sans MT" pitchFamily="34" charset="-18"/>
            </a:rPr>
            <a:t>Finance a účetnictví</a:t>
          </a:r>
          <a:endParaRPr lang="cs-CZ" sz="5900" kern="1200" dirty="0">
            <a:latin typeface="Gill Sans MT" pitchFamily="34" charset="-18"/>
          </a:endParaRPr>
        </a:p>
      </dsp:txBody>
      <dsp:txXfrm>
        <a:off x="0" y="0"/>
        <a:ext cx="8234363" cy="1234440"/>
      </dsp:txXfrm>
    </dsp:sp>
    <dsp:sp modelId="{9093F726-E6CF-458C-A1F1-9A31B9681164}">
      <dsp:nvSpPr>
        <dsp:cNvPr id="0" name=""/>
        <dsp:cNvSpPr/>
      </dsp:nvSpPr>
      <dsp:spPr>
        <a:xfrm>
          <a:off x="0" y="1234440"/>
          <a:ext cx="2058590" cy="25923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kern="1200" dirty="0" smtClean="0">
              <a:latin typeface="Gill Sans MT" pitchFamily="34" charset="-18"/>
            </a:rPr>
            <a:t>Účetní knihy a výkazy</a:t>
          </a:r>
        </a:p>
      </dsp:txBody>
      <dsp:txXfrm>
        <a:off x="0" y="1234440"/>
        <a:ext cx="2058590" cy="2592324"/>
      </dsp:txXfrm>
    </dsp:sp>
    <dsp:sp modelId="{6B58F2D6-A04D-453A-B315-D9B814DE6CF9}">
      <dsp:nvSpPr>
        <dsp:cNvPr id="0" name=""/>
        <dsp:cNvSpPr/>
      </dsp:nvSpPr>
      <dsp:spPr>
        <a:xfrm>
          <a:off x="2058590" y="1234440"/>
          <a:ext cx="2058590" cy="25923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kern="1200" dirty="0" smtClean="0">
              <a:latin typeface="Gill Sans MT" pitchFamily="34" charset="-18"/>
            </a:rPr>
            <a:t>Správa pohledávek a závazků (fakturace</a:t>
          </a:r>
          <a:r>
            <a:rPr lang="cs-CZ" sz="3100" kern="1200" dirty="0" smtClean="0"/>
            <a:t>)</a:t>
          </a:r>
        </a:p>
      </dsp:txBody>
      <dsp:txXfrm>
        <a:off x="2058590" y="1234440"/>
        <a:ext cx="2058590" cy="2592324"/>
      </dsp:txXfrm>
    </dsp:sp>
    <dsp:sp modelId="{A9A433FC-4BC8-4B2B-A2F2-77C9EFE34AB6}">
      <dsp:nvSpPr>
        <dsp:cNvPr id="0" name=""/>
        <dsp:cNvSpPr/>
      </dsp:nvSpPr>
      <dsp:spPr>
        <a:xfrm>
          <a:off x="4117181" y="1234440"/>
          <a:ext cx="2058590" cy="25923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kern="1200" dirty="0" smtClean="0">
              <a:latin typeface="Gill Sans MT" pitchFamily="34" charset="-18"/>
            </a:rPr>
            <a:t>Pokladna</a:t>
          </a:r>
        </a:p>
      </dsp:txBody>
      <dsp:txXfrm>
        <a:off x="4117181" y="1234440"/>
        <a:ext cx="2058590" cy="2592324"/>
      </dsp:txXfrm>
    </dsp:sp>
    <dsp:sp modelId="{13FE3EB8-56C0-4ED9-BDD3-A4D357C5AE55}">
      <dsp:nvSpPr>
        <dsp:cNvPr id="0" name=""/>
        <dsp:cNvSpPr/>
      </dsp:nvSpPr>
      <dsp:spPr>
        <a:xfrm>
          <a:off x="6175772" y="1234440"/>
          <a:ext cx="2058590" cy="25923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kern="1200" dirty="0" smtClean="0">
              <a:latin typeface="Gill Sans MT" pitchFamily="34" charset="-18"/>
            </a:rPr>
            <a:t>Správa majetku</a:t>
          </a:r>
          <a:endParaRPr lang="cs-CZ" sz="3100" kern="1200" dirty="0">
            <a:latin typeface="Gill Sans MT" pitchFamily="34" charset="-18"/>
          </a:endParaRPr>
        </a:p>
      </dsp:txBody>
      <dsp:txXfrm>
        <a:off x="6175772" y="1234440"/>
        <a:ext cx="2058590" cy="2592324"/>
      </dsp:txXfrm>
    </dsp:sp>
    <dsp:sp modelId="{5EB665E1-CE93-4B83-B2DD-74A6C743AAF7}">
      <dsp:nvSpPr>
        <dsp:cNvPr id="0" name=""/>
        <dsp:cNvSpPr/>
      </dsp:nvSpPr>
      <dsp:spPr>
        <a:xfrm>
          <a:off x="0" y="3826764"/>
          <a:ext cx="8234363" cy="288036"/>
        </a:xfrm>
        <a:prstGeom prst="rect">
          <a:avLst/>
        </a:prstGeom>
        <a:solidFill>
          <a:schemeClr val="dk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EA5BA49-A2BF-48D1-8495-0A98BCF1F01B}">
      <dsp:nvSpPr>
        <dsp:cNvPr id="0" name=""/>
        <dsp:cNvSpPr/>
      </dsp:nvSpPr>
      <dsp:spPr>
        <a:xfrm>
          <a:off x="0" y="0"/>
          <a:ext cx="8234363" cy="1234440"/>
        </a:xfrm>
        <a:prstGeom prst="rect">
          <a:avLst/>
        </a:prstGeom>
        <a:solidFill>
          <a:schemeClr val="dk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5900" kern="1200" dirty="0" smtClean="0">
              <a:latin typeface="Gill Sans MT" pitchFamily="34" charset="-18"/>
            </a:rPr>
            <a:t>Řízení lidských zdrojů</a:t>
          </a:r>
          <a:endParaRPr lang="cs-CZ" sz="5900" kern="1200" dirty="0">
            <a:latin typeface="Gill Sans MT" pitchFamily="34" charset="-18"/>
          </a:endParaRPr>
        </a:p>
      </dsp:txBody>
      <dsp:txXfrm>
        <a:off x="0" y="0"/>
        <a:ext cx="8234363" cy="1234440"/>
      </dsp:txXfrm>
    </dsp:sp>
    <dsp:sp modelId="{531A5167-8AC4-4A09-A842-714F82F3ADD8}">
      <dsp:nvSpPr>
        <dsp:cNvPr id="0" name=""/>
        <dsp:cNvSpPr/>
      </dsp:nvSpPr>
      <dsp:spPr>
        <a:xfrm>
          <a:off x="4020" y="1234440"/>
          <a:ext cx="1371053" cy="25923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>
              <a:latin typeface="Gill Sans MT" pitchFamily="34" charset="-18"/>
            </a:rPr>
            <a:t>Personální evidence</a:t>
          </a:r>
        </a:p>
      </dsp:txBody>
      <dsp:txXfrm>
        <a:off x="4020" y="1234440"/>
        <a:ext cx="1371053" cy="2592324"/>
      </dsp:txXfrm>
    </dsp:sp>
    <dsp:sp modelId="{04818388-658A-493D-BC63-14948CA0C3D2}">
      <dsp:nvSpPr>
        <dsp:cNvPr id="0" name=""/>
        <dsp:cNvSpPr/>
      </dsp:nvSpPr>
      <dsp:spPr>
        <a:xfrm>
          <a:off x="1375074" y="1234440"/>
          <a:ext cx="1371053" cy="25923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>
              <a:latin typeface="Gill Sans MT" pitchFamily="34" charset="-18"/>
            </a:rPr>
            <a:t>Zpracování mezd</a:t>
          </a:r>
        </a:p>
      </dsp:txBody>
      <dsp:txXfrm>
        <a:off x="1375074" y="1234440"/>
        <a:ext cx="1371053" cy="2592324"/>
      </dsp:txXfrm>
    </dsp:sp>
    <dsp:sp modelId="{E378AB27-7427-42AC-8E6C-65B916733A3B}">
      <dsp:nvSpPr>
        <dsp:cNvPr id="0" name=""/>
        <dsp:cNvSpPr/>
      </dsp:nvSpPr>
      <dsp:spPr>
        <a:xfrm>
          <a:off x="2746127" y="1234440"/>
          <a:ext cx="1371053" cy="25923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>
              <a:latin typeface="Gill Sans MT" pitchFamily="34" charset="-18"/>
            </a:rPr>
            <a:t>Docházka</a:t>
          </a:r>
        </a:p>
      </dsp:txBody>
      <dsp:txXfrm>
        <a:off x="2746127" y="1234440"/>
        <a:ext cx="1371053" cy="2592324"/>
      </dsp:txXfrm>
    </dsp:sp>
    <dsp:sp modelId="{6BA8E085-5C6D-4E62-9927-427357F57998}">
      <dsp:nvSpPr>
        <dsp:cNvPr id="0" name=""/>
        <dsp:cNvSpPr/>
      </dsp:nvSpPr>
      <dsp:spPr>
        <a:xfrm>
          <a:off x="4117181" y="1234440"/>
          <a:ext cx="1371053" cy="25923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>
              <a:latin typeface="Gill Sans MT" pitchFamily="34" charset="-18"/>
            </a:rPr>
            <a:t>Vzdělávání</a:t>
          </a:r>
        </a:p>
      </dsp:txBody>
      <dsp:txXfrm>
        <a:off x="4117181" y="1234440"/>
        <a:ext cx="1371053" cy="2592324"/>
      </dsp:txXfrm>
    </dsp:sp>
    <dsp:sp modelId="{30DD1384-8C8B-410E-BD53-AE715A542FF1}">
      <dsp:nvSpPr>
        <dsp:cNvPr id="0" name=""/>
        <dsp:cNvSpPr/>
      </dsp:nvSpPr>
      <dsp:spPr>
        <a:xfrm>
          <a:off x="5488235" y="1234440"/>
          <a:ext cx="1371053" cy="25923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>
              <a:latin typeface="Gill Sans MT" pitchFamily="34" charset="-18"/>
            </a:rPr>
            <a:t>Rozvoj organizace</a:t>
          </a:r>
        </a:p>
      </dsp:txBody>
      <dsp:txXfrm>
        <a:off x="5488235" y="1234440"/>
        <a:ext cx="1371053" cy="2592324"/>
      </dsp:txXfrm>
    </dsp:sp>
    <dsp:sp modelId="{8BB2B276-40B4-43AF-8977-7258124CB811}">
      <dsp:nvSpPr>
        <dsp:cNvPr id="0" name=""/>
        <dsp:cNvSpPr/>
      </dsp:nvSpPr>
      <dsp:spPr>
        <a:xfrm>
          <a:off x="6859288" y="1234440"/>
          <a:ext cx="1371053" cy="25923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>
              <a:latin typeface="Gill Sans MT" pitchFamily="34" charset="-18"/>
            </a:rPr>
            <a:t>Hodnocení</a:t>
          </a:r>
          <a:endParaRPr lang="cs-CZ" sz="2100" kern="1200" dirty="0">
            <a:latin typeface="Gill Sans MT" pitchFamily="34" charset="-18"/>
          </a:endParaRPr>
        </a:p>
      </dsp:txBody>
      <dsp:txXfrm>
        <a:off x="6859288" y="1234440"/>
        <a:ext cx="1371053" cy="2592324"/>
      </dsp:txXfrm>
    </dsp:sp>
    <dsp:sp modelId="{6BBBEA33-DADC-43A5-9B4A-4176085F8193}">
      <dsp:nvSpPr>
        <dsp:cNvPr id="0" name=""/>
        <dsp:cNvSpPr/>
      </dsp:nvSpPr>
      <dsp:spPr>
        <a:xfrm>
          <a:off x="0" y="3826764"/>
          <a:ext cx="8234363" cy="288036"/>
        </a:xfrm>
        <a:prstGeom prst="rect">
          <a:avLst/>
        </a:prstGeom>
        <a:solidFill>
          <a:schemeClr val="dk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5523716-6A5F-4035-9C07-A13F4BBEA81B}">
      <dsp:nvSpPr>
        <dsp:cNvPr id="0" name=""/>
        <dsp:cNvSpPr/>
      </dsp:nvSpPr>
      <dsp:spPr>
        <a:xfrm>
          <a:off x="0" y="0"/>
          <a:ext cx="7524328" cy="1352736"/>
        </a:xfrm>
        <a:prstGeom prst="rect">
          <a:avLst/>
        </a:prstGeom>
        <a:solidFill>
          <a:schemeClr val="dk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600" kern="1200" dirty="0" smtClean="0">
              <a:latin typeface="Gill Sans MT" pitchFamily="34" charset="-18"/>
            </a:rPr>
            <a:t>Řízení dodavatelského řetězce</a:t>
          </a:r>
          <a:endParaRPr lang="cs-CZ" sz="4600" kern="1200" dirty="0">
            <a:latin typeface="Gill Sans MT" pitchFamily="34" charset="-18"/>
          </a:endParaRPr>
        </a:p>
      </dsp:txBody>
      <dsp:txXfrm>
        <a:off x="0" y="0"/>
        <a:ext cx="7524328" cy="1352736"/>
      </dsp:txXfrm>
    </dsp:sp>
    <dsp:sp modelId="{9C647FF6-0416-452C-837C-6690DA86B6F6}">
      <dsp:nvSpPr>
        <dsp:cNvPr id="0" name=""/>
        <dsp:cNvSpPr/>
      </dsp:nvSpPr>
      <dsp:spPr>
        <a:xfrm>
          <a:off x="0" y="1352736"/>
          <a:ext cx="1881082" cy="28407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kern="1200" dirty="0" smtClean="0">
              <a:latin typeface="Gill Sans MT" pitchFamily="34" charset="-18"/>
            </a:rPr>
            <a:t>Správa dodavatelů</a:t>
          </a:r>
          <a:endParaRPr lang="cs-CZ" sz="2900" kern="1200" dirty="0">
            <a:latin typeface="Gill Sans MT" pitchFamily="34" charset="-18"/>
          </a:endParaRPr>
        </a:p>
      </dsp:txBody>
      <dsp:txXfrm>
        <a:off x="0" y="1352736"/>
        <a:ext cx="1881082" cy="2840745"/>
      </dsp:txXfrm>
    </dsp:sp>
    <dsp:sp modelId="{22F30CBE-9569-4BF5-98EE-76B5DBD23E54}">
      <dsp:nvSpPr>
        <dsp:cNvPr id="0" name=""/>
        <dsp:cNvSpPr/>
      </dsp:nvSpPr>
      <dsp:spPr>
        <a:xfrm>
          <a:off x="1881081" y="1352736"/>
          <a:ext cx="1881082" cy="28407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kern="1200" dirty="0" smtClean="0">
              <a:latin typeface="Gill Sans MT" pitchFamily="34" charset="-18"/>
            </a:rPr>
            <a:t>Řízení dopravy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900" kern="1200" dirty="0"/>
        </a:p>
      </dsp:txBody>
      <dsp:txXfrm>
        <a:off x="1881081" y="1352736"/>
        <a:ext cx="1881082" cy="2840745"/>
      </dsp:txXfrm>
    </dsp:sp>
    <dsp:sp modelId="{4D76C817-1D8C-4FB8-9795-7D06F54DFAE7}">
      <dsp:nvSpPr>
        <dsp:cNvPr id="0" name=""/>
        <dsp:cNvSpPr/>
      </dsp:nvSpPr>
      <dsp:spPr>
        <a:xfrm>
          <a:off x="3762163" y="1352736"/>
          <a:ext cx="1881082" cy="28407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kern="1200" dirty="0" smtClean="0">
              <a:latin typeface="Gill Sans MT" pitchFamily="34" charset="-18"/>
            </a:rPr>
            <a:t>Řízení skladu</a:t>
          </a:r>
          <a:endParaRPr lang="cs-CZ" sz="2900" kern="1200" dirty="0">
            <a:latin typeface="Gill Sans MT" pitchFamily="34" charset="-18"/>
          </a:endParaRPr>
        </a:p>
      </dsp:txBody>
      <dsp:txXfrm>
        <a:off x="3762163" y="1352736"/>
        <a:ext cx="1881082" cy="2840745"/>
      </dsp:txXfrm>
    </dsp:sp>
    <dsp:sp modelId="{267F64C9-5136-46A9-9E5D-DC6AEFC3FC5C}">
      <dsp:nvSpPr>
        <dsp:cNvPr id="0" name=""/>
        <dsp:cNvSpPr/>
      </dsp:nvSpPr>
      <dsp:spPr>
        <a:xfrm>
          <a:off x="5643246" y="1352736"/>
          <a:ext cx="1881082" cy="28407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kern="1200" dirty="0" smtClean="0">
              <a:latin typeface="Gill Sans MT" pitchFamily="34" charset="-18"/>
            </a:rPr>
            <a:t>Inventury</a:t>
          </a:r>
          <a:endParaRPr lang="cs-CZ" sz="2900" kern="1200" dirty="0">
            <a:latin typeface="Gill Sans MT" pitchFamily="34" charset="-18"/>
          </a:endParaRPr>
        </a:p>
      </dsp:txBody>
      <dsp:txXfrm>
        <a:off x="5643246" y="1352736"/>
        <a:ext cx="1881082" cy="2840745"/>
      </dsp:txXfrm>
    </dsp:sp>
    <dsp:sp modelId="{7C19D8D8-6687-458D-BBB5-C815A05FF6DA}">
      <dsp:nvSpPr>
        <dsp:cNvPr id="0" name=""/>
        <dsp:cNvSpPr/>
      </dsp:nvSpPr>
      <dsp:spPr>
        <a:xfrm>
          <a:off x="0" y="4193481"/>
          <a:ext cx="7524328" cy="315638"/>
        </a:xfrm>
        <a:prstGeom prst="rect">
          <a:avLst/>
        </a:prstGeom>
        <a:solidFill>
          <a:schemeClr val="dk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3832848-E977-4CA7-ABA2-127D3F2E98ED}">
      <dsp:nvSpPr>
        <dsp:cNvPr id="0" name=""/>
        <dsp:cNvSpPr/>
      </dsp:nvSpPr>
      <dsp:spPr>
        <a:xfrm>
          <a:off x="3334" y="1080120"/>
          <a:ext cx="2507645" cy="266429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600" kern="1200" dirty="0" smtClean="0">
              <a:latin typeface="Gill Sans MT" pitchFamily="34" charset="-18"/>
            </a:rPr>
            <a:t>Integrovaný podnikový IS</a:t>
          </a:r>
          <a:endParaRPr lang="cs-CZ" sz="3600" kern="1200" dirty="0">
            <a:latin typeface="Gill Sans MT" pitchFamily="34" charset="-18"/>
          </a:endParaRPr>
        </a:p>
      </dsp:txBody>
      <dsp:txXfrm>
        <a:off x="3334" y="1080120"/>
        <a:ext cx="2507645" cy="2664294"/>
      </dsp:txXfrm>
    </dsp:sp>
    <dsp:sp modelId="{4FCFFB1C-C29E-49E3-B440-60073747BFC2}">
      <dsp:nvSpPr>
        <dsp:cNvPr id="0" name=""/>
        <dsp:cNvSpPr/>
      </dsp:nvSpPr>
      <dsp:spPr>
        <a:xfrm>
          <a:off x="2602747" y="2084528"/>
          <a:ext cx="655478" cy="655478"/>
        </a:xfrm>
        <a:prstGeom prst="mathEqual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900" kern="1200"/>
        </a:p>
      </dsp:txBody>
      <dsp:txXfrm>
        <a:off x="2602747" y="2084528"/>
        <a:ext cx="655478" cy="655478"/>
      </dsp:txXfrm>
    </dsp:sp>
    <dsp:sp modelId="{AC5981FA-B8E4-4AB0-8FB6-4803CDBD4138}">
      <dsp:nvSpPr>
        <dsp:cNvPr id="0" name=""/>
        <dsp:cNvSpPr/>
      </dsp:nvSpPr>
      <dsp:spPr>
        <a:xfrm>
          <a:off x="3349992" y="726665"/>
          <a:ext cx="4927593" cy="337120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600" kern="1200" dirty="0" smtClean="0">
              <a:latin typeface="Gill Sans MT" pitchFamily="34" charset="-18"/>
            </a:rPr>
            <a:t>komplex aplikací pro podporu specifických funkcí a procesů v podniku </a:t>
          </a:r>
          <a:endParaRPr lang="cs-CZ" sz="3600" kern="1200" dirty="0">
            <a:latin typeface="Gill Sans MT" pitchFamily="34" charset="-18"/>
          </a:endParaRPr>
        </a:p>
      </dsp:txBody>
      <dsp:txXfrm>
        <a:off x="3349992" y="726665"/>
        <a:ext cx="4927593" cy="337120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A2ABAC7-B8E5-435C-B783-81206FEF59D6}">
      <dsp:nvSpPr>
        <dsp:cNvPr id="0" name=""/>
        <dsp:cNvSpPr/>
      </dsp:nvSpPr>
      <dsp:spPr>
        <a:xfrm>
          <a:off x="1706967" y="291632"/>
          <a:ext cx="3629203" cy="3629203"/>
        </a:xfrm>
        <a:prstGeom prst="pie">
          <a:avLst>
            <a:gd name="adj1" fmla="val 16200000"/>
            <a:gd name="adj2" fmla="val 18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700" kern="1200" baseline="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baseline="0" dirty="0" smtClean="0">
              <a:latin typeface="Gill Sans MT" pitchFamily="34" charset="-18"/>
            </a:rPr>
            <a:t>Technologie</a:t>
          </a:r>
        </a:p>
      </dsp:txBody>
      <dsp:txXfrm>
        <a:off x="3680130" y="961306"/>
        <a:ext cx="1231336" cy="1209734"/>
      </dsp:txXfrm>
    </dsp:sp>
    <dsp:sp modelId="{83989380-9708-408E-B23A-7A070A3492A4}">
      <dsp:nvSpPr>
        <dsp:cNvPr id="0" name=""/>
        <dsp:cNvSpPr/>
      </dsp:nvSpPr>
      <dsp:spPr>
        <a:xfrm>
          <a:off x="1706976" y="297046"/>
          <a:ext cx="3629203" cy="3629203"/>
        </a:xfrm>
        <a:prstGeom prst="pie">
          <a:avLst>
            <a:gd name="adj1" fmla="val 1800000"/>
            <a:gd name="adj2" fmla="val 90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baseline="0" dirty="0" smtClean="0">
              <a:latin typeface="Gill Sans MT" pitchFamily="34" charset="-18"/>
            </a:rPr>
            <a:t>Management</a:t>
          </a:r>
          <a:endParaRPr lang="cs-CZ" sz="2000" kern="1200" baseline="0" dirty="0">
            <a:latin typeface="Gill Sans MT" pitchFamily="34" charset="-18"/>
          </a:endParaRPr>
        </a:p>
      </dsp:txBody>
      <dsp:txXfrm>
        <a:off x="2700686" y="2586901"/>
        <a:ext cx="1641782" cy="1123324"/>
      </dsp:txXfrm>
    </dsp:sp>
    <dsp:sp modelId="{02A8297A-82C8-45AB-B305-E8D998314C92}">
      <dsp:nvSpPr>
        <dsp:cNvPr id="0" name=""/>
        <dsp:cNvSpPr/>
      </dsp:nvSpPr>
      <dsp:spPr>
        <a:xfrm>
          <a:off x="1689048" y="297046"/>
          <a:ext cx="3629203" cy="3629203"/>
        </a:xfrm>
        <a:prstGeom prst="pie">
          <a:avLst>
            <a:gd name="adj1" fmla="val 90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kern="1200" baseline="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baseline="0" dirty="0" smtClean="0">
              <a:latin typeface="Gill Sans MT" pitchFamily="34" charset="-18"/>
            </a:rPr>
            <a:t>Organizace</a:t>
          </a:r>
          <a:endParaRPr lang="cs-CZ" sz="2000" kern="1200" baseline="0" dirty="0">
            <a:latin typeface="Gill Sans MT" pitchFamily="34" charset="-18"/>
          </a:endParaRPr>
        </a:p>
      </dsp:txBody>
      <dsp:txXfrm>
        <a:off x="2077891" y="1009926"/>
        <a:ext cx="1231336" cy="1209734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3F811B-84AE-4890-B143-0AFDEEEC0999}">
      <dsp:nvSpPr>
        <dsp:cNvPr id="0" name=""/>
        <dsp:cNvSpPr/>
      </dsp:nvSpPr>
      <dsp:spPr>
        <a:xfrm>
          <a:off x="2360149" y="15780"/>
          <a:ext cx="2360149" cy="1373410"/>
        </a:xfrm>
        <a:prstGeom prst="trapezoid">
          <a:avLst>
            <a:gd name="adj" fmla="val 85923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3200" kern="1200" dirty="0" smtClean="0"/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>
              <a:latin typeface="Gill Sans MT" pitchFamily="34" charset="-18"/>
            </a:rPr>
            <a:t>Aplikace</a:t>
          </a:r>
          <a:endParaRPr lang="cs-CZ" sz="2800" kern="1200" dirty="0">
            <a:latin typeface="Gill Sans MT" pitchFamily="34" charset="-18"/>
          </a:endParaRPr>
        </a:p>
      </dsp:txBody>
      <dsp:txXfrm>
        <a:off x="2360149" y="15780"/>
        <a:ext cx="2360149" cy="1373410"/>
      </dsp:txXfrm>
    </dsp:sp>
    <dsp:sp modelId="{6C43031A-2F6F-4235-8C59-393CF4C253EF}">
      <dsp:nvSpPr>
        <dsp:cNvPr id="0" name=""/>
        <dsp:cNvSpPr/>
      </dsp:nvSpPr>
      <dsp:spPr>
        <a:xfrm>
          <a:off x="1180074" y="1373410"/>
          <a:ext cx="4720298" cy="1373410"/>
        </a:xfrm>
        <a:prstGeom prst="trapezoid">
          <a:avLst>
            <a:gd name="adj" fmla="val 85923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>
              <a:latin typeface="Gill Sans MT" pitchFamily="34" charset="-18"/>
            </a:rPr>
            <a:t>IS funkční oblasti</a:t>
          </a:r>
          <a:endParaRPr lang="cs-CZ" sz="2800" kern="1200" dirty="0">
            <a:latin typeface="Gill Sans MT" pitchFamily="34" charset="-18"/>
          </a:endParaRPr>
        </a:p>
      </dsp:txBody>
      <dsp:txXfrm>
        <a:off x="2006126" y="1373410"/>
        <a:ext cx="3068194" cy="1373410"/>
      </dsp:txXfrm>
    </dsp:sp>
    <dsp:sp modelId="{BE96BB56-C0BD-405E-BFD7-E23B5DC87801}">
      <dsp:nvSpPr>
        <dsp:cNvPr id="0" name=""/>
        <dsp:cNvSpPr/>
      </dsp:nvSpPr>
      <dsp:spPr>
        <a:xfrm>
          <a:off x="0" y="2746821"/>
          <a:ext cx="7080447" cy="1373410"/>
        </a:xfrm>
        <a:prstGeom prst="trapezoid">
          <a:avLst>
            <a:gd name="adj" fmla="val 85923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>
              <a:latin typeface="Gill Sans MT" pitchFamily="34" charset="-18"/>
            </a:rPr>
            <a:t>Integrovaný podnikový systém</a:t>
          </a:r>
          <a:endParaRPr lang="cs-CZ" sz="2800" kern="1200" dirty="0">
            <a:latin typeface="Gill Sans MT" pitchFamily="34" charset="-18"/>
          </a:endParaRPr>
        </a:p>
      </dsp:txBody>
      <dsp:txXfrm>
        <a:off x="1239078" y="2746821"/>
        <a:ext cx="4602291" cy="137341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2E5B2D-DA42-459C-B397-B6F383557FB2}">
      <dsp:nvSpPr>
        <dsp:cNvPr id="0" name=""/>
        <dsp:cNvSpPr/>
      </dsp:nvSpPr>
      <dsp:spPr>
        <a:xfrm>
          <a:off x="2479404" y="0"/>
          <a:ext cx="1638182" cy="1026114"/>
        </a:xfrm>
        <a:prstGeom prst="trapezoid">
          <a:avLst>
            <a:gd name="adj" fmla="val 79825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latin typeface="Gill Sans MT" pitchFamily="34" charset="-18"/>
            </a:rPr>
            <a:t>Vrcholový management</a:t>
          </a:r>
          <a:endParaRPr lang="cs-CZ" sz="2400" kern="1200" dirty="0">
            <a:latin typeface="Gill Sans MT" pitchFamily="34" charset="-18"/>
          </a:endParaRPr>
        </a:p>
      </dsp:txBody>
      <dsp:txXfrm>
        <a:off x="2479404" y="0"/>
        <a:ext cx="1638182" cy="1026114"/>
      </dsp:txXfrm>
    </dsp:sp>
    <dsp:sp modelId="{3C9B4CF6-DFD4-4F4C-89EF-CDCFD769BD88}">
      <dsp:nvSpPr>
        <dsp:cNvPr id="0" name=""/>
        <dsp:cNvSpPr/>
      </dsp:nvSpPr>
      <dsp:spPr>
        <a:xfrm>
          <a:off x="1638182" y="1026114"/>
          <a:ext cx="3276364" cy="1026114"/>
        </a:xfrm>
        <a:prstGeom prst="trapezoid">
          <a:avLst>
            <a:gd name="adj" fmla="val 79825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latin typeface="Gill Sans MT" pitchFamily="34" charset="-18"/>
            </a:rPr>
            <a:t>Střední management</a:t>
          </a:r>
          <a:endParaRPr lang="cs-CZ" sz="2400" kern="1200" dirty="0">
            <a:latin typeface="Gill Sans MT" pitchFamily="34" charset="-18"/>
          </a:endParaRPr>
        </a:p>
      </dsp:txBody>
      <dsp:txXfrm>
        <a:off x="2211545" y="1026114"/>
        <a:ext cx="2129636" cy="1026114"/>
      </dsp:txXfrm>
    </dsp:sp>
    <dsp:sp modelId="{9FB990D4-48A3-44B7-90D4-01379E7A7A7D}">
      <dsp:nvSpPr>
        <dsp:cNvPr id="0" name=""/>
        <dsp:cNvSpPr/>
      </dsp:nvSpPr>
      <dsp:spPr>
        <a:xfrm>
          <a:off x="819090" y="2052228"/>
          <a:ext cx="4914546" cy="1026114"/>
        </a:xfrm>
        <a:prstGeom prst="trapezoid">
          <a:avLst>
            <a:gd name="adj" fmla="val 79825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latin typeface="Gill Sans MT" pitchFamily="34" charset="-18"/>
            </a:rPr>
            <a:t>Pracovníci pracují s daty a znalostmi</a:t>
          </a:r>
          <a:endParaRPr lang="cs-CZ" sz="2400" kern="1200" dirty="0">
            <a:latin typeface="Gill Sans MT" pitchFamily="34" charset="-18"/>
          </a:endParaRPr>
        </a:p>
      </dsp:txBody>
      <dsp:txXfrm>
        <a:off x="1679136" y="2052228"/>
        <a:ext cx="3194454" cy="1026114"/>
      </dsp:txXfrm>
    </dsp:sp>
    <dsp:sp modelId="{58E8FD25-F2A4-4570-B062-F95D7C4502B8}">
      <dsp:nvSpPr>
        <dsp:cNvPr id="0" name=""/>
        <dsp:cNvSpPr/>
      </dsp:nvSpPr>
      <dsp:spPr>
        <a:xfrm>
          <a:off x="0" y="3078342"/>
          <a:ext cx="6552728" cy="1026114"/>
        </a:xfrm>
        <a:prstGeom prst="trapezoid">
          <a:avLst>
            <a:gd name="adj" fmla="val 79825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latin typeface="Gill Sans MT" pitchFamily="34" charset="-18"/>
            </a:rPr>
            <a:t>Pracovníci zjišťují informace, pořizují data a realizují výkonné činnosti</a:t>
          </a:r>
          <a:endParaRPr lang="cs-CZ" sz="2400" kern="1200" dirty="0">
            <a:latin typeface="Gill Sans MT" pitchFamily="34" charset="-18"/>
          </a:endParaRPr>
        </a:p>
      </dsp:txBody>
      <dsp:txXfrm>
        <a:off x="1146727" y="3078342"/>
        <a:ext cx="4259273" cy="1026114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64AE972-14AC-41C4-A742-A37EDC2A9FBC}">
      <dsp:nvSpPr>
        <dsp:cNvPr id="0" name=""/>
        <dsp:cNvSpPr/>
      </dsp:nvSpPr>
      <dsp:spPr>
        <a:xfrm>
          <a:off x="3793" y="1613014"/>
          <a:ext cx="1579666" cy="53417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>
              <a:latin typeface="Gill Sans MT" pitchFamily="34" charset="-18"/>
            </a:rPr>
            <a:t>Řízení vztahů se zákazníky (Obchod a marketing</a:t>
          </a:r>
          <a:r>
            <a:rPr lang="cs-CZ" sz="1100" kern="1200" dirty="0" smtClean="0"/>
            <a:t>)</a:t>
          </a:r>
          <a:endParaRPr lang="cs-CZ" sz="1100" kern="1200" dirty="0"/>
        </a:p>
      </dsp:txBody>
      <dsp:txXfrm>
        <a:off x="3793" y="1613014"/>
        <a:ext cx="1579666" cy="534170"/>
      </dsp:txXfrm>
    </dsp:sp>
    <dsp:sp modelId="{7A9AE5C7-4B8B-4D44-BEB5-A6C92E0AB999}">
      <dsp:nvSpPr>
        <dsp:cNvPr id="0" name=""/>
        <dsp:cNvSpPr/>
      </dsp:nvSpPr>
      <dsp:spPr>
        <a:xfrm>
          <a:off x="7728" y="2127970"/>
          <a:ext cx="1571796" cy="134419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>
              <a:latin typeface="Gill Sans MT" pitchFamily="34" charset="-18"/>
            </a:rPr>
            <a:t>CRM (</a:t>
          </a:r>
          <a:r>
            <a:rPr lang="cs-CZ" sz="1200" kern="1200" dirty="0" err="1" smtClean="0">
              <a:latin typeface="Gill Sans MT" pitchFamily="34" charset="-18"/>
            </a:rPr>
            <a:t>Customer</a:t>
          </a:r>
          <a:r>
            <a:rPr lang="cs-CZ" sz="1200" kern="1200" dirty="0" smtClean="0">
              <a:latin typeface="Gill Sans MT" pitchFamily="34" charset="-18"/>
            </a:rPr>
            <a:t> </a:t>
          </a:r>
          <a:r>
            <a:rPr lang="cs-CZ" sz="1200" kern="1200" dirty="0" err="1" smtClean="0">
              <a:latin typeface="Gill Sans MT" pitchFamily="34" charset="-18"/>
            </a:rPr>
            <a:t>Relationship</a:t>
          </a:r>
          <a:r>
            <a:rPr lang="cs-CZ" sz="1200" kern="1200" dirty="0" smtClean="0">
              <a:latin typeface="Gill Sans MT" pitchFamily="34" charset="-18"/>
            </a:rPr>
            <a:t> Management)</a:t>
          </a:r>
          <a:endParaRPr lang="cs-CZ" sz="1200" kern="1200" dirty="0">
            <a:latin typeface="Gill Sans MT" pitchFamily="34" charset="-18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>
              <a:latin typeface="Gill Sans MT" pitchFamily="34" charset="-18"/>
            </a:rPr>
            <a:t>Řízení vztahů se zákazníky</a:t>
          </a:r>
          <a:endParaRPr lang="cs-CZ" sz="1200" kern="1200" dirty="0">
            <a:latin typeface="Gill Sans MT" pitchFamily="34" charset="-18"/>
          </a:endParaRPr>
        </a:p>
      </dsp:txBody>
      <dsp:txXfrm>
        <a:off x="7728" y="2127970"/>
        <a:ext cx="1571796" cy="1344199"/>
      </dsp:txXfrm>
    </dsp:sp>
    <dsp:sp modelId="{9D7FB6BD-0AF2-4758-B668-8EB815A7A652}">
      <dsp:nvSpPr>
        <dsp:cNvPr id="0" name=""/>
        <dsp:cNvSpPr/>
      </dsp:nvSpPr>
      <dsp:spPr>
        <a:xfrm>
          <a:off x="1784508" y="1622620"/>
          <a:ext cx="1436060" cy="53417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>
              <a:latin typeface="Gill Sans MT" pitchFamily="34" charset="-18"/>
            </a:rPr>
            <a:t>Výroba a logistika</a:t>
          </a:r>
          <a:endParaRPr lang="cs-CZ" sz="1200" kern="1200" dirty="0">
            <a:latin typeface="Gill Sans MT" pitchFamily="34" charset="-18"/>
          </a:endParaRPr>
        </a:p>
      </dsp:txBody>
      <dsp:txXfrm>
        <a:off x="1784508" y="1622620"/>
        <a:ext cx="1436060" cy="534175"/>
      </dsp:txXfrm>
    </dsp:sp>
    <dsp:sp modelId="{96CA0A81-18AD-41F4-898D-4FE2D1FF0812}">
      <dsp:nvSpPr>
        <dsp:cNvPr id="0" name=""/>
        <dsp:cNvSpPr/>
      </dsp:nvSpPr>
      <dsp:spPr>
        <a:xfrm>
          <a:off x="1784508" y="2156793"/>
          <a:ext cx="1436060" cy="130577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err="1" smtClean="0">
              <a:latin typeface="Gill Sans MT" pitchFamily="34" charset="-18"/>
            </a:rPr>
            <a:t>Manufacturing</a:t>
          </a:r>
          <a:r>
            <a:rPr lang="cs-CZ" sz="1200" kern="1200" dirty="0" smtClean="0">
              <a:latin typeface="Gill Sans MT" pitchFamily="34" charset="-18"/>
            </a:rPr>
            <a:t> System</a:t>
          </a:r>
          <a:endParaRPr lang="cs-CZ" sz="1200" kern="1200" dirty="0">
            <a:latin typeface="Gill Sans MT" pitchFamily="34" charset="-18"/>
          </a:endParaRPr>
        </a:p>
      </dsp:txBody>
      <dsp:txXfrm>
        <a:off x="1784508" y="2156793"/>
        <a:ext cx="1436060" cy="1305770"/>
      </dsp:txXfrm>
    </dsp:sp>
    <dsp:sp modelId="{640384B0-74B8-4ABC-9971-E38D49A4DC50}">
      <dsp:nvSpPr>
        <dsp:cNvPr id="0" name=""/>
        <dsp:cNvSpPr/>
      </dsp:nvSpPr>
      <dsp:spPr>
        <a:xfrm>
          <a:off x="3421617" y="1622621"/>
          <a:ext cx="1436060" cy="53417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>
              <a:latin typeface="Gill Sans MT" pitchFamily="34" charset="-18"/>
            </a:rPr>
            <a:t>Finance a účetnictv</a:t>
          </a:r>
          <a:r>
            <a:rPr lang="cs-CZ" sz="1100" kern="1200" dirty="0" smtClean="0"/>
            <a:t>í</a:t>
          </a:r>
          <a:endParaRPr lang="cs-CZ" sz="1100" kern="1200" dirty="0"/>
        </a:p>
      </dsp:txBody>
      <dsp:txXfrm>
        <a:off x="3421617" y="1622621"/>
        <a:ext cx="1436060" cy="534170"/>
      </dsp:txXfrm>
    </dsp:sp>
    <dsp:sp modelId="{7D2687EA-59BA-423D-9EEA-A38EEBC71834}">
      <dsp:nvSpPr>
        <dsp:cNvPr id="0" name=""/>
        <dsp:cNvSpPr/>
      </dsp:nvSpPr>
      <dsp:spPr>
        <a:xfrm>
          <a:off x="3421617" y="2156791"/>
          <a:ext cx="1436060" cy="130577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>
              <a:latin typeface="Gill Sans MT" pitchFamily="34" charset="-18"/>
            </a:rPr>
            <a:t>Finance and Accounting System</a:t>
          </a:r>
          <a:endParaRPr lang="cs-CZ" sz="1200" kern="1200" dirty="0">
            <a:latin typeface="Gill Sans MT" pitchFamily="34" charset="-18"/>
          </a:endParaRPr>
        </a:p>
      </dsp:txBody>
      <dsp:txXfrm>
        <a:off x="3421617" y="2156791"/>
        <a:ext cx="1436060" cy="1305770"/>
      </dsp:txXfrm>
    </dsp:sp>
    <dsp:sp modelId="{440C0A15-7057-41F9-BBEF-B0B403EDA84F}">
      <dsp:nvSpPr>
        <dsp:cNvPr id="0" name=""/>
        <dsp:cNvSpPr/>
      </dsp:nvSpPr>
      <dsp:spPr>
        <a:xfrm>
          <a:off x="5058726" y="1622620"/>
          <a:ext cx="1436060" cy="53417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>
              <a:latin typeface="Gill Sans MT" pitchFamily="34" charset="-18"/>
            </a:rPr>
            <a:t>Řízení lidských zdrojů</a:t>
          </a:r>
          <a:endParaRPr lang="cs-CZ" sz="1100" kern="1200" dirty="0">
            <a:latin typeface="Gill Sans MT" pitchFamily="34" charset="-18"/>
          </a:endParaRPr>
        </a:p>
      </dsp:txBody>
      <dsp:txXfrm>
        <a:off x="5058726" y="1622620"/>
        <a:ext cx="1436060" cy="534175"/>
      </dsp:txXfrm>
    </dsp:sp>
    <dsp:sp modelId="{45BB2821-C089-462D-9B57-F018123DD680}">
      <dsp:nvSpPr>
        <dsp:cNvPr id="0" name=""/>
        <dsp:cNvSpPr/>
      </dsp:nvSpPr>
      <dsp:spPr>
        <a:xfrm>
          <a:off x="5058726" y="2156793"/>
          <a:ext cx="1436060" cy="130577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>
              <a:latin typeface="Gill Sans MT" pitchFamily="34" charset="-18"/>
            </a:rPr>
            <a:t>HRM (</a:t>
          </a:r>
          <a:r>
            <a:rPr lang="cs-CZ" sz="1200" kern="1200" dirty="0" err="1" smtClean="0">
              <a:latin typeface="Gill Sans MT" pitchFamily="34" charset="-18"/>
            </a:rPr>
            <a:t>Human</a:t>
          </a:r>
          <a:r>
            <a:rPr lang="cs-CZ" sz="1200" kern="1200" dirty="0" smtClean="0">
              <a:latin typeface="Gill Sans MT" pitchFamily="34" charset="-18"/>
            </a:rPr>
            <a:t> </a:t>
          </a:r>
          <a:r>
            <a:rPr lang="cs-CZ" sz="1200" kern="1200" dirty="0" err="1" smtClean="0">
              <a:latin typeface="Gill Sans MT" pitchFamily="34" charset="-18"/>
            </a:rPr>
            <a:t>Resources</a:t>
          </a:r>
          <a:r>
            <a:rPr lang="cs-CZ" sz="1200" kern="1200" dirty="0" smtClean="0">
              <a:latin typeface="Gill Sans MT" pitchFamily="34" charset="-18"/>
            </a:rPr>
            <a:t> Management)</a:t>
          </a:r>
          <a:endParaRPr lang="cs-CZ" sz="1200" kern="1200" dirty="0">
            <a:latin typeface="Gill Sans MT" pitchFamily="34" charset="-18"/>
          </a:endParaRPr>
        </a:p>
      </dsp:txBody>
      <dsp:txXfrm>
        <a:off x="5058726" y="2156793"/>
        <a:ext cx="1436060" cy="1305770"/>
      </dsp:txXfrm>
    </dsp:sp>
    <dsp:sp modelId="{37DED2A3-B9CA-441C-8F26-150B08B64710}">
      <dsp:nvSpPr>
        <dsp:cNvPr id="0" name=""/>
        <dsp:cNvSpPr/>
      </dsp:nvSpPr>
      <dsp:spPr>
        <a:xfrm>
          <a:off x="6695834" y="1622620"/>
          <a:ext cx="1436060" cy="53417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>
              <a:latin typeface="Gill Sans MT" pitchFamily="34" charset="-18"/>
            </a:rPr>
            <a:t>Řízení dodavatelů</a:t>
          </a:r>
          <a:endParaRPr lang="cs-CZ" sz="1100" kern="1200" dirty="0">
            <a:latin typeface="Gill Sans MT" pitchFamily="34" charset="-18"/>
          </a:endParaRPr>
        </a:p>
      </dsp:txBody>
      <dsp:txXfrm>
        <a:off x="6695834" y="1622620"/>
        <a:ext cx="1436060" cy="534175"/>
      </dsp:txXfrm>
    </dsp:sp>
    <dsp:sp modelId="{56B774B9-3AB7-44E0-815D-FCA7E4423D14}">
      <dsp:nvSpPr>
        <dsp:cNvPr id="0" name=""/>
        <dsp:cNvSpPr/>
      </dsp:nvSpPr>
      <dsp:spPr>
        <a:xfrm>
          <a:off x="6695834" y="2156793"/>
          <a:ext cx="1436060" cy="130577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>
              <a:latin typeface="Gill Sans MT" pitchFamily="34" charset="-18"/>
            </a:rPr>
            <a:t>SCM (</a:t>
          </a:r>
          <a:r>
            <a:rPr lang="cs-CZ" sz="1200" kern="1200" dirty="0" err="1" smtClean="0">
              <a:latin typeface="Gill Sans MT" pitchFamily="34" charset="-18"/>
            </a:rPr>
            <a:t>Supply</a:t>
          </a:r>
          <a:r>
            <a:rPr lang="cs-CZ" sz="1200" kern="1200" dirty="0" smtClean="0">
              <a:latin typeface="Gill Sans MT" pitchFamily="34" charset="-18"/>
            </a:rPr>
            <a:t> </a:t>
          </a:r>
          <a:r>
            <a:rPr lang="cs-CZ" sz="1200" kern="1200" dirty="0" err="1" smtClean="0">
              <a:latin typeface="Gill Sans MT" pitchFamily="34" charset="-18"/>
            </a:rPr>
            <a:t>Chain</a:t>
          </a:r>
          <a:r>
            <a:rPr lang="cs-CZ" sz="1200" kern="1200" dirty="0" smtClean="0">
              <a:latin typeface="Gill Sans MT" pitchFamily="34" charset="-18"/>
            </a:rPr>
            <a:t> Management)</a:t>
          </a:r>
          <a:endParaRPr lang="cs-CZ" sz="1200" kern="1200" dirty="0">
            <a:latin typeface="Gill Sans MT" pitchFamily="34" charset="-18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>
              <a:latin typeface="Gill Sans MT" pitchFamily="34" charset="-18"/>
            </a:rPr>
            <a:t>Řízení dodavatelského řetězce</a:t>
          </a:r>
          <a:endParaRPr lang="cs-CZ" sz="1200" kern="1200" dirty="0">
            <a:latin typeface="Gill Sans MT" pitchFamily="34" charset="-18"/>
          </a:endParaRPr>
        </a:p>
      </dsp:txBody>
      <dsp:txXfrm>
        <a:off x="6695834" y="2156793"/>
        <a:ext cx="1436060" cy="130577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6C5B83E-62C5-4CBD-B627-CADD6B92A9B5}">
      <dsp:nvSpPr>
        <dsp:cNvPr id="0" name=""/>
        <dsp:cNvSpPr/>
      </dsp:nvSpPr>
      <dsp:spPr>
        <a:xfrm>
          <a:off x="0" y="0"/>
          <a:ext cx="8064896" cy="1455936"/>
        </a:xfrm>
        <a:prstGeom prst="trapezoid">
          <a:avLst>
            <a:gd name="adj" fmla="val 276966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 dirty="0" smtClean="0">
              <a:latin typeface="Gill Sans MT" pitchFamily="34" charset="-18"/>
            </a:rPr>
            <a:t>Manažerský IS</a:t>
          </a:r>
          <a:endParaRPr lang="cs-CZ" sz="3200" kern="1200" dirty="0">
            <a:latin typeface="Gill Sans MT" pitchFamily="34" charset="-18"/>
          </a:endParaRPr>
        </a:p>
      </dsp:txBody>
      <dsp:txXfrm>
        <a:off x="0" y="0"/>
        <a:ext cx="8064896" cy="1455936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FBCA02F-D2E0-4BF1-B32D-0D8ADC94A4AC}">
      <dsp:nvSpPr>
        <dsp:cNvPr id="0" name=""/>
        <dsp:cNvSpPr/>
      </dsp:nvSpPr>
      <dsp:spPr>
        <a:xfrm>
          <a:off x="0" y="0"/>
          <a:ext cx="8234363" cy="1234440"/>
        </a:xfrm>
        <a:prstGeom prst="rect">
          <a:avLst/>
        </a:prstGeom>
        <a:solidFill>
          <a:schemeClr val="dk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600" kern="1200" dirty="0" smtClean="0">
              <a:latin typeface="Gill Sans MT" pitchFamily="34" charset="-18"/>
            </a:rPr>
            <a:t>Řízení vztahů se zákazníky (Obchod a marketing)</a:t>
          </a:r>
          <a:endParaRPr lang="cs-CZ" sz="3600" kern="1200" dirty="0">
            <a:latin typeface="Gill Sans MT" pitchFamily="34" charset="-18"/>
          </a:endParaRPr>
        </a:p>
      </dsp:txBody>
      <dsp:txXfrm>
        <a:off x="0" y="0"/>
        <a:ext cx="8234363" cy="1234440"/>
      </dsp:txXfrm>
    </dsp:sp>
    <dsp:sp modelId="{FC140FB4-B9AB-49B5-9FC5-00290C95FD24}">
      <dsp:nvSpPr>
        <dsp:cNvPr id="0" name=""/>
        <dsp:cNvSpPr/>
      </dsp:nvSpPr>
      <dsp:spPr>
        <a:xfrm>
          <a:off x="0" y="1234440"/>
          <a:ext cx="2058590" cy="25923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kern="1200" dirty="0" smtClean="0"/>
            <a:t>Identifikace zákazníků</a:t>
          </a:r>
        </a:p>
      </dsp:txBody>
      <dsp:txXfrm>
        <a:off x="0" y="1234440"/>
        <a:ext cx="2058590" cy="2592324"/>
      </dsp:txXfrm>
    </dsp:sp>
    <dsp:sp modelId="{1B83F26A-7696-4A16-BF36-78D21CD591C1}">
      <dsp:nvSpPr>
        <dsp:cNvPr id="0" name=""/>
        <dsp:cNvSpPr/>
      </dsp:nvSpPr>
      <dsp:spPr>
        <a:xfrm>
          <a:off x="2058590" y="1234440"/>
          <a:ext cx="2058590" cy="25923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kern="1200" dirty="0" smtClean="0"/>
            <a:t>Propagace produktů a služeb</a:t>
          </a:r>
          <a:endParaRPr lang="cs-CZ" sz="2700" kern="1200" dirty="0"/>
        </a:p>
      </dsp:txBody>
      <dsp:txXfrm>
        <a:off x="2058590" y="1234440"/>
        <a:ext cx="2058590" cy="2592324"/>
      </dsp:txXfrm>
    </dsp:sp>
    <dsp:sp modelId="{43CFAE4A-29A8-4DF2-91B8-DA2EA12EBF18}">
      <dsp:nvSpPr>
        <dsp:cNvPr id="0" name=""/>
        <dsp:cNvSpPr/>
      </dsp:nvSpPr>
      <dsp:spPr>
        <a:xfrm>
          <a:off x="4117181" y="1234440"/>
          <a:ext cx="2058590" cy="25923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kern="1200" dirty="0" smtClean="0"/>
            <a:t>Prodej produktů a služeb</a:t>
          </a:r>
          <a:endParaRPr lang="cs-CZ" sz="2700" kern="1200" dirty="0"/>
        </a:p>
      </dsp:txBody>
      <dsp:txXfrm>
        <a:off x="4117181" y="1234440"/>
        <a:ext cx="2058590" cy="2592324"/>
      </dsp:txXfrm>
    </dsp:sp>
    <dsp:sp modelId="{80B31774-C162-46B7-A079-D867F338FA98}">
      <dsp:nvSpPr>
        <dsp:cNvPr id="0" name=""/>
        <dsp:cNvSpPr/>
      </dsp:nvSpPr>
      <dsp:spPr>
        <a:xfrm>
          <a:off x="6175772" y="1234440"/>
          <a:ext cx="2058590" cy="25923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kern="1200" smtClean="0"/>
            <a:t>Poprodejní servis</a:t>
          </a:r>
          <a:endParaRPr lang="cs-CZ" sz="2700" kern="1200" dirty="0"/>
        </a:p>
      </dsp:txBody>
      <dsp:txXfrm>
        <a:off x="6175772" y="1234440"/>
        <a:ext cx="2058590" cy="2592324"/>
      </dsp:txXfrm>
    </dsp:sp>
    <dsp:sp modelId="{6164392D-2E23-472B-9B7C-5B3B197A0A6F}">
      <dsp:nvSpPr>
        <dsp:cNvPr id="0" name=""/>
        <dsp:cNvSpPr/>
      </dsp:nvSpPr>
      <dsp:spPr>
        <a:xfrm>
          <a:off x="0" y="3826764"/>
          <a:ext cx="8234363" cy="288036"/>
        </a:xfrm>
        <a:prstGeom prst="rect">
          <a:avLst/>
        </a:prstGeom>
        <a:solidFill>
          <a:schemeClr val="dk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0D96B3-DA30-4159-BC95-B61AF70BEA4A}" type="datetimeFigureOut">
              <a:rPr lang="cs-CZ" smtClean="0"/>
              <a:pPr/>
              <a:t>25.7.2012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B4EF25-50F8-4187-83B4-78305C4786A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6196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4EF25-50F8-4187-83B4-78305C4786AE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4EF25-50F8-4187-83B4-78305C4786AE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4EF25-50F8-4187-83B4-78305C4786AE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4EF25-50F8-4187-83B4-78305C4786AE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4EF25-50F8-4187-83B4-78305C4786AE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4EF25-50F8-4187-83B4-78305C4786AE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4EF25-50F8-4187-83B4-78305C4786AE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4EF25-50F8-4187-83B4-78305C4786AE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4EF25-50F8-4187-83B4-78305C4786AE}" type="slidenum">
              <a:rPr lang="cs-CZ" smtClean="0"/>
              <a:pPr/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4EF25-50F8-4187-83B4-78305C4786AE}" type="slidenum">
              <a:rPr lang="cs-CZ" smtClean="0"/>
              <a:pPr/>
              <a:t>18</a:t>
            </a:fld>
            <a:endParaRPr 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4EF25-50F8-4187-83B4-78305C4786AE}" type="slidenum">
              <a:rPr lang="cs-CZ" smtClean="0"/>
              <a:pPr/>
              <a:t>19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4EF25-50F8-4187-83B4-78305C4786AE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4EF25-50F8-4187-83B4-78305C4786AE}" type="slidenum">
              <a:rPr lang="cs-CZ" smtClean="0"/>
              <a:pPr/>
              <a:t>20</a:t>
            </a:fld>
            <a:endParaRPr 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4EF25-50F8-4187-83B4-78305C4786AE}" type="slidenum">
              <a:rPr lang="cs-CZ" smtClean="0"/>
              <a:pPr/>
              <a:t>21</a:t>
            </a:fld>
            <a:endParaRPr 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4EF25-50F8-4187-83B4-78305C4786AE}" type="slidenum">
              <a:rPr lang="cs-CZ" smtClean="0"/>
              <a:pPr/>
              <a:t>22</a:t>
            </a:fld>
            <a:endParaRPr 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4EF25-50F8-4187-83B4-78305C4786AE}" type="slidenum">
              <a:rPr lang="cs-CZ" smtClean="0"/>
              <a:pPr/>
              <a:t>23</a:t>
            </a:fld>
            <a:endParaRPr 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4EF25-50F8-4187-83B4-78305C4786AE}" type="slidenum">
              <a:rPr lang="cs-CZ" smtClean="0"/>
              <a:pPr/>
              <a:t>24</a:t>
            </a:fld>
            <a:endParaRPr 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4EF25-50F8-4187-83B4-78305C4786AE}" type="slidenum">
              <a:rPr lang="cs-CZ" smtClean="0"/>
              <a:pPr/>
              <a:t>25</a:t>
            </a:fld>
            <a:endParaRPr lang="cs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4EF25-50F8-4187-83B4-78305C4786AE}" type="slidenum">
              <a:rPr lang="cs-CZ" smtClean="0"/>
              <a:pPr/>
              <a:t>26</a:t>
            </a:fld>
            <a:endParaRPr lang="cs-CZ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B620B7-B70C-48A2-B8F7-01E5C4B9633A}" type="slidenum">
              <a:rPr lang="cs-CZ" smtClean="0"/>
              <a:pPr>
                <a:defRPr/>
              </a:pPr>
              <a:t>27</a:t>
            </a:fld>
            <a:endParaRPr lang="cs-CZ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DECD96-A693-4B85-8FA2-32D7AE557754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B620B7-B70C-48A2-B8F7-01E5C4B9633A}" type="slidenum">
              <a:rPr lang="cs-CZ" smtClean="0"/>
              <a:pPr>
                <a:defRPr/>
              </a:pPr>
              <a:t>39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DECD96-A693-4B85-8FA2-32D7AE557754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B620B7-B70C-48A2-B8F7-01E5C4B9633A}" type="slidenum">
              <a:rPr lang="cs-CZ" smtClean="0"/>
              <a:pPr>
                <a:defRPr/>
              </a:pPr>
              <a:t>40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4EF25-50F8-4187-83B4-78305C4786AE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DECD96-A693-4B85-8FA2-32D7AE557754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DECD96-A693-4B85-8FA2-32D7AE557754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DECD96-A693-4B85-8FA2-32D7AE557754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4EF25-50F8-4187-83B4-78305C4786AE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57" name="Rectangle 21"/>
          <p:cNvSpPr>
            <a:spLocks noChangeArrowheads="1"/>
          </p:cNvSpPr>
          <p:nvPr/>
        </p:nvSpPr>
        <p:spPr bwMode="auto">
          <a:xfrm>
            <a:off x="0" y="0"/>
            <a:ext cx="9144000" cy="2344738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287D">
                  <a:gamma/>
                  <a:shade val="75686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cs-CZ">
              <a:latin typeface="Arial" charset="0"/>
            </a:endParaRPr>
          </a:p>
        </p:txBody>
      </p:sp>
      <p:pic>
        <p:nvPicPr>
          <p:cNvPr id="65562" name="Picture 26" descr="titl 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</p:spPr>
      </p:pic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2517775" y="2565400"/>
            <a:ext cx="5688013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65551" name="Rectangle 1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5552" name="Rectangle 1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8AFB23A-DC93-476C-9C16-F9F3689F21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8AFB23A-DC93-476C-9C16-F9F3689F21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8" y="1125538"/>
            <a:ext cx="2057400" cy="500697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20725" y="1125538"/>
            <a:ext cx="6024563" cy="500697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8AFB23A-DC93-476C-9C16-F9F3689F21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Jen tex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0"/>
          </p:nvPr>
        </p:nvSpPr>
        <p:spPr>
          <a:xfrm>
            <a:off x="533400" y="1600200"/>
            <a:ext cx="8001000" cy="43434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fy, tabulky, ..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85026" y="217488"/>
            <a:ext cx="7239000" cy="620712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0"/>
          </p:nvPr>
        </p:nvSpPr>
        <p:spPr>
          <a:xfrm>
            <a:off x="457200" y="1447800"/>
            <a:ext cx="8153400" cy="4495800"/>
          </a:xfrm>
        </p:spPr>
        <p:txBody>
          <a:bodyPr/>
          <a:lstStyle/>
          <a:p>
            <a:pPr lvl="0"/>
            <a:endParaRPr lang="cs-CZ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B80FCEB-A07C-41AE-8688-33C85931854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4ABC652-A168-4788-A7DC-65B4BC8E01D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324E13D-53E9-4FF4-90E4-485CCBF5815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20725" y="1125538"/>
            <a:ext cx="4040188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13313" y="1125538"/>
            <a:ext cx="4041775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1827CEE-7139-4783-84B5-B6C87CD7CE9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A0F9368-A006-4DE1-8B7C-330B17B3C96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80C9E1-86DD-4826-90CB-534EBB2A994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8AFB23A-DC93-476C-9C16-F9F3689F21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D6C3701-FDEF-48CE-918F-788543A4A93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90BFB9E-EE50-48D6-926B-9C64EA7CADA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C2EF799-1F92-40E6-85A6-D5B3319A960F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ED3C420-1DBC-4F0F-9EDD-BC5BE67ABE0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31013" y="274638"/>
            <a:ext cx="2124075" cy="585787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221413" cy="585787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991505F-FBBA-41C7-9E74-486CE624E37F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C6B59C1-2EB8-4B22-AE32-6B83F86208E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3E683BA-37E5-4D48-8B10-E10342EAD23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6BDF000-5D68-4655-9510-BB6897939DE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520950" y="1125538"/>
            <a:ext cx="3140075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813425" y="1125538"/>
            <a:ext cx="3141663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D24C204-4BF7-4B95-9174-297B17E7B8C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C4DAF65-7E7D-4AD4-9CF6-B2F6177B48D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8AFB23A-DC93-476C-9C16-F9F3689F21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C3555BB-6922-4D26-BB53-9FDDC11B2F0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1DABD39-BB6A-4639-844E-D2C394AE47F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3496B5D-0C41-4DF9-9E1A-3D8F9A570AD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C34C08B-6115-400E-BD0C-0EBCF4BE7C6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14E47D7-7BA9-4FCB-8F32-BA40CA81B93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31013" y="274638"/>
            <a:ext cx="2124075" cy="585787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221413" cy="585787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B0CD4D7-158C-4B13-941D-190E653D931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ChangeArrowheads="1"/>
          </p:cNvSpPr>
          <p:nvPr/>
        </p:nvSpPr>
        <p:spPr bwMode="auto">
          <a:xfrm>
            <a:off x="0" y="0"/>
            <a:ext cx="9144000" cy="2344738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287D">
                  <a:gamma/>
                  <a:shade val="75686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cs-CZ">
              <a:latin typeface="Arial" charset="0"/>
            </a:endParaRPr>
          </a:p>
        </p:txBody>
      </p:sp>
      <p:pic>
        <p:nvPicPr>
          <p:cNvPr id="222211" name="Picture 3" descr="titl 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</p:spPr>
      </p:pic>
      <p:sp>
        <p:nvSpPr>
          <p:cNvPr id="22221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7775" y="2728913"/>
            <a:ext cx="5688013" cy="2157412"/>
          </a:xfrm>
        </p:spPr>
        <p:txBody>
          <a:bodyPr tIns="0" bIns="0" anchor="ctr"/>
          <a:lstStyle>
            <a:lvl1pPr>
              <a:defRPr sz="3200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22221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22221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6C7DB95-C313-484C-9435-08B45F9BB687}" type="slidenum">
              <a:rPr lang="cs-CZ"/>
              <a:pPr/>
              <a:t>‹#›</a:t>
            </a:fld>
            <a:endParaRPr lang="cs-CZ"/>
          </a:p>
        </p:txBody>
      </p:sp>
      <p:pic>
        <p:nvPicPr>
          <p:cNvPr id="222218" name="Picture 10" descr="OPVK_MU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7925" y="5248275"/>
            <a:ext cx="4205288" cy="80168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79C688B-26BD-46CA-98AC-C47D3D76070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CBB2BFA-93E9-4A01-B1AB-533F34EA489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20725" y="2017713"/>
            <a:ext cx="4040188" cy="178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13313" y="2017713"/>
            <a:ext cx="4041775" cy="178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08B4B64-5A53-43C0-8BCD-9A9AE76129C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20725" y="2017713"/>
            <a:ext cx="404018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13313" y="2017713"/>
            <a:ext cx="4041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8AFB23A-DC93-476C-9C16-F9F3689F21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F993D9C-0BA1-4041-9516-9C18CBA6693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8A0AC15-D97E-4B10-9A88-4230D26705F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27622A3-ACFE-4683-968B-233903FBF5B7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46CF48F-31F6-427C-A2FE-75B6F4EC4CD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F3DA730-4E24-4B0F-8D8B-4140A808DAD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CD16860-B99B-49F4-94B2-BAA6C070D48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8" y="1125538"/>
            <a:ext cx="2057400" cy="2676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20725" y="1125538"/>
            <a:ext cx="6024563" cy="2676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26E8931-F588-4168-A072-FD6E2EFDE6AF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6D28243-136C-45DF-B12D-2E22AD1C0F3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CADA180-AB12-4BBC-B07D-4D98B9C277F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D14F2F7-C09E-49CB-BC39-F5C626B4CA4C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8AFB23A-DC93-476C-9C16-F9F3689F21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20725" y="1125538"/>
            <a:ext cx="4040188" cy="841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13313" y="1125538"/>
            <a:ext cx="4041775" cy="841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8CD8028-8440-4358-B466-CE2ACCA9BB7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4739232-8868-4050-B6C9-D7048CC6E837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4AC132C-42ED-4D0B-A39E-DD616FCF01B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84698F6-CD85-4C58-8761-F6AA727B690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081F21C-8430-453D-9CD2-1BECDF520E9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52932B-C957-4A62-AF65-8CA11CC0CD3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668F099-F0E3-4481-B39E-048CDD7C5E0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31013" y="274638"/>
            <a:ext cx="2124075" cy="169227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221413" cy="169227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450B97B-3FD8-4764-A199-85D7EEB1C34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8AFB23A-DC93-476C-9C16-F9F3689F21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8AFB23A-DC93-476C-9C16-F9F3689F21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8AFB23A-DC93-476C-9C16-F9F3689F21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8AFB23A-DC93-476C-9C16-F9F3689F21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4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5F5F5"/>
            </a:gs>
            <a:gs pos="100000">
              <a:srgbClr val="E4E4E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31" name="Rectangle 19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287D">
                  <a:gamma/>
                  <a:shade val="75686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pic>
        <p:nvPicPr>
          <p:cNvPr id="64537" name="Picture 25" descr="zahlavi CZ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</p:spPr>
      </p:pic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1125538"/>
            <a:ext cx="78279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2017713"/>
            <a:ext cx="823436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7775" y="6248400"/>
            <a:ext cx="403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n-lt"/>
              </a:defRPr>
            </a:lvl1pPr>
          </a:lstStyle>
          <a:p>
            <a:fld id="{58AFB23A-DC93-476C-9C16-F9F3689F219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5" r:id="rId1"/>
    <p:sldLayoutId id="2147484156" r:id="rId2"/>
    <p:sldLayoutId id="2147484157" r:id="rId3"/>
    <p:sldLayoutId id="2147484158" r:id="rId4"/>
    <p:sldLayoutId id="2147484159" r:id="rId5"/>
    <p:sldLayoutId id="2147484160" r:id="rId6"/>
    <p:sldLayoutId id="2147484161" r:id="rId7"/>
    <p:sldLayoutId id="2147484162" r:id="rId8"/>
    <p:sldLayoutId id="2147484163" r:id="rId9"/>
    <p:sldLayoutId id="2147484164" r:id="rId10"/>
    <p:sldLayoutId id="2147484165" r:id="rId11"/>
    <p:sldLayoutId id="2147484167" r:id="rId12"/>
    <p:sldLayoutId id="2147484168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Blip>
          <a:blip r:embed="rId16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Blip>
          <a:blip r:embed="rId16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6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5F5F5"/>
            </a:gs>
            <a:gs pos="100000">
              <a:srgbClr val="E4E4E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287D">
                  <a:gamma/>
                  <a:shade val="75686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pic>
        <p:nvPicPr>
          <p:cNvPr id="108556" name="Picture 12" descr="zahlavi CZ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</p:spPr>
      </p:pic>
      <p:sp>
        <p:nvSpPr>
          <p:cNvPr id="10855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1125538"/>
            <a:ext cx="8234363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855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7775" y="6248400"/>
            <a:ext cx="403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n-lt"/>
              </a:defRPr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10855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n-lt"/>
              </a:defRPr>
            </a:lvl1pPr>
          </a:lstStyle>
          <a:p>
            <a:fld id="{C64E71B0-D883-4862-9AA1-73D543F50C82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0" r:id="rId1"/>
    <p:sldLayoutId id="2147484171" r:id="rId2"/>
    <p:sldLayoutId id="2147484172" r:id="rId3"/>
    <p:sldLayoutId id="2147484173" r:id="rId4"/>
    <p:sldLayoutId id="2147484174" r:id="rId5"/>
    <p:sldLayoutId id="2147484175" r:id="rId6"/>
    <p:sldLayoutId id="2147484176" r:id="rId7"/>
    <p:sldLayoutId id="2147484177" r:id="rId8"/>
    <p:sldLayoutId id="2147484178" r:id="rId9"/>
    <p:sldLayoutId id="2147484179" r:id="rId10"/>
    <p:sldLayoutId id="2147484180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5F5F5"/>
            </a:gs>
            <a:gs pos="100000">
              <a:srgbClr val="E4E4E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Rectangle 4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287D">
                  <a:gamma/>
                  <a:shade val="75686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pic>
        <p:nvPicPr>
          <p:cNvPr id="110602" name="Picture 10" descr="zahlavi CZ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</p:spPr>
      </p:pic>
      <p:sp>
        <p:nvSpPr>
          <p:cNvPr id="11059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20950" y="1125538"/>
            <a:ext cx="6434138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1059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7775" y="6248400"/>
            <a:ext cx="403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n-lt"/>
              </a:defRPr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11060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n-lt"/>
              </a:defRPr>
            </a:lvl1pPr>
          </a:lstStyle>
          <a:p>
            <a:fld id="{0D3F0891-A8E1-488B-91F3-46BE37BDACD1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2" r:id="rId1"/>
    <p:sldLayoutId id="2147484183" r:id="rId2"/>
    <p:sldLayoutId id="2147484184" r:id="rId3"/>
    <p:sldLayoutId id="2147484185" r:id="rId4"/>
    <p:sldLayoutId id="2147484186" r:id="rId5"/>
    <p:sldLayoutId id="2147484187" r:id="rId6"/>
    <p:sldLayoutId id="2147484188" r:id="rId7"/>
    <p:sldLayoutId id="2147484189" r:id="rId8"/>
    <p:sldLayoutId id="2147484190" r:id="rId9"/>
    <p:sldLayoutId id="2147484191" r:id="rId10"/>
    <p:sldLayoutId id="2147484192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5F5F5"/>
            </a:gs>
            <a:gs pos="100000">
              <a:srgbClr val="E4E4E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287D">
                  <a:gamma/>
                  <a:shade val="75686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pic>
        <p:nvPicPr>
          <p:cNvPr id="221187" name="Picture 3" descr="zahlavi CZ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</p:spPr>
      </p:pic>
      <p:sp>
        <p:nvSpPr>
          <p:cNvPr id="22118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1125538"/>
            <a:ext cx="78279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2017713"/>
            <a:ext cx="8234363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211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7775" y="6248400"/>
            <a:ext cx="403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n-lt"/>
              </a:defRPr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2211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n-lt"/>
              </a:defRPr>
            </a:lvl1pPr>
          </a:lstStyle>
          <a:p>
            <a:fld id="{C4B4C6FE-CA0D-4A26-A41A-C7BE61432F42}" type="slidenum">
              <a:rPr lang="cs-CZ"/>
              <a:pPr/>
              <a:t>‹#›</a:t>
            </a:fld>
            <a:endParaRPr lang="cs-CZ"/>
          </a:p>
        </p:txBody>
      </p:sp>
      <p:pic>
        <p:nvPicPr>
          <p:cNvPr id="221200" name="Picture 16" descr="OPVK_MU_rgb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57225" y="4643438"/>
            <a:ext cx="5926138" cy="11303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5F5F5"/>
            </a:gs>
            <a:gs pos="100000">
              <a:srgbClr val="E4E4E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287D">
                  <a:gamma/>
                  <a:shade val="75686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pic>
        <p:nvPicPr>
          <p:cNvPr id="223235" name="Picture 3" descr="zahlavi CZ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</p:spPr>
      </p:pic>
      <p:sp>
        <p:nvSpPr>
          <p:cNvPr id="22323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1125538"/>
            <a:ext cx="8234363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23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7775" y="6248400"/>
            <a:ext cx="403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n-lt"/>
              </a:defRPr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2232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n-lt"/>
              </a:defRPr>
            </a:lvl1pPr>
          </a:lstStyle>
          <a:p>
            <a:fld id="{21630A86-FE2E-4E99-A304-D5F04DBCFE99}" type="slidenum">
              <a:rPr lang="cs-CZ"/>
              <a:pPr/>
              <a:t>‹#›</a:t>
            </a:fld>
            <a:endParaRPr lang="cs-CZ"/>
          </a:p>
        </p:txBody>
      </p:sp>
      <p:pic>
        <p:nvPicPr>
          <p:cNvPr id="223243" name="Picture 11" descr="OPVK_MU_rgb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1025" y="3286125"/>
            <a:ext cx="8002588" cy="152558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06" r:id="rId1"/>
    <p:sldLayoutId id="2147484207" r:id="rId2"/>
    <p:sldLayoutId id="2147484208" r:id="rId3"/>
    <p:sldLayoutId id="2147484209" r:id="rId4"/>
    <p:sldLayoutId id="2147484210" r:id="rId5"/>
    <p:sldLayoutId id="2147484211" r:id="rId6"/>
    <p:sldLayoutId id="2147484212" r:id="rId7"/>
    <p:sldLayoutId id="2147484213" r:id="rId8"/>
    <p:sldLayoutId id="2147484214" r:id="rId9"/>
    <p:sldLayoutId id="2147484215" r:id="rId10"/>
    <p:sldLayoutId id="2147484216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nf.upol.cz/download/study/materials/Informa%C4%8Dn%C3%AD%20syst%C3%A9my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nf.upol.cz/download/study/materials/Informa%C4%8Dn%C3%AD%20syst%C3%A9my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nf.upol.cz/download/study/materials/Informa%C4%8Dn%C3%AD%20syst%C3%A9my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vzdelavani.esf-fp.cz/results/results_02/edumat_rep/MIS/MIS_P01.pdf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Integrovaný podnikový informační systém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sz="2400" dirty="0" smtClean="0"/>
              <a:t>Jaroslav Šmarda</a:t>
            </a:r>
            <a:endParaRPr lang="cs-CZ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Gill Sans MT" pitchFamily="34" charset="-18"/>
              </a:rPr>
              <a:t>Model uživatelů IPS z hlediska úrovní řízení</a:t>
            </a:r>
            <a:endParaRPr lang="cs-CZ" dirty="0">
              <a:latin typeface="Gill Sans MT" pitchFamily="34" charset="-18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1331640" y="1916832"/>
          <a:ext cx="6552728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7827963" cy="647700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Gill Sans MT" pitchFamily="34" charset="-18"/>
              </a:rPr>
              <a:t>Model uživatelů IPS z hlediska úrovní řízení</a:t>
            </a:r>
            <a:endParaRPr lang="cs-CZ" dirty="0">
              <a:latin typeface="Gill Sans MT" pitchFamily="34" charset="-18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84784"/>
            <a:ext cx="8518657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élník 3"/>
          <p:cNvSpPr/>
          <p:nvPr/>
        </p:nvSpPr>
        <p:spPr>
          <a:xfrm>
            <a:off x="683568" y="5805264"/>
            <a:ext cx="8172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latin typeface="Gill Sans MT" pitchFamily="34" charset="-18"/>
              </a:rPr>
              <a:t>Zdroj: Hronek, J.: Informační systémy </a:t>
            </a:r>
            <a:r>
              <a:rPr lang="cs-CZ" dirty="0" smtClean="0">
                <a:latin typeface="Gill Sans MT" pitchFamily="34" charset="-18"/>
                <a:hlinkClick r:id="rId4"/>
              </a:rPr>
              <a:t>http://www.</a:t>
            </a:r>
            <a:r>
              <a:rPr lang="cs-CZ" dirty="0" err="1" smtClean="0">
                <a:latin typeface="Gill Sans MT" pitchFamily="34" charset="-18"/>
                <a:hlinkClick r:id="rId4"/>
              </a:rPr>
              <a:t>inf.upol.cz</a:t>
            </a:r>
            <a:r>
              <a:rPr lang="cs-CZ" dirty="0" smtClean="0">
                <a:latin typeface="Gill Sans MT" pitchFamily="34" charset="-18"/>
                <a:hlinkClick r:id="rId4"/>
              </a:rPr>
              <a:t>/</a:t>
            </a:r>
            <a:r>
              <a:rPr lang="cs-CZ" dirty="0" err="1" smtClean="0">
                <a:latin typeface="Gill Sans MT" pitchFamily="34" charset="-18"/>
                <a:hlinkClick r:id="rId4"/>
              </a:rPr>
              <a:t>download</a:t>
            </a:r>
            <a:r>
              <a:rPr lang="cs-CZ" dirty="0" smtClean="0">
                <a:latin typeface="Gill Sans MT" pitchFamily="34" charset="-18"/>
                <a:hlinkClick r:id="rId4"/>
              </a:rPr>
              <a:t>/study/</a:t>
            </a:r>
            <a:r>
              <a:rPr lang="cs-CZ" dirty="0" err="1" smtClean="0">
                <a:latin typeface="Gill Sans MT" pitchFamily="34" charset="-18"/>
                <a:hlinkClick r:id="rId4"/>
              </a:rPr>
              <a:t>materials</a:t>
            </a:r>
            <a:r>
              <a:rPr lang="cs-CZ" dirty="0" smtClean="0">
                <a:latin typeface="Gill Sans MT" pitchFamily="34" charset="-18"/>
                <a:hlinkClick r:id="rId4"/>
              </a:rPr>
              <a:t>/</a:t>
            </a:r>
            <a:r>
              <a:rPr lang="cs-CZ" dirty="0" err="1" smtClean="0">
                <a:latin typeface="Gill Sans MT" pitchFamily="34" charset="-18"/>
                <a:hlinkClick r:id="rId4"/>
              </a:rPr>
              <a:t>Informa</a:t>
            </a:r>
            <a:r>
              <a:rPr lang="cs-CZ" dirty="0" smtClean="0">
                <a:latin typeface="Gill Sans MT" pitchFamily="34" charset="-18"/>
                <a:hlinkClick r:id="rId4"/>
              </a:rPr>
              <a:t>%C4%8Dn%C3%AD%20syst%C3%A9my.pdf</a:t>
            </a:r>
            <a:r>
              <a:rPr lang="cs-CZ" dirty="0" smtClean="0">
                <a:latin typeface="Gill Sans MT" pitchFamily="34" charset="-18"/>
              </a:rPr>
              <a:t> </a:t>
            </a:r>
            <a:endParaRPr lang="cs-CZ" dirty="0">
              <a:latin typeface="Gill Sans MT" pitchFamily="34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76485" y="980728"/>
            <a:ext cx="7827963" cy="647700"/>
          </a:xfrm>
        </p:spPr>
        <p:txBody>
          <a:bodyPr/>
          <a:lstStyle/>
          <a:p>
            <a:r>
              <a:rPr lang="cs-CZ" dirty="0" smtClean="0">
                <a:latin typeface="Gill Sans MT" pitchFamily="34" charset="-18"/>
              </a:rPr>
              <a:t>IPS z hlediska úrovní řízení</a:t>
            </a:r>
            <a:endParaRPr lang="cs-CZ" dirty="0">
              <a:latin typeface="Gill Sans MT" pitchFamily="34" charset="-18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533" y="1916832"/>
            <a:ext cx="8790955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élník 3"/>
          <p:cNvSpPr/>
          <p:nvPr/>
        </p:nvSpPr>
        <p:spPr>
          <a:xfrm>
            <a:off x="360040" y="5445224"/>
            <a:ext cx="8172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latin typeface="Gill Sans MT" pitchFamily="34" charset="-18"/>
              </a:rPr>
              <a:t>Zdroj: Hronek, J.: Informační systémy </a:t>
            </a:r>
            <a:r>
              <a:rPr lang="cs-CZ" dirty="0" smtClean="0">
                <a:latin typeface="Gill Sans MT" pitchFamily="34" charset="-18"/>
                <a:hlinkClick r:id="rId4"/>
              </a:rPr>
              <a:t>http://www.</a:t>
            </a:r>
            <a:r>
              <a:rPr lang="cs-CZ" dirty="0" err="1" smtClean="0">
                <a:latin typeface="Gill Sans MT" pitchFamily="34" charset="-18"/>
                <a:hlinkClick r:id="rId4"/>
              </a:rPr>
              <a:t>inf.upol.cz</a:t>
            </a:r>
            <a:r>
              <a:rPr lang="cs-CZ" dirty="0" smtClean="0">
                <a:latin typeface="Gill Sans MT" pitchFamily="34" charset="-18"/>
                <a:hlinkClick r:id="rId4"/>
              </a:rPr>
              <a:t>/</a:t>
            </a:r>
            <a:r>
              <a:rPr lang="cs-CZ" dirty="0" err="1" smtClean="0">
                <a:latin typeface="Gill Sans MT" pitchFamily="34" charset="-18"/>
                <a:hlinkClick r:id="rId4"/>
              </a:rPr>
              <a:t>download</a:t>
            </a:r>
            <a:r>
              <a:rPr lang="cs-CZ" dirty="0" smtClean="0">
                <a:latin typeface="Gill Sans MT" pitchFamily="34" charset="-18"/>
                <a:hlinkClick r:id="rId4"/>
              </a:rPr>
              <a:t>/study/</a:t>
            </a:r>
            <a:r>
              <a:rPr lang="cs-CZ" dirty="0" err="1" smtClean="0">
                <a:latin typeface="Gill Sans MT" pitchFamily="34" charset="-18"/>
                <a:hlinkClick r:id="rId4"/>
              </a:rPr>
              <a:t>materials</a:t>
            </a:r>
            <a:r>
              <a:rPr lang="cs-CZ" dirty="0" smtClean="0">
                <a:latin typeface="Gill Sans MT" pitchFamily="34" charset="-18"/>
                <a:hlinkClick r:id="rId4"/>
              </a:rPr>
              <a:t>/</a:t>
            </a:r>
            <a:r>
              <a:rPr lang="cs-CZ" dirty="0" err="1" smtClean="0">
                <a:latin typeface="Gill Sans MT" pitchFamily="34" charset="-18"/>
                <a:hlinkClick r:id="rId4"/>
              </a:rPr>
              <a:t>Informa</a:t>
            </a:r>
            <a:r>
              <a:rPr lang="cs-CZ" dirty="0" smtClean="0">
                <a:latin typeface="Gill Sans MT" pitchFamily="34" charset="-18"/>
                <a:hlinkClick r:id="rId4"/>
              </a:rPr>
              <a:t>%C4%8Dn%C3%AD%20syst%C3%A9my.pdf</a:t>
            </a:r>
            <a:r>
              <a:rPr lang="cs-CZ" dirty="0" smtClean="0">
                <a:latin typeface="Gill Sans MT" pitchFamily="34" charset="-18"/>
              </a:rPr>
              <a:t> </a:t>
            </a:r>
            <a:endParaRPr lang="cs-CZ" dirty="0">
              <a:latin typeface="Gill Sans MT" pitchFamily="34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7827963" cy="647700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Gill Sans MT" pitchFamily="34" charset="-18"/>
              </a:rPr>
              <a:t>Architektura IPS podle úrovní řízení…</a:t>
            </a:r>
            <a:endParaRPr lang="cs-CZ" dirty="0">
              <a:latin typeface="Gill Sans MT" pitchFamily="34" charset="-18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9982" y="1628800"/>
            <a:ext cx="629237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539552" y="5661248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Gill Sans MT" pitchFamily="34" charset="-18"/>
              </a:rPr>
              <a:t>Zdroj: Hronek, J.: Informační systémy </a:t>
            </a:r>
            <a:r>
              <a:rPr lang="cs-CZ" dirty="0" smtClean="0">
                <a:latin typeface="Gill Sans MT" pitchFamily="34" charset="-18"/>
                <a:hlinkClick r:id="rId4"/>
              </a:rPr>
              <a:t>http://www.</a:t>
            </a:r>
            <a:r>
              <a:rPr lang="cs-CZ" dirty="0" err="1" smtClean="0">
                <a:latin typeface="Gill Sans MT" pitchFamily="34" charset="-18"/>
                <a:hlinkClick r:id="rId4"/>
              </a:rPr>
              <a:t>inf.upol.cz</a:t>
            </a:r>
            <a:r>
              <a:rPr lang="cs-CZ" dirty="0" smtClean="0">
                <a:latin typeface="Gill Sans MT" pitchFamily="34" charset="-18"/>
                <a:hlinkClick r:id="rId4"/>
              </a:rPr>
              <a:t>/</a:t>
            </a:r>
            <a:r>
              <a:rPr lang="cs-CZ" dirty="0" err="1" smtClean="0">
                <a:latin typeface="Gill Sans MT" pitchFamily="34" charset="-18"/>
                <a:hlinkClick r:id="rId4"/>
              </a:rPr>
              <a:t>download</a:t>
            </a:r>
            <a:r>
              <a:rPr lang="cs-CZ" dirty="0" smtClean="0">
                <a:latin typeface="Gill Sans MT" pitchFamily="34" charset="-18"/>
                <a:hlinkClick r:id="rId4"/>
              </a:rPr>
              <a:t>/study/</a:t>
            </a:r>
            <a:r>
              <a:rPr lang="cs-CZ" dirty="0" err="1" smtClean="0">
                <a:latin typeface="Gill Sans MT" pitchFamily="34" charset="-18"/>
                <a:hlinkClick r:id="rId4"/>
              </a:rPr>
              <a:t>materials</a:t>
            </a:r>
            <a:r>
              <a:rPr lang="cs-CZ" dirty="0" smtClean="0">
                <a:latin typeface="Gill Sans MT" pitchFamily="34" charset="-18"/>
                <a:hlinkClick r:id="rId4"/>
              </a:rPr>
              <a:t>/</a:t>
            </a:r>
            <a:r>
              <a:rPr lang="cs-CZ" dirty="0" err="1" smtClean="0">
                <a:latin typeface="Gill Sans MT" pitchFamily="34" charset="-18"/>
                <a:hlinkClick r:id="rId4"/>
              </a:rPr>
              <a:t>Informa</a:t>
            </a:r>
            <a:r>
              <a:rPr lang="cs-CZ" dirty="0" smtClean="0">
                <a:latin typeface="Gill Sans MT" pitchFamily="34" charset="-18"/>
                <a:hlinkClick r:id="rId4"/>
              </a:rPr>
              <a:t>%C4%8Dn%C3%AD%20syst%C3%A9my.pdf</a:t>
            </a:r>
            <a:r>
              <a:rPr lang="cs-CZ" dirty="0" smtClean="0">
                <a:latin typeface="Gill Sans MT" pitchFamily="34" charset="-18"/>
              </a:rPr>
              <a:t> </a:t>
            </a:r>
            <a:endParaRPr lang="cs-CZ" dirty="0">
              <a:latin typeface="Gill Sans MT" pitchFamily="34" charset="-18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683568" y="2591193"/>
            <a:ext cx="3384376" cy="45719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11560" y="4437112"/>
            <a:ext cx="2304256" cy="4571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1115616" y="183553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Gill Sans MT" pitchFamily="34" charset="-18"/>
              </a:rPr>
              <a:t>strategická</a:t>
            </a:r>
            <a:endParaRPr lang="cs-CZ" dirty="0">
              <a:latin typeface="Gill Sans MT" pitchFamily="34" charset="-18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115616" y="314096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Gill Sans MT" pitchFamily="34" charset="-18"/>
              </a:rPr>
              <a:t>taktická</a:t>
            </a:r>
            <a:endParaRPr lang="cs-CZ" dirty="0">
              <a:latin typeface="Gill Sans MT" pitchFamily="34" charset="-18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115616" y="471585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Gill Sans MT" pitchFamily="34" charset="-18"/>
              </a:rPr>
              <a:t>operativní</a:t>
            </a:r>
            <a:endParaRPr lang="cs-CZ" dirty="0">
              <a:latin typeface="Gill Sans MT" pitchFamily="34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94184"/>
            <a:ext cx="8640960" cy="990600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Gill Sans MT" pitchFamily="34" charset="-18"/>
              </a:rPr>
              <a:t>…Architektura IPS podle úrovní řízení...</a:t>
            </a:r>
            <a:endParaRPr lang="cs-CZ" dirty="0">
              <a:latin typeface="Gill Sans MT" pitchFamily="34" charset="-18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844824"/>
            <a:ext cx="8928992" cy="3890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053108"/>
            <a:ext cx="7827963" cy="647700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Gill Sans MT" pitchFamily="34" charset="-18"/>
              </a:rPr>
              <a:t>…Architektura IPS podle úrovní řízení</a:t>
            </a:r>
            <a:endParaRPr lang="cs-CZ" dirty="0">
              <a:latin typeface="Gill Sans MT" pitchFamily="34" charset="-18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39552" y="1988840"/>
            <a:ext cx="817184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err="1" smtClean="0">
                <a:latin typeface="Gill Sans MT" pitchFamily="34" charset="-18"/>
              </a:rPr>
              <a:t>Executive</a:t>
            </a:r>
            <a:r>
              <a:rPr lang="cs-CZ" sz="3200" dirty="0" smtClean="0">
                <a:latin typeface="Gill Sans MT" pitchFamily="34" charset="-18"/>
              </a:rPr>
              <a:t> IS</a:t>
            </a:r>
            <a:endParaRPr lang="cs-CZ" sz="3200" dirty="0">
              <a:latin typeface="Gill Sans MT" pitchFamily="34" charset="-18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Gill Sans MT" pitchFamily="34" charset="-18"/>
              </a:rPr>
              <a:t>N</a:t>
            </a:r>
            <a:r>
              <a:rPr lang="cs-CZ" dirty="0" smtClean="0">
                <a:latin typeface="Gill Sans MT" pitchFamily="34" charset="-18"/>
              </a:rPr>
              <a:t>eurčitost v požadavcích na informace</a:t>
            </a:r>
          </a:p>
          <a:p>
            <a:r>
              <a:rPr lang="cs-CZ" dirty="0">
                <a:latin typeface="Gill Sans MT" pitchFamily="34" charset="-18"/>
              </a:rPr>
              <a:t>D</a:t>
            </a:r>
            <a:r>
              <a:rPr lang="cs-CZ" dirty="0" smtClean="0">
                <a:latin typeface="Gill Sans MT" pitchFamily="34" charset="-18"/>
              </a:rPr>
              <a:t>ůraz se přesouvá z kvantity na kvalitu informací (agregace, selekce)</a:t>
            </a:r>
          </a:p>
          <a:p>
            <a:r>
              <a:rPr lang="cs-CZ" dirty="0">
                <a:latin typeface="Gill Sans MT" pitchFamily="34" charset="-18"/>
              </a:rPr>
              <a:t>P</a:t>
            </a:r>
            <a:r>
              <a:rPr lang="cs-CZ" dirty="0" smtClean="0">
                <a:latin typeface="Gill Sans MT" pitchFamily="34" charset="-18"/>
              </a:rPr>
              <a:t>otřeba externích informací</a:t>
            </a:r>
          </a:p>
          <a:p>
            <a:r>
              <a:rPr lang="cs-CZ" dirty="0">
                <a:latin typeface="Gill Sans MT" pitchFamily="34" charset="-18"/>
              </a:rPr>
              <a:t>P</a:t>
            </a:r>
            <a:r>
              <a:rPr lang="cs-CZ" dirty="0" smtClean="0">
                <a:latin typeface="Gill Sans MT" pitchFamily="34" charset="-18"/>
              </a:rPr>
              <a:t>řehledné a jednoduché ovládání</a:t>
            </a:r>
          </a:p>
          <a:p>
            <a:r>
              <a:rPr lang="cs-CZ" dirty="0">
                <a:latin typeface="Gill Sans MT" pitchFamily="34" charset="-18"/>
              </a:rPr>
              <a:t>G</a:t>
            </a:r>
            <a:r>
              <a:rPr lang="cs-CZ" dirty="0" smtClean="0">
                <a:latin typeface="Gill Sans MT" pitchFamily="34" charset="-18"/>
              </a:rPr>
              <a:t>rafické zobrazení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Gill Sans MT" pitchFamily="34" charset="-18"/>
              </a:rPr>
              <a:t>Typické funkce </a:t>
            </a:r>
            <a:r>
              <a:rPr lang="cs-CZ" dirty="0" err="1" smtClean="0">
                <a:latin typeface="Gill Sans MT" pitchFamily="34" charset="-18"/>
              </a:rPr>
              <a:t>Executive</a:t>
            </a:r>
            <a:r>
              <a:rPr lang="cs-CZ" dirty="0" smtClean="0">
                <a:latin typeface="Gill Sans MT" pitchFamily="34" charset="-18"/>
              </a:rPr>
              <a:t> IS</a:t>
            </a:r>
            <a:endParaRPr lang="cs-CZ" dirty="0">
              <a:latin typeface="Gill Sans MT" pitchFamily="34" charset="-18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Gill Sans MT" pitchFamily="34" charset="-18"/>
              </a:rPr>
              <a:t>K</a:t>
            </a:r>
            <a:r>
              <a:rPr lang="cs-CZ" dirty="0" smtClean="0">
                <a:latin typeface="Gill Sans MT" pitchFamily="34" charset="-18"/>
              </a:rPr>
              <a:t>omplexní analýzy</a:t>
            </a:r>
          </a:p>
          <a:p>
            <a:r>
              <a:rPr lang="cs-CZ" dirty="0">
                <a:latin typeface="Gill Sans MT" pitchFamily="34" charset="-18"/>
              </a:rPr>
              <a:t>P</a:t>
            </a:r>
            <a:r>
              <a:rPr lang="cs-CZ" dirty="0" smtClean="0">
                <a:latin typeface="Gill Sans MT" pitchFamily="34" charset="-18"/>
              </a:rPr>
              <a:t>odklady pro rozhodování</a:t>
            </a:r>
          </a:p>
          <a:p>
            <a:r>
              <a:rPr lang="cs-CZ" dirty="0">
                <a:latin typeface="Gill Sans MT" pitchFamily="34" charset="-18"/>
              </a:rPr>
              <a:t>S</a:t>
            </a:r>
            <a:r>
              <a:rPr lang="cs-CZ" dirty="0" smtClean="0">
                <a:latin typeface="Gill Sans MT" pitchFamily="34" charset="-18"/>
              </a:rPr>
              <a:t>trategické řízení organizace</a:t>
            </a:r>
          </a:p>
          <a:p>
            <a:pPr lvl="1"/>
            <a:r>
              <a:rPr lang="cs-CZ" dirty="0" smtClean="0">
                <a:latin typeface="Gill Sans MT" pitchFamily="34" charset="-18"/>
              </a:rPr>
              <a:t>nové výrobky, technologie, trhy, formulace strategie</a:t>
            </a:r>
          </a:p>
          <a:p>
            <a:r>
              <a:rPr lang="cs-CZ" dirty="0">
                <a:latin typeface="Gill Sans MT" pitchFamily="34" charset="-18"/>
              </a:rPr>
              <a:t>S</a:t>
            </a:r>
            <a:r>
              <a:rPr lang="cs-CZ" dirty="0" smtClean="0">
                <a:latin typeface="Gill Sans MT" pitchFamily="34" charset="-18"/>
              </a:rPr>
              <a:t>trategické plánování</a:t>
            </a:r>
          </a:p>
          <a:p>
            <a:pPr lvl="1"/>
            <a:r>
              <a:rPr lang="cs-CZ" dirty="0" smtClean="0">
                <a:latin typeface="Gill Sans MT" pitchFamily="34" charset="-18"/>
              </a:rPr>
              <a:t>analytický proces zaměřený na obchod, ekonomiku, technologii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Gill Sans MT" pitchFamily="34" charset="-18"/>
              </a:rPr>
              <a:t>Příklady funkcí </a:t>
            </a:r>
            <a:r>
              <a:rPr lang="cs-CZ" dirty="0" err="1" smtClean="0">
                <a:latin typeface="Gill Sans MT" pitchFamily="34" charset="-18"/>
              </a:rPr>
              <a:t>Executive</a:t>
            </a:r>
            <a:r>
              <a:rPr lang="cs-CZ" dirty="0" smtClean="0">
                <a:latin typeface="Gill Sans MT" pitchFamily="34" charset="-18"/>
              </a:rPr>
              <a:t> IS</a:t>
            </a:r>
            <a:endParaRPr lang="cs-CZ" dirty="0">
              <a:latin typeface="Gill Sans MT" pitchFamily="34" charset="-18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Gill Sans MT" pitchFamily="34" charset="-18"/>
              </a:rPr>
              <a:t>Generování strukturovaných výstupů s vysokou vypovídací hodnotou</a:t>
            </a:r>
          </a:p>
          <a:p>
            <a:r>
              <a:rPr lang="cs-CZ" dirty="0">
                <a:latin typeface="Gill Sans MT" pitchFamily="34" charset="-18"/>
              </a:rPr>
              <a:t>R</a:t>
            </a:r>
            <a:r>
              <a:rPr lang="cs-CZ" dirty="0" smtClean="0">
                <a:latin typeface="Gill Sans MT" pitchFamily="34" charset="-18"/>
              </a:rPr>
              <a:t>ychlé a jednoduché vytváření nových pohledů na data, jejich agregace a řazení do nových souvislostí</a:t>
            </a:r>
          </a:p>
          <a:p>
            <a:r>
              <a:rPr lang="cs-CZ" dirty="0">
                <a:latin typeface="Gill Sans MT" pitchFamily="34" charset="-18"/>
              </a:rPr>
              <a:t>A</a:t>
            </a:r>
            <a:r>
              <a:rPr lang="cs-CZ" dirty="0" smtClean="0">
                <a:latin typeface="Gill Sans MT" pitchFamily="34" charset="-18"/>
              </a:rPr>
              <a:t>nalýzy trendů a odchylek</a:t>
            </a:r>
          </a:p>
          <a:p>
            <a:r>
              <a:rPr lang="cs-CZ" dirty="0">
                <a:latin typeface="Gill Sans MT" pitchFamily="34" charset="-18"/>
              </a:rPr>
              <a:t>A</a:t>
            </a:r>
            <a:r>
              <a:rPr lang="cs-CZ" dirty="0" smtClean="0">
                <a:latin typeface="Gill Sans MT" pitchFamily="34" charset="-18"/>
              </a:rPr>
              <a:t>nalýzy scénářů</a:t>
            </a:r>
          </a:p>
          <a:p>
            <a:r>
              <a:rPr lang="cs-CZ" dirty="0">
                <a:latin typeface="Gill Sans MT" pitchFamily="34" charset="-18"/>
              </a:rPr>
              <a:t>P</a:t>
            </a:r>
            <a:r>
              <a:rPr lang="cs-CZ" dirty="0" smtClean="0">
                <a:latin typeface="Gill Sans MT" pitchFamily="34" charset="-18"/>
              </a:rPr>
              <a:t>ráce s historickými daty</a:t>
            </a:r>
          </a:p>
          <a:p>
            <a:r>
              <a:rPr lang="cs-CZ" dirty="0">
                <a:latin typeface="Gill Sans MT" pitchFamily="34" charset="-18"/>
              </a:rPr>
              <a:t>P</a:t>
            </a:r>
            <a:r>
              <a:rPr lang="cs-CZ" dirty="0" smtClean="0">
                <a:latin typeface="Gill Sans MT" pitchFamily="34" charset="-18"/>
              </a:rPr>
              <a:t>ředvídání budoucího vývoje</a:t>
            </a:r>
          </a:p>
          <a:p>
            <a:r>
              <a:rPr lang="cs-CZ" dirty="0">
                <a:latin typeface="Gill Sans MT" pitchFamily="34" charset="-18"/>
              </a:rPr>
              <a:t>P</a:t>
            </a:r>
            <a:r>
              <a:rPr lang="cs-CZ" dirty="0" smtClean="0">
                <a:latin typeface="Gill Sans MT" pitchFamily="34" charset="-18"/>
              </a:rPr>
              <a:t>řístup k interním i externím datům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725" y="981100"/>
            <a:ext cx="7827963" cy="647700"/>
          </a:xfrm>
        </p:spPr>
        <p:txBody>
          <a:bodyPr/>
          <a:lstStyle/>
          <a:p>
            <a:r>
              <a:rPr lang="cs-CZ" dirty="0" smtClean="0">
                <a:latin typeface="Gill Sans MT" pitchFamily="34" charset="-18"/>
              </a:rPr>
              <a:t>Funkční architektura IPS</a:t>
            </a:r>
            <a:endParaRPr lang="cs-CZ" dirty="0">
              <a:latin typeface="Gill Sans MT" pitchFamily="34" charset="-18"/>
            </a:endParaRP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612775" y="2016224"/>
          <a:ext cx="8135689" cy="5085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3"/>
          <p:cNvGraphicFramePr/>
          <p:nvPr/>
        </p:nvGraphicFramePr>
        <p:xfrm>
          <a:off x="611560" y="1901056"/>
          <a:ext cx="8064896" cy="1455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Gill Sans MT" pitchFamily="34" charset="-18"/>
              </a:rPr>
              <a:t>Integrovaný podnikový informační  systém</a:t>
            </a:r>
            <a:endParaRPr lang="cs-CZ" dirty="0">
              <a:latin typeface="Gill Sans MT" pitchFamily="34" charset="-18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Gill Sans MT" pitchFamily="34" charset="-18"/>
              </a:rPr>
              <a:t>Integrovaný PS – definice, strategie, cíle</a:t>
            </a:r>
          </a:p>
          <a:p>
            <a:r>
              <a:rPr lang="cs-CZ" dirty="0" smtClean="0">
                <a:latin typeface="Gill Sans MT" pitchFamily="34" charset="-18"/>
              </a:rPr>
              <a:t>Typologie IS</a:t>
            </a:r>
          </a:p>
          <a:p>
            <a:r>
              <a:rPr lang="cs-CZ" dirty="0" smtClean="0">
                <a:latin typeface="Gill Sans MT" pitchFamily="34" charset="-18"/>
              </a:rPr>
              <a:t>Architektura IPS podle úrovní řízení</a:t>
            </a:r>
          </a:p>
          <a:p>
            <a:r>
              <a:rPr lang="cs-CZ" dirty="0" smtClean="0">
                <a:latin typeface="Gill Sans MT" pitchFamily="34" charset="-18"/>
              </a:rPr>
              <a:t>Funkční architektura IPS</a:t>
            </a:r>
          </a:p>
          <a:p>
            <a:r>
              <a:rPr lang="cs-CZ" dirty="0" smtClean="0">
                <a:latin typeface="Gill Sans MT" pitchFamily="34" charset="-18"/>
              </a:rPr>
              <a:t>Systémová architektura IPS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cs-CZ" dirty="0" smtClean="0"/>
              <a:t>Funkční architektura IPS</a:t>
            </a:r>
            <a:endParaRPr lang="cs-CZ" dirty="0"/>
          </a:p>
        </p:txBody>
      </p:sp>
      <p:graphicFrame>
        <p:nvGraphicFramePr>
          <p:cNvPr id="6" name="Zástupný symbol pro obrázek 5"/>
          <p:cNvGraphicFramePr>
            <a:graphicFrameLocks noGrp="1"/>
          </p:cNvGraphicFramePr>
          <p:nvPr>
            <p:ph idx="1"/>
          </p:nvPr>
        </p:nvGraphicFramePr>
        <p:xfrm>
          <a:off x="539552" y="2017713"/>
          <a:ext cx="8234363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Funkční architektura IPS</a:t>
            </a:r>
            <a:endParaRPr lang="cs-CZ" dirty="0"/>
          </a:p>
        </p:txBody>
      </p:sp>
      <p:graphicFrame>
        <p:nvGraphicFramePr>
          <p:cNvPr id="6" name="Zástupný symbol pro obrázek 5"/>
          <p:cNvGraphicFramePr>
            <a:graphicFrameLocks noGrp="1"/>
          </p:cNvGraphicFramePr>
          <p:nvPr>
            <p:ph idx="1"/>
          </p:nvPr>
        </p:nvGraphicFramePr>
        <p:xfrm>
          <a:off x="467544" y="2017713"/>
          <a:ext cx="8234363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Gill Sans MT" pitchFamily="34" charset="-18"/>
              </a:rPr>
              <a:t>Logistika</a:t>
            </a:r>
            <a:endParaRPr lang="cs-CZ" dirty="0">
              <a:latin typeface="Gill Sans MT" pitchFamily="34" charset="-18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Gill Sans MT" pitchFamily="34" charset="-18"/>
              </a:rPr>
              <a:t>Logistika je nauka, která se zabývá toky: </a:t>
            </a:r>
          </a:p>
          <a:p>
            <a:pPr lvl="1"/>
            <a:r>
              <a:rPr lang="cs-CZ" dirty="0" smtClean="0">
                <a:latin typeface="Gill Sans MT" pitchFamily="34" charset="-18"/>
              </a:rPr>
              <a:t>zboží, peněz a informací </a:t>
            </a:r>
          </a:p>
          <a:p>
            <a:pPr lvl="2"/>
            <a:r>
              <a:rPr lang="cs-CZ" dirty="0" smtClean="0">
                <a:latin typeface="Gill Sans MT" pitchFamily="34" charset="-18"/>
              </a:rPr>
              <a:t>jak </a:t>
            </a:r>
          </a:p>
          <a:p>
            <a:pPr lvl="1"/>
            <a:r>
              <a:rPr lang="cs-CZ" b="1" dirty="0" smtClean="0">
                <a:latin typeface="Gill Sans MT" pitchFamily="34" charset="-18"/>
              </a:rPr>
              <a:t>mezi dodavatelem a odběratelem</a:t>
            </a:r>
            <a:r>
              <a:rPr lang="cs-CZ" dirty="0" smtClean="0">
                <a:latin typeface="Gill Sans MT" pitchFamily="34" charset="-18"/>
              </a:rPr>
              <a:t>, </a:t>
            </a:r>
          </a:p>
          <a:p>
            <a:pPr lvl="1"/>
            <a:r>
              <a:rPr lang="cs-CZ" dirty="0" smtClean="0">
                <a:latin typeface="Gill Sans MT" pitchFamily="34" charset="-18"/>
              </a:rPr>
              <a:t>tak také </a:t>
            </a:r>
            <a:r>
              <a:rPr lang="cs-CZ" b="1" dirty="0" smtClean="0">
                <a:latin typeface="Gill Sans MT" pitchFamily="34" charset="-18"/>
              </a:rPr>
              <a:t>uvnitř jednotlivých firem</a:t>
            </a:r>
            <a:r>
              <a:rPr lang="cs-CZ" dirty="0" smtClean="0">
                <a:latin typeface="Gill Sans MT" pitchFamily="34" charset="-18"/>
              </a:rPr>
              <a:t>, </a:t>
            </a:r>
          </a:p>
          <a:p>
            <a:pPr lvl="1"/>
            <a:r>
              <a:rPr lang="cs-CZ" dirty="0" smtClean="0">
                <a:latin typeface="Gill Sans MT" pitchFamily="34" charset="-18"/>
              </a:rPr>
              <a:t>a to včetně různých systémů </a:t>
            </a:r>
            <a:r>
              <a:rPr lang="cs-CZ" b="1" dirty="0" smtClean="0">
                <a:latin typeface="Gill Sans MT" pitchFamily="34" charset="-18"/>
              </a:rPr>
              <a:t>skladování zásob</a:t>
            </a:r>
            <a:r>
              <a:rPr lang="cs-CZ" dirty="0" smtClean="0">
                <a:latin typeface="Gill Sans MT" pitchFamily="34" charset="-18"/>
              </a:rPr>
              <a:t>. </a:t>
            </a:r>
          </a:p>
          <a:p>
            <a:r>
              <a:rPr lang="cs-CZ" dirty="0" smtClean="0">
                <a:latin typeface="Gill Sans MT" pitchFamily="34" charset="-18"/>
              </a:rPr>
              <a:t>Účelem je tyto toky optimalizovat tak, aby představovaly pro firmu </a:t>
            </a:r>
            <a:r>
              <a:rPr lang="cs-CZ" b="1" dirty="0" smtClean="0">
                <a:latin typeface="Gill Sans MT" pitchFamily="34" charset="-18"/>
              </a:rPr>
              <a:t>co nejmenší náklady</a:t>
            </a:r>
            <a:r>
              <a:rPr lang="cs-CZ" dirty="0" smtClean="0">
                <a:latin typeface="Gill Sans MT" pitchFamily="34" charset="-18"/>
              </a:rPr>
              <a:t>.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Gill Sans MT" pitchFamily="34" charset="-18"/>
              </a:rPr>
              <a:t>Funkční architektura IPS</a:t>
            </a:r>
            <a:endParaRPr lang="cs-CZ" dirty="0">
              <a:latin typeface="Gill Sans MT" pitchFamily="34" charset="-18"/>
            </a:endParaRPr>
          </a:p>
        </p:txBody>
      </p:sp>
      <p:graphicFrame>
        <p:nvGraphicFramePr>
          <p:cNvPr id="6" name="Zástupný symbol pro obrázek 5"/>
          <p:cNvGraphicFramePr>
            <a:graphicFrameLocks noGrp="1"/>
          </p:cNvGraphicFramePr>
          <p:nvPr>
            <p:ph idx="1"/>
          </p:nvPr>
        </p:nvGraphicFramePr>
        <p:xfrm>
          <a:off x="539552" y="2017713"/>
          <a:ext cx="8234363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Gill Sans MT" pitchFamily="34" charset="-18"/>
              </a:rPr>
              <a:t>Funkční architektura IPS</a:t>
            </a:r>
            <a:endParaRPr lang="cs-CZ" dirty="0">
              <a:latin typeface="Gill Sans MT" pitchFamily="34" charset="-18"/>
            </a:endParaRPr>
          </a:p>
        </p:txBody>
      </p:sp>
      <p:graphicFrame>
        <p:nvGraphicFramePr>
          <p:cNvPr id="6" name="Zástupný symbol pro obrázek 5"/>
          <p:cNvGraphicFramePr>
            <a:graphicFrameLocks noGrp="1"/>
          </p:cNvGraphicFramePr>
          <p:nvPr>
            <p:ph idx="1"/>
          </p:nvPr>
        </p:nvGraphicFramePr>
        <p:xfrm>
          <a:off x="539552" y="2017713"/>
          <a:ext cx="8234363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Gill Sans MT" pitchFamily="34" charset="-18"/>
              </a:rPr>
              <a:t>Funkční architektura IPS</a:t>
            </a:r>
            <a:endParaRPr lang="cs-CZ" dirty="0">
              <a:latin typeface="Gill Sans MT" pitchFamily="34" charset="-18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899592" y="1988840"/>
          <a:ext cx="7524328" cy="450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725" y="908720"/>
            <a:ext cx="7827963" cy="647700"/>
          </a:xfrm>
        </p:spPr>
        <p:txBody>
          <a:bodyPr/>
          <a:lstStyle/>
          <a:p>
            <a:r>
              <a:rPr lang="cs-CZ" dirty="0" smtClean="0">
                <a:latin typeface="Gill Sans MT" pitchFamily="34" charset="-18"/>
              </a:rPr>
              <a:t>Historický vývoj IPS</a:t>
            </a:r>
            <a:endParaRPr lang="cs-CZ" dirty="0">
              <a:latin typeface="Gill Sans MT" pitchFamily="34" charset="-18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775" y="1700808"/>
            <a:ext cx="8153400" cy="4154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755576" y="5949280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Gill Sans MT" pitchFamily="34" charset="-18"/>
              </a:rPr>
              <a:t>Zdroj: Koch, M.: Management IS </a:t>
            </a:r>
          </a:p>
          <a:p>
            <a:r>
              <a:rPr lang="cs-CZ" dirty="0" smtClean="0">
                <a:latin typeface="Gill Sans MT" pitchFamily="34" charset="-18"/>
                <a:hlinkClick r:id="rId4"/>
              </a:rPr>
              <a:t>http://vzdelavani.esf-fp.cz/results/results_02/edumat_rep/MIS/MIS_P01.pdf</a:t>
            </a:r>
            <a:endParaRPr lang="cs-CZ" dirty="0">
              <a:latin typeface="Gill Sans MT" pitchFamily="34" charset="-18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725" y="980728"/>
            <a:ext cx="7827963" cy="647700"/>
          </a:xfrm>
        </p:spPr>
        <p:txBody>
          <a:bodyPr/>
          <a:lstStyle/>
          <a:p>
            <a:r>
              <a:rPr lang="cs-CZ" dirty="0" smtClean="0">
                <a:latin typeface="Gill Sans MT" pitchFamily="34" charset="-18"/>
              </a:rPr>
              <a:t>Dodavatelé IPS ve světě a u nás</a:t>
            </a:r>
            <a:endParaRPr lang="cs-CZ" dirty="0">
              <a:latin typeface="Gill Sans MT" pitchFamily="34" charset="-18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533400" y="1700808"/>
            <a:ext cx="8001000" cy="4343400"/>
          </a:xfrm>
        </p:spPr>
        <p:txBody>
          <a:bodyPr>
            <a:normAutofit/>
          </a:bodyPr>
          <a:lstStyle/>
          <a:p>
            <a:r>
              <a:rPr lang="cs-CZ" dirty="0" err="1" smtClean="0">
                <a:latin typeface="Gill Sans MT" pitchFamily="34" charset="-18"/>
              </a:rPr>
              <a:t>Oracle</a:t>
            </a:r>
            <a:r>
              <a:rPr lang="cs-CZ" dirty="0" smtClean="0">
                <a:latin typeface="Gill Sans MT" pitchFamily="34" charset="-18"/>
              </a:rPr>
              <a:t> </a:t>
            </a:r>
            <a:r>
              <a:rPr lang="cs-CZ" dirty="0" err="1" smtClean="0">
                <a:latin typeface="Gill Sans MT" pitchFamily="34" charset="-18"/>
              </a:rPr>
              <a:t>Financials</a:t>
            </a:r>
            <a:r>
              <a:rPr lang="cs-CZ" dirty="0" smtClean="0">
                <a:latin typeface="Gill Sans MT" pitchFamily="34" charset="-18"/>
              </a:rPr>
              <a:t>, </a:t>
            </a:r>
            <a:r>
              <a:rPr lang="cs-CZ" dirty="0" err="1" smtClean="0">
                <a:latin typeface="Gill Sans MT" pitchFamily="34" charset="-18"/>
              </a:rPr>
              <a:t>Oracle</a:t>
            </a:r>
            <a:r>
              <a:rPr lang="cs-CZ" dirty="0" smtClean="0">
                <a:latin typeface="Gill Sans MT" pitchFamily="34" charset="-18"/>
              </a:rPr>
              <a:t> </a:t>
            </a:r>
            <a:r>
              <a:rPr lang="cs-CZ" dirty="0" err="1" smtClean="0">
                <a:latin typeface="Gill Sans MT" pitchFamily="34" charset="-18"/>
              </a:rPr>
              <a:t>Peoplesoft</a:t>
            </a:r>
            <a:r>
              <a:rPr lang="cs-CZ" dirty="0" smtClean="0">
                <a:latin typeface="Gill Sans MT" pitchFamily="34" charset="-18"/>
              </a:rPr>
              <a:t>, </a:t>
            </a:r>
            <a:r>
              <a:rPr lang="cs-CZ" dirty="0" err="1" smtClean="0">
                <a:latin typeface="Gill Sans MT" pitchFamily="34" charset="-18"/>
              </a:rPr>
              <a:t>Oracle</a:t>
            </a:r>
            <a:r>
              <a:rPr lang="cs-CZ" dirty="0" smtClean="0">
                <a:latin typeface="Gill Sans MT" pitchFamily="34" charset="-18"/>
              </a:rPr>
              <a:t> </a:t>
            </a:r>
            <a:r>
              <a:rPr lang="cs-CZ" dirty="0" err="1" smtClean="0">
                <a:latin typeface="Gill Sans MT" pitchFamily="34" charset="-18"/>
              </a:rPr>
              <a:t>J.D.Edwards</a:t>
            </a:r>
            <a:endParaRPr lang="cs-CZ" dirty="0" smtClean="0">
              <a:latin typeface="Gill Sans MT" pitchFamily="34" charset="-18"/>
            </a:endParaRPr>
          </a:p>
          <a:p>
            <a:r>
              <a:rPr lang="cs-CZ" dirty="0" smtClean="0">
                <a:latin typeface="Gill Sans MT" pitchFamily="34" charset="-18"/>
              </a:rPr>
              <a:t>SAP</a:t>
            </a:r>
          </a:p>
          <a:p>
            <a:r>
              <a:rPr lang="cs-CZ" dirty="0" smtClean="0">
                <a:latin typeface="Gill Sans MT" pitchFamily="34" charset="-18"/>
              </a:rPr>
              <a:t>Microsoft Dynamics, Microsoft Navision</a:t>
            </a:r>
          </a:p>
          <a:p>
            <a:endParaRPr lang="cs-CZ" dirty="0" smtClean="0">
              <a:latin typeface="Gill Sans MT" pitchFamily="34" charset="-18"/>
            </a:endParaRPr>
          </a:p>
          <a:p>
            <a:r>
              <a:rPr lang="cs-CZ" dirty="0" err="1" smtClean="0">
                <a:latin typeface="Gill Sans MT" pitchFamily="34" charset="-18"/>
              </a:rPr>
              <a:t>Asseco</a:t>
            </a:r>
            <a:r>
              <a:rPr lang="cs-CZ" dirty="0" smtClean="0">
                <a:latin typeface="Gill Sans MT" pitchFamily="34" charset="-18"/>
              </a:rPr>
              <a:t> </a:t>
            </a:r>
            <a:r>
              <a:rPr lang="cs-CZ" dirty="0" err="1" smtClean="0">
                <a:latin typeface="Gill Sans MT" pitchFamily="34" charset="-18"/>
              </a:rPr>
              <a:t>Solutions</a:t>
            </a:r>
            <a:r>
              <a:rPr lang="cs-CZ" dirty="0" smtClean="0">
                <a:latin typeface="Gill Sans MT" pitchFamily="34" charset="-18"/>
              </a:rPr>
              <a:t> - HELIOS</a:t>
            </a:r>
          </a:p>
          <a:p>
            <a:r>
              <a:rPr lang="cs-CZ" dirty="0" smtClean="0">
                <a:latin typeface="Gill Sans MT" pitchFamily="34" charset="-18"/>
              </a:rPr>
              <a:t>J.K.R. - BYZNYS</a:t>
            </a:r>
          </a:p>
          <a:p>
            <a:r>
              <a:rPr lang="cs-CZ" dirty="0" smtClean="0">
                <a:latin typeface="Gill Sans MT" pitchFamily="34" charset="-18"/>
              </a:rPr>
              <a:t>K2</a:t>
            </a:r>
          </a:p>
          <a:p>
            <a:r>
              <a:rPr lang="cs-CZ" dirty="0" err="1" smtClean="0">
                <a:latin typeface="Gill Sans MT" pitchFamily="34" charset="-18"/>
              </a:rPr>
              <a:t>Stormware</a:t>
            </a:r>
            <a:r>
              <a:rPr lang="cs-CZ" dirty="0" smtClean="0">
                <a:latin typeface="Gill Sans MT" pitchFamily="34" charset="-18"/>
              </a:rPr>
              <a:t> - Pohoda</a:t>
            </a:r>
          </a:p>
          <a:p>
            <a:r>
              <a:rPr lang="cs-CZ" dirty="0" smtClean="0">
                <a:latin typeface="Gill Sans MT" pitchFamily="34" charset="-18"/>
              </a:rPr>
              <a:t>Cígler SW – S3 a S5</a:t>
            </a:r>
          </a:p>
          <a:p>
            <a:r>
              <a:rPr lang="cs-CZ" dirty="0" smtClean="0">
                <a:latin typeface="Gill Sans MT" pitchFamily="34" charset="-18"/>
              </a:rPr>
              <a:t>Vema</a:t>
            </a:r>
          </a:p>
          <a:p>
            <a:endParaRPr lang="cs-CZ" dirty="0" smtClean="0">
              <a:latin typeface="Gill Sans MT" pitchFamily="34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Gill Sans MT" pitchFamily="34" charset="-18"/>
              </a:rPr>
              <a:t>Systémová architektura IPS</a:t>
            </a:r>
            <a:endParaRPr lang="en-GB" dirty="0">
              <a:latin typeface="Gill Sans MT" pitchFamily="34" charset="-18"/>
            </a:endParaRPr>
          </a:p>
        </p:txBody>
      </p:sp>
      <p:sp>
        <p:nvSpPr>
          <p:cNvPr id="142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Gill Sans MT" pitchFamily="34" charset="-18"/>
              </a:rPr>
              <a:t>Prakticky všechny IS distribuované</a:t>
            </a:r>
            <a:endParaRPr lang="en-GB" dirty="0">
              <a:latin typeface="Gill Sans MT" pitchFamily="34" charset="-18"/>
            </a:endParaRPr>
          </a:p>
          <a:p>
            <a:r>
              <a:rPr lang="cs-CZ" dirty="0" smtClean="0">
                <a:latin typeface="Gill Sans MT" pitchFamily="34" charset="-18"/>
              </a:rPr>
              <a:t>Zpracování dat probíhá na více počítačích</a:t>
            </a:r>
            <a:endParaRPr lang="en-GB" dirty="0">
              <a:latin typeface="Gill Sans MT" pitchFamily="34" charset="-18"/>
            </a:endParaRPr>
          </a:p>
          <a:p>
            <a:r>
              <a:rPr lang="cs-CZ" dirty="0" smtClean="0">
                <a:latin typeface="Gill Sans MT" pitchFamily="34" charset="-18"/>
              </a:rPr>
              <a:t>Softwarové inženýrství distribuovaných systémů pro IPS</a:t>
            </a:r>
            <a:endParaRPr lang="en-GB" dirty="0">
              <a:latin typeface="Gill Sans MT" pitchFamily="34" charset="-18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95536" y="5733256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latin typeface="Gill Sans MT" pitchFamily="34" charset="-18"/>
              </a:rPr>
              <a:t>Zdroj:  </a:t>
            </a:r>
            <a:r>
              <a:rPr lang="cs-CZ" dirty="0" err="1" smtClean="0">
                <a:latin typeface="Gill Sans MT" pitchFamily="34" charset="-18"/>
              </a:rPr>
              <a:t>Sommerville</a:t>
            </a:r>
            <a:r>
              <a:rPr lang="cs-CZ" dirty="0" smtClean="0">
                <a:latin typeface="Gill Sans MT" pitchFamily="34" charset="-18"/>
              </a:rPr>
              <a:t>, I.: Software Engineering,  </a:t>
            </a:r>
            <a:r>
              <a:rPr lang="cs-CZ" dirty="0" err="1" smtClean="0">
                <a:latin typeface="Gill Sans MT" pitchFamily="34" charset="-18"/>
              </a:rPr>
              <a:t>Chapter</a:t>
            </a:r>
            <a:r>
              <a:rPr lang="cs-CZ" dirty="0" smtClean="0">
                <a:latin typeface="Gill Sans MT" pitchFamily="34" charset="-18"/>
              </a:rPr>
              <a:t> 12</a:t>
            </a:r>
            <a:endParaRPr lang="cs-CZ" dirty="0">
              <a:latin typeface="Gill Sans MT" pitchFamily="34" charset="-18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Gill Sans MT" pitchFamily="34" charset="-18"/>
              </a:rPr>
              <a:t>Architektura klient-server</a:t>
            </a:r>
            <a:endParaRPr lang="en-GB" dirty="0">
              <a:latin typeface="Gill Sans MT" pitchFamily="34" charset="-18"/>
            </a:endParaRPr>
          </a:p>
        </p:txBody>
      </p:sp>
      <p:sp>
        <p:nvSpPr>
          <p:cNvPr id="1484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Gill Sans MT" pitchFamily="34" charset="-18"/>
              </a:rPr>
              <a:t>Aplikace:</a:t>
            </a:r>
          </a:p>
          <a:p>
            <a:pPr lvl="1"/>
            <a:r>
              <a:rPr lang="cs-CZ" dirty="0" smtClean="0">
                <a:latin typeface="Gill Sans MT" pitchFamily="34" charset="-18"/>
              </a:rPr>
              <a:t>množina služeb, které poskytují aplikační servery</a:t>
            </a:r>
          </a:p>
          <a:p>
            <a:pPr lvl="1"/>
            <a:r>
              <a:rPr lang="cs-CZ" dirty="0" smtClean="0">
                <a:latin typeface="Gill Sans MT" pitchFamily="34" charset="-18"/>
              </a:rPr>
              <a:t>množina klientů, které používají tyto služby</a:t>
            </a:r>
          </a:p>
          <a:p>
            <a:r>
              <a:rPr lang="cs-CZ" dirty="0" smtClean="0">
                <a:latin typeface="Gill Sans MT" pitchFamily="34" charset="-18"/>
              </a:rPr>
              <a:t>Klienti znají aplikační servery, ale aplikační servery nepotřebují znát klienty</a:t>
            </a:r>
            <a:endParaRPr lang="en-GB" dirty="0" smtClean="0">
              <a:latin typeface="Gill Sans MT" pitchFamily="34" charset="-18"/>
            </a:endParaRPr>
          </a:p>
          <a:p>
            <a:r>
              <a:rPr lang="cs-CZ" dirty="0" smtClean="0">
                <a:latin typeface="Gill Sans MT" pitchFamily="34" charset="-18"/>
              </a:rPr>
              <a:t>Klienti a aplikační servery jsou logické procesy</a:t>
            </a:r>
            <a:r>
              <a:rPr lang="en-GB" dirty="0" smtClean="0">
                <a:latin typeface="Gill Sans MT" pitchFamily="34" charset="-18"/>
              </a:rPr>
              <a:t> </a:t>
            </a:r>
            <a:endParaRPr lang="en-GB" dirty="0">
              <a:latin typeface="Gill Sans MT" pitchFamily="34" charset="-18"/>
            </a:endParaRPr>
          </a:p>
          <a:p>
            <a:r>
              <a:rPr lang="cs-CZ" dirty="0" smtClean="0">
                <a:latin typeface="Gill Sans MT" pitchFamily="34" charset="-18"/>
              </a:rPr>
              <a:t>Mapování procesor-</a:t>
            </a:r>
            <a:r>
              <a:rPr lang="en-US" dirty="0" smtClean="0">
                <a:latin typeface="Gill Sans MT" pitchFamily="34" charset="-18"/>
              </a:rPr>
              <a:t>&gt; </a:t>
            </a:r>
            <a:r>
              <a:rPr lang="cs-CZ" dirty="0" smtClean="0">
                <a:latin typeface="Gill Sans MT" pitchFamily="34" charset="-18"/>
              </a:rPr>
              <a:t>proces nemusí být </a:t>
            </a:r>
            <a:r>
              <a:rPr lang="en-GB" dirty="0" smtClean="0">
                <a:latin typeface="Gill Sans MT" pitchFamily="34" charset="-18"/>
              </a:rPr>
              <a:t> </a:t>
            </a:r>
            <a:r>
              <a:rPr lang="en-GB" dirty="0">
                <a:latin typeface="Gill Sans MT" pitchFamily="34" charset="-18"/>
              </a:rPr>
              <a:t>1 : </a:t>
            </a:r>
            <a:r>
              <a:rPr lang="en-GB" dirty="0" smtClean="0">
                <a:latin typeface="Gill Sans MT" pitchFamily="34" charset="-18"/>
              </a:rPr>
              <a:t>1</a:t>
            </a:r>
            <a:endParaRPr lang="en-GB" dirty="0">
              <a:latin typeface="Gill Sans MT" pitchFamily="34" charset="-1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8099747" cy="648072"/>
          </a:xfrm>
        </p:spPr>
        <p:txBody>
          <a:bodyPr>
            <a:noAutofit/>
          </a:bodyPr>
          <a:lstStyle/>
          <a:p>
            <a:pPr>
              <a:defRPr/>
            </a:pPr>
            <a:r>
              <a:rPr kumimoji="0" lang="cs-CZ" sz="3200" kern="1200" dirty="0" smtClean="0">
                <a:solidFill>
                  <a:schemeClr val="tx2"/>
                </a:solidFill>
                <a:latin typeface="Gill Sans MT" pitchFamily="34" charset="-18"/>
                <a:ea typeface="+mj-ea"/>
                <a:cs typeface="+mj-cs"/>
              </a:rPr>
              <a:t>Integrovaný podnikový informační systém</a:t>
            </a:r>
            <a:endParaRPr kumimoji="0" lang="cs-CZ" sz="3200" kern="1200" dirty="0">
              <a:solidFill>
                <a:schemeClr val="tx2"/>
              </a:solidFill>
              <a:latin typeface="Gill Sans MT" pitchFamily="34" charset="-18"/>
              <a:ea typeface="+mj-ea"/>
              <a:cs typeface="+mj-cs"/>
            </a:endParaRPr>
          </a:p>
        </p:txBody>
      </p:sp>
      <p:sp>
        <p:nvSpPr>
          <p:cNvPr id="10243" name="Zástupný symbol pro text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Gill Sans MT" pitchFamily="34" charset="-18"/>
                <a:ea typeface="ＭＳ Ｐゴシック" pitchFamily="34" charset="-128"/>
              </a:rPr>
              <a:t>Podmnožina IS</a:t>
            </a:r>
          </a:p>
          <a:p>
            <a:r>
              <a:rPr lang="cs-CZ" dirty="0" smtClean="0">
                <a:latin typeface="Gill Sans MT" pitchFamily="34" charset="-18"/>
                <a:ea typeface="ＭＳ Ｐゴシック" pitchFamily="34" charset="-128"/>
              </a:rPr>
              <a:t>IPS pro podniky a jiné organizace (</a:t>
            </a:r>
            <a:r>
              <a:rPr lang="cs-CZ" dirty="0" err="1" smtClean="0">
                <a:latin typeface="Gill Sans MT" pitchFamily="34" charset="-18"/>
                <a:ea typeface="ＭＳ Ｐゴシック" pitchFamily="34" charset="-128"/>
              </a:rPr>
              <a:t>nepodnikatelské</a:t>
            </a:r>
            <a:r>
              <a:rPr lang="cs-CZ" dirty="0" smtClean="0">
                <a:latin typeface="Gill Sans MT" pitchFamily="34" charset="-18"/>
                <a:ea typeface="ＭＳ Ｐゴシック" pitchFamily="34" charset="-128"/>
              </a:rPr>
              <a:t> subjekty)</a:t>
            </a:r>
          </a:p>
          <a:p>
            <a:r>
              <a:rPr lang="cs-CZ" dirty="0" smtClean="0">
                <a:latin typeface="Gill Sans MT" pitchFamily="34" charset="-18"/>
                <a:ea typeface="ＭＳ Ｐゴシック" pitchFamily="34" charset="-128"/>
              </a:rPr>
              <a:t>Jiné názvy:</a:t>
            </a:r>
          </a:p>
          <a:p>
            <a:pPr lvl="1"/>
            <a:r>
              <a:rPr lang="cs-CZ" dirty="0" smtClean="0">
                <a:latin typeface="Gill Sans MT" pitchFamily="34" charset="-18"/>
                <a:ea typeface="ＭＳ Ｐゴシック" pitchFamily="34" charset="-128"/>
              </a:rPr>
              <a:t>Podnikový</a:t>
            </a:r>
            <a:r>
              <a:rPr lang="en-US" dirty="0" smtClean="0">
                <a:latin typeface="Gill Sans MT" pitchFamily="34" charset="-18"/>
                <a:ea typeface="ＭＳ Ｐゴシック" pitchFamily="34" charset="-128"/>
              </a:rPr>
              <a:t> </a:t>
            </a:r>
            <a:r>
              <a:rPr lang="en-US" dirty="0" smtClean="0">
                <a:latin typeface="Gill Sans MT" pitchFamily="34" charset="-18"/>
                <a:ea typeface="ＭＳ Ｐゴシック" pitchFamily="34" charset="-128"/>
              </a:rPr>
              <a:t>IS</a:t>
            </a:r>
          </a:p>
          <a:p>
            <a:pPr lvl="1"/>
            <a:r>
              <a:rPr lang="en-US" dirty="0" smtClean="0">
                <a:latin typeface="Gill Sans MT" pitchFamily="34" charset="-18"/>
                <a:ea typeface="ＭＳ Ｐゴシック" pitchFamily="34" charset="-128"/>
              </a:rPr>
              <a:t>Integrated Business System</a:t>
            </a:r>
          </a:p>
          <a:p>
            <a:pPr lvl="1"/>
            <a:r>
              <a:rPr lang="en-US" dirty="0" smtClean="0">
                <a:latin typeface="Gill Sans MT" pitchFamily="34" charset="-18"/>
                <a:ea typeface="ＭＳ Ｐゴシック" pitchFamily="34" charset="-128"/>
              </a:rPr>
              <a:t>Management Information </a:t>
            </a:r>
            <a:r>
              <a:rPr lang="en-US" dirty="0" smtClean="0">
                <a:latin typeface="Gill Sans MT" pitchFamily="34" charset="-18"/>
                <a:ea typeface="ＭＳ Ｐゴシック" pitchFamily="34" charset="-128"/>
              </a:rPr>
              <a:t>System</a:t>
            </a:r>
            <a:endParaRPr lang="en-US" dirty="0" smtClean="0">
              <a:latin typeface="Gill Sans MT" pitchFamily="34" charset="-18"/>
              <a:ea typeface="ＭＳ Ｐゴシック" pitchFamily="34" charset="-128"/>
            </a:endParaRPr>
          </a:p>
          <a:p>
            <a:pPr lvl="1"/>
            <a:r>
              <a:rPr lang="cs-CZ" dirty="0" smtClean="0">
                <a:latin typeface="Gill Sans MT" pitchFamily="34" charset="-18"/>
                <a:ea typeface="ＭＳ Ｐゴシック" pitchFamily="34" charset="-128"/>
              </a:rPr>
              <a:t>Manažerský</a:t>
            </a:r>
            <a:r>
              <a:rPr lang="en-US" dirty="0" smtClean="0">
                <a:latin typeface="Gill Sans MT" pitchFamily="34" charset="-18"/>
                <a:ea typeface="ＭＳ Ｐゴシック" pitchFamily="34" charset="-128"/>
              </a:rPr>
              <a:t> </a:t>
            </a:r>
            <a:r>
              <a:rPr lang="en-US" dirty="0" smtClean="0">
                <a:latin typeface="Gill Sans MT" pitchFamily="34" charset="-18"/>
                <a:ea typeface="ＭＳ Ｐゴシック" pitchFamily="34" charset="-128"/>
              </a:rPr>
              <a:t>IS</a:t>
            </a:r>
          </a:p>
          <a:p>
            <a:pPr lvl="1"/>
            <a:r>
              <a:rPr lang="en-US" dirty="0" smtClean="0">
                <a:latin typeface="Gill Sans MT" pitchFamily="34" charset="-18"/>
                <a:ea typeface="ＭＳ Ｐゴシック" pitchFamily="34" charset="-128"/>
              </a:rPr>
              <a:t>Organizational Information System</a:t>
            </a:r>
          </a:p>
          <a:p>
            <a:pPr lvl="1"/>
            <a:r>
              <a:rPr lang="en-US" dirty="0" smtClean="0">
                <a:latin typeface="Gill Sans MT" pitchFamily="34" charset="-18"/>
                <a:ea typeface="ＭＳ Ｐゴシック" pitchFamily="34" charset="-128"/>
              </a:rPr>
              <a:t>ERP (Enterprise Resource Planning)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Gill Sans MT" pitchFamily="34" charset="-18"/>
              </a:rPr>
              <a:t>Schéma systému klient-server</a:t>
            </a:r>
            <a:endParaRPr lang="en-GB" dirty="0">
              <a:latin typeface="Gill Sans MT" pitchFamily="34" charset="-18"/>
            </a:endParaRPr>
          </a:p>
        </p:txBody>
      </p:sp>
      <p:sp>
        <p:nvSpPr>
          <p:cNvPr id="128005" name="Rectangle 5"/>
          <p:cNvSpPr>
            <a:spLocks noChangeArrowheads="1"/>
          </p:cNvSpPr>
          <p:nvPr/>
        </p:nvSpPr>
        <p:spPr bwMode="auto">
          <a:xfrm>
            <a:off x="304800" y="1828800"/>
            <a:ext cx="8458200" cy="4343400"/>
          </a:xfrm>
          <a:prstGeom prst="rect">
            <a:avLst/>
          </a:prstGeom>
          <a:solidFill>
            <a:srgbClr val="CCFF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pic>
        <p:nvPicPr>
          <p:cNvPr id="128006" name="Picture 6" descr="12.2 ClientServer(11.3).eps                                    0007B8B8Macintosh HD                   B8AA5F2E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362200"/>
            <a:ext cx="7391400" cy="306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Gill Sans MT" pitchFamily="34" charset="-18"/>
              </a:rPr>
              <a:t>Aplikační vrstvy</a:t>
            </a:r>
            <a:endParaRPr lang="en-GB" dirty="0">
              <a:latin typeface="Gill Sans MT" pitchFamily="34" charset="-18"/>
            </a:endParaRPr>
          </a:p>
        </p:txBody>
      </p:sp>
      <p:sp>
        <p:nvSpPr>
          <p:cNvPr id="149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>
                <a:latin typeface="Gill Sans MT" pitchFamily="34" charset="-18"/>
              </a:rPr>
              <a:t>Prezentační vrstva</a:t>
            </a:r>
            <a:endParaRPr lang="en-GB" sz="2400" dirty="0">
              <a:latin typeface="Gill Sans MT" pitchFamily="34" charset="-18"/>
            </a:endParaRPr>
          </a:p>
          <a:p>
            <a:pPr lvl="1"/>
            <a:r>
              <a:rPr lang="cs-CZ" sz="2000" dirty="0" smtClean="0">
                <a:latin typeface="Gill Sans MT" pitchFamily="34" charset="-18"/>
              </a:rPr>
              <a:t>Zobrazuje výsledky uživateli a zajišťuje vstupy od uživatele</a:t>
            </a:r>
            <a:endParaRPr lang="en-GB" sz="2000" dirty="0">
              <a:latin typeface="Gill Sans MT" pitchFamily="34" charset="-18"/>
            </a:endParaRPr>
          </a:p>
          <a:p>
            <a:r>
              <a:rPr lang="cs-CZ" sz="2400" dirty="0" smtClean="0">
                <a:latin typeface="Gill Sans MT" pitchFamily="34" charset="-18"/>
              </a:rPr>
              <a:t>Vrstva aplikačního zpracování</a:t>
            </a:r>
            <a:endParaRPr lang="en-GB" sz="2400" dirty="0">
              <a:latin typeface="Gill Sans MT" pitchFamily="34" charset="-18"/>
            </a:endParaRPr>
          </a:p>
          <a:p>
            <a:pPr lvl="1"/>
            <a:r>
              <a:rPr lang="cs-CZ" sz="2000" dirty="0" smtClean="0">
                <a:latin typeface="Gill Sans MT" pitchFamily="34" charset="-18"/>
              </a:rPr>
              <a:t>Poskytuje aplikační funkcionalitu, v personálním IS by takovou funkcionalitou může být výpočet mezd, v bankovním systému funkce otevření a uzavření účtu, transakce z účtu na účet, atd.</a:t>
            </a:r>
            <a:endParaRPr lang="en-GB" sz="2000" dirty="0">
              <a:latin typeface="Gill Sans MT" pitchFamily="34" charset="-18"/>
            </a:endParaRPr>
          </a:p>
          <a:p>
            <a:r>
              <a:rPr lang="cs-CZ" sz="2400" dirty="0" smtClean="0">
                <a:latin typeface="Gill Sans MT" pitchFamily="34" charset="-18"/>
              </a:rPr>
              <a:t>Databázová vrstva</a:t>
            </a:r>
            <a:endParaRPr lang="en-GB" sz="2400" dirty="0">
              <a:latin typeface="Gill Sans MT" pitchFamily="34" charset="-18"/>
            </a:endParaRPr>
          </a:p>
          <a:p>
            <a:pPr lvl="1"/>
            <a:r>
              <a:rPr lang="cs-CZ" sz="2000" dirty="0" smtClean="0">
                <a:latin typeface="Gill Sans MT" pitchFamily="34" charset="-18"/>
              </a:rPr>
              <a:t>Řeší systém ukládání dat</a:t>
            </a:r>
            <a:endParaRPr lang="en-GB" sz="2000" dirty="0">
              <a:latin typeface="Gill Sans MT" pitchFamily="34" charset="-18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Gill Sans MT" pitchFamily="34" charset="-18"/>
              </a:rPr>
              <a:t>Aplikační vrstvy</a:t>
            </a:r>
            <a:endParaRPr lang="en-GB" dirty="0">
              <a:latin typeface="Gill Sans MT" pitchFamily="34" charset="-18"/>
            </a:endParaRPr>
          </a:p>
        </p:txBody>
      </p:sp>
      <p:sp>
        <p:nvSpPr>
          <p:cNvPr id="130053" name="Rectangle 5"/>
          <p:cNvSpPr>
            <a:spLocks noChangeArrowheads="1"/>
          </p:cNvSpPr>
          <p:nvPr/>
        </p:nvSpPr>
        <p:spPr bwMode="auto">
          <a:xfrm>
            <a:off x="1981200" y="1676400"/>
            <a:ext cx="4953000" cy="4648200"/>
          </a:xfrm>
          <a:prstGeom prst="rect">
            <a:avLst/>
          </a:prstGeom>
          <a:solidFill>
            <a:srgbClr val="CCFF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pic>
        <p:nvPicPr>
          <p:cNvPr id="130054" name="Picture 6" descr="12.4 AppLayers(11.5).eps                                       0007B8B8Macintosh HD                   B8AA5F2E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060848"/>
            <a:ext cx="2908300" cy="3886200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323528" y="6372036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latin typeface="Gill Sans MT" pitchFamily="34" charset="-18"/>
              </a:rPr>
              <a:t>Zdroj:  </a:t>
            </a:r>
            <a:r>
              <a:rPr lang="cs-CZ" dirty="0" err="1" smtClean="0">
                <a:latin typeface="Gill Sans MT" pitchFamily="34" charset="-18"/>
              </a:rPr>
              <a:t>Sommerville</a:t>
            </a:r>
            <a:r>
              <a:rPr lang="cs-CZ" dirty="0" smtClean="0">
                <a:latin typeface="Gill Sans MT" pitchFamily="34" charset="-18"/>
              </a:rPr>
              <a:t>, I.: Software Engineering,  </a:t>
            </a:r>
            <a:r>
              <a:rPr lang="cs-CZ" dirty="0" err="1" smtClean="0">
                <a:latin typeface="Gill Sans MT" pitchFamily="34" charset="-18"/>
              </a:rPr>
              <a:t>Chapter</a:t>
            </a:r>
            <a:r>
              <a:rPr lang="cs-CZ" dirty="0" smtClean="0">
                <a:latin typeface="Gill Sans MT" pitchFamily="34" charset="-18"/>
              </a:rPr>
              <a:t> 12</a:t>
            </a:r>
            <a:endParaRPr lang="cs-CZ" dirty="0">
              <a:latin typeface="Gill Sans MT" pitchFamily="34" charset="-18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Gill Sans MT" pitchFamily="34" charset="-18"/>
              </a:rPr>
              <a:t>Tenký a tlustý klient</a:t>
            </a:r>
            <a:endParaRPr lang="en-GB" dirty="0">
              <a:latin typeface="Gill Sans MT" pitchFamily="34" charset="-18"/>
            </a:endParaRPr>
          </a:p>
        </p:txBody>
      </p:sp>
      <p:sp>
        <p:nvSpPr>
          <p:cNvPr id="1505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 smtClean="0">
                <a:solidFill>
                  <a:schemeClr val="accent1"/>
                </a:solidFill>
                <a:latin typeface="Gill Sans MT" pitchFamily="34" charset="-18"/>
              </a:rPr>
              <a:t>Tenký klient</a:t>
            </a:r>
            <a:endParaRPr lang="en-GB" dirty="0">
              <a:latin typeface="Gill Sans MT" pitchFamily="34" charset="-18"/>
            </a:endParaRPr>
          </a:p>
          <a:p>
            <a:pPr lvl="1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 smtClean="0">
                <a:latin typeface="Gill Sans MT" pitchFamily="34" charset="-18"/>
              </a:rPr>
              <a:t>veškeré aplikační zpracování a datová správa na serveru</a:t>
            </a:r>
          </a:p>
          <a:p>
            <a:pPr lvl="1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 smtClean="0">
                <a:latin typeface="Gill Sans MT" pitchFamily="34" charset="-18"/>
              </a:rPr>
              <a:t>na tenkém klientovi jen prezentační software</a:t>
            </a:r>
            <a:endParaRPr lang="en-GB" dirty="0">
              <a:latin typeface="Gill Sans MT" pitchFamily="34" charset="-18"/>
            </a:endParaRPr>
          </a:p>
          <a:p>
            <a:pPr algn="just">
              <a:lnSpc>
                <a:spcPct val="90000"/>
              </a:lnSpc>
            </a:pPr>
            <a:r>
              <a:rPr lang="cs-CZ" dirty="0" smtClean="0">
                <a:solidFill>
                  <a:schemeClr val="accent1"/>
                </a:solidFill>
                <a:latin typeface="Gill Sans MT" pitchFamily="34" charset="-18"/>
              </a:rPr>
              <a:t>Tlustý klient</a:t>
            </a:r>
            <a:r>
              <a:rPr lang="en-GB" dirty="0" smtClean="0">
                <a:latin typeface="Gill Sans MT" pitchFamily="34" charset="-18"/>
              </a:rPr>
              <a:t> </a:t>
            </a:r>
            <a:endParaRPr lang="en-GB" dirty="0">
              <a:latin typeface="Gill Sans MT" pitchFamily="34" charset="-18"/>
            </a:endParaRPr>
          </a:p>
          <a:p>
            <a:pPr lvl="1" algn="just">
              <a:lnSpc>
                <a:spcPct val="90000"/>
              </a:lnSpc>
            </a:pPr>
            <a:r>
              <a:rPr lang="cs-CZ" dirty="0" smtClean="0">
                <a:latin typeface="Gill Sans MT" pitchFamily="34" charset="-18"/>
              </a:rPr>
              <a:t>na serveru jen datová správa</a:t>
            </a:r>
            <a:r>
              <a:rPr lang="en-GB" dirty="0" smtClean="0">
                <a:latin typeface="Gill Sans MT" pitchFamily="34" charset="-18"/>
              </a:rPr>
              <a:t> </a:t>
            </a:r>
            <a:endParaRPr lang="cs-CZ" dirty="0" smtClean="0">
              <a:latin typeface="Gill Sans MT" pitchFamily="34" charset="-18"/>
            </a:endParaRPr>
          </a:p>
          <a:p>
            <a:pPr lvl="1" algn="just">
              <a:lnSpc>
                <a:spcPct val="90000"/>
              </a:lnSpc>
            </a:pPr>
            <a:r>
              <a:rPr lang="cs-CZ" dirty="0" smtClean="0">
                <a:latin typeface="Gill Sans MT" pitchFamily="34" charset="-18"/>
              </a:rPr>
              <a:t>aplikační logika a interakce s uživatelem na tlustém klientovi</a:t>
            </a:r>
            <a:endParaRPr lang="en-GB" dirty="0">
              <a:latin typeface="Gill Sans MT" pitchFamily="34" charset="-18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Gill Sans MT" pitchFamily="34" charset="-18"/>
              </a:rPr>
              <a:t>Tenký a tlustý klient</a:t>
            </a:r>
            <a:endParaRPr lang="en-GB" dirty="0">
              <a:latin typeface="Gill Sans MT" pitchFamily="34" charset="-18"/>
            </a:endParaRPr>
          </a:p>
        </p:txBody>
      </p:sp>
      <p:sp>
        <p:nvSpPr>
          <p:cNvPr id="131077" name="Rectangle 5"/>
          <p:cNvSpPr>
            <a:spLocks noChangeArrowheads="1"/>
          </p:cNvSpPr>
          <p:nvPr/>
        </p:nvSpPr>
        <p:spPr bwMode="auto">
          <a:xfrm>
            <a:off x="304800" y="1828800"/>
            <a:ext cx="8458200" cy="4114800"/>
          </a:xfrm>
          <a:prstGeom prst="rect">
            <a:avLst/>
          </a:prstGeom>
          <a:solidFill>
            <a:srgbClr val="CCFF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pic>
        <p:nvPicPr>
          <p:cNvPr id="131078" name="Picture 6" descr="12.5 ThinFatClient(11.6).eps                                   0007B8B8Macintosh HD                   B8AA5F2E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204864"/>
            <a:ext cx="7086600" cy="3197225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323528" y="6237312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latin typeface="Gill Sans MT" pitchFamily="34" charset="-18"/>
              </a:rPr>
              <a:t>Zdroj:  </a:t>
            </a:r>
            <a:r>
              <a:rPr lang="cs-CZ" dirty="0" err="1" smtClean="0">
                <a:latin typeface="Gill Sans MT" pitchFamily="34" charset="-18"/>
              </a:rPr>
              <a:t>Sommerville</a:t>
            </a:r>
            <a:r>
              <a:rPr lang="cs-CZ" dirty="0" smtClean="0">
                <a:latin typeface="Gill Sans MT" pitchFamily="34" charset="-18"/>
              </a:rPr>
              <a:t>, I.: Software Engineering,  </a:t>
            </a:r>
            <a:r>
              <a:rPr lang="cs-CZ" dirty="0" err="1" smtClean="0">
                <a:latin typeface="Gill Sans MT" pitchFamily="34" charset="-18"/>
              </a:rPr>
              <a:t>Chapter</a:t>
            </a:r>
            <a:r>
              <a:rPr lang="cs-CZ" dirty="0" smtClean="0">
                <a:latin typeface="Gill Sans MT" pitchFamily="34" charset="-18"/>
              </a:rPr>
              <a:t> 12</a:t>
            </a:r>
            <a:endParaRPr lang="cs-CZ" dirty="0">
              <a:latin typeface="Gill Sans MT" pitchFamily="34" charset="-18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Model s tenkým klientem</a:t>
            </a:r>
            <a:endParaRPr lang="en-GB" dirty="0"/>
          </a:p>
        </p:txBody>
      </p:sp>
      <p:sp>
        <p:nvSpPr>
          <p:cNvPr id="1515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Gill Sans MT" pitchFamily="34" charset="-18"/>
              </a:rPr>
              <a:t>Moderní varianta založená na výkonném serveru</a:t>
            </a:r>
          </a:p>
          <a:p>
            <a:r>
              <a:rPr lang="cs-CZ" dirty="0" smtClean="0">
                <a:latin typeface="Gill Sans MT" pitchFamily="34" charset="-18"/>
              </a:rPr>
              <a:t>Internetové řešení IPS, tenkým klientem internetový prohlížeč</a:t>
            </a:r>
          </a:p>
          <a:p>
            <a:r>
              <a:rPr lang="cs-CZ" dirty="0" smtClean="0">
                <a:latin typeface="Gill Sans MT" pitchFamily="34" charset="-18"/>
              </a:rPr>
              <a:t>Výhody:</a:t>
            </a:r>
          </a:p>
          <a:p>
            <a:pPr lvl="1"/>
            <a:r>
              <a:rPr lang="cs-CZ" dirty="0" smtClean="0">
                <a:latin typeface="Gill Sans MT" pitchFamily="34" charset="-18"/>
              </a:rPr>
              <a:t>vhodné řešení pro poskytování IPS formou služby (SaaS – Software As a </a:t>
            </a:r>
            <a:r>
              <a:rPr lang="cs-CZ" dirty="0" err="1" smtClean="0">
                <a:latin typeface="Gill Sans MT" pitchFamily="34" charset="-18"/>
              </a:rPr>
              <a:t>Service</a:t>
            </a:r>
            <a:r>
              <a:rPr lang="cs-CZ" dirty="0" smtClean="0">
                <a:latin typeface="Gill Sans MT" pitchFamily="34" charset="-18"/>
              </a:rPr>
              <a:t>, </a:t>
            </a:r>
            <a:r>
              <a:rPr lang="cs-CZ" dirty="0" err="1" smtClean="0">
                <a:latin typeface="Gill Sans MT" pitchFamily="34" charset="-18"/>
              </a:rPr>
              <a:t>Cloud</a:t>
            </a:r>
            <a:r>
              <a:rPr lang="cs-CZ" dirty="0" smtClean="0">
                <a:latin typeface="Gill Sans MT" pitchFamily="34" charset="-18"/>
              </a:rPr>
              <a:t> </a:t>
            </a:r>
            <a:r>
              <a:rPr lang="cs-CZ" dirty="0" err="1" smtClean="0">
                <a:latin typeface="Gill Sans MT" pitchFamily="34" charset="-18"/>
              </a:rPr>
              <a:t>Computing</a:t>
            </a:r>
            <a:r>
              <a:rPr lang="cs-CZ" dirty="0" smtClean="0">
                <a:latin typeface="Gill Sans MT" pitchFamily="34" charset="-18"/>
              </a:rPr>
              <a:t>)</a:t>
            </a:r>
          </a:p>
          <a:p>
            <a:pPr lvl="1"/>
            <a:r>
              <a:rPr lang="cs-CZ" dirty="0" smtClean="0">
                <a:latin typeface="Gill Sans MT" pitchFamily="34" charset="-18"/>
              </a:rPr>
              <a:t>nevyžaduje výkonného klienta – tablety, </a:t>
            </a:r>
            <a:r>
              <a:rPr lang="cs-CZ" dirty="0" err="1" smtClean="0">
                <a:latin typeface="Gill Sans MT" pitchFamily="34" charset="-18"/>
              </a:rPr>
              <a:t>iPhone</a:t>
            </a:r>
            <a:r>
              <a:rPr lang="cs-CZ" dirty="0" smtClean="0">
                <a:latin typeface="Gill Sans MT" pitchFamily="34" charset="-18"/>
              </a:rPr>
              <a:t>, </a:t>
            </a:r>
            <a:r>
              <a:rPr lang="cs-CZ" dirty="0" err="1" smtClean="0">
                <a:latin typeface="Gill Sans MT" pitchFamily="34" charset="-18"/>
              </a:rPr>
              <a:t>iPad</a:t>
            </a:r>
            <a:r>
              <a:rPr lang="cs-CZ" dirty="0" smtClean="0">
                <a:latin typeface="Gill Sans MT" pitchFamily="34" charset="-18"/>
              </a:rPr>
              <a:t> apod.</a:t>
            </a:r>
            <a:endParaRPr lang="en-GB" dirty="0">
              <a:latin typeface="Gill Sans MT" pitchFamily="34" charset="-18"/>
            </a:endParaRPr>
          </a:p>
          <a:p>
            <a:r>
              <a:rPr lang="cs-CZ" dirty="0" smtClean="0">
                <a:latin typeface="Gill Sans MT" pitchFamily="34" charset="-18"/>
              </a:rPr>
              <a:t>Nevýhody: </a:t>
            </a:r>
          </a:p>
          <a:p>
            <a:pPr lvl="1"/>
            <a:r>
              <a:rPr lang="cs-CZ" dirty="0" smtClean="0">
                <a:latin typeface="Gill Sans MT" pitchFamily="34" charset="-18"/>
              </a:rPr>
              <a:t>potřebuje výkonný server a výkonnou síť</a:t>
            </a:r>
          </a:p>
          <a:p>
            <a:pPr lvl="1"/>
            <a:r>
              <a:rPr lang="cs-CZ" dirty="0" smtClean="0">
                <a:latin typeface="Gill Sans MT" pitchFamily="34" charset="-18"/>
              </a:rPr>
              <a:t>nejednotné prostředí internetových prohlížečů</a:t>
            </a:r>
            <a:endParaRPr lang="en-GB" dirty="0">
              <a:latin typeface="Gill Sans MT" pitchFamily="34" charset="-18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Gill Sans MT" pitchFamily="34" charset="-18"/>
              </a:rPr>
              <a:t>Model s tlustým klientem</a:t>
            </a:r>
            <a:endParaRPr lang="en-GB" dirty="0">
              <a:latin typeface="Gill Sans MT" pitchFamily="34" charset="-18"/>
            </a:endParaRP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dirty="0" smtClean="0">
                <a:latin typeface="Gill Sans MT" pitchFamily="34" charset="-18"/>
              </a:rPr>
              <a:t>Nevýhody:</a:t>
            </a:r>
          </a:p>
          <a:p>
            <a:pPr lvl="1">
              <a:lnSpc>
                <a:spcPct val="90000"/>
              </a:lnSpc>
            </a:pPr>
            <a:r>
              <a:rPr lang="cs-CZ" dirty="0" smtClean="0">
                <a:latin typeface="Gill Sans MT" pitchFamily="34" charset="-18"/>
              </a:rPr>
              <a:t>více zpracování na straně klienta</a:t>
            </a:r>
          </a:p>
          <a:p>
            <a:pPr lvl="1">
              <a:lnSpc>
                <a:spcPct val="90000"/>
              </a:lnSpc>
            </a:pPr>
            <a:r>
              <a:rPr lang="cs-CZ" dirty="0" smtClean="0">
                <a:latin typeface="Gill Sans MT" pitchFamily="34" charset="-18"/>
              </a:rPr>
              <a:t>vyžaduje výkonnější klienty</a:t>
            </a:r>
          </a:p>
          <a:p>
            <a:pPr lvl="1">
              <a:lnSpc>
                <a:spcPct val="90000"/>
              </a:lnSpc>
            </a:pPr>
            <a:r>
              <a:rPr lang="cs-CZ" dirty="0" smtClean="0">
                <a:latin typeface="Gill Sans MT" pitchFamily="34" charset="-18"/>
              </a:rPr>
              <a:t>pro různé typy klientů (PC, tablet, </a:t>
            </a:r>
            <a:r>
              <a:rPr lang="cs-CZ" dirty="0" err="1" smtClean="0">
                <a:latin typeface="Gill Sans MT" pitchFamily="34" charset="-18"/>
              </a:rPr>
              <a:t>iPhone</a:t>
            </a:r>
            <a:r>
              <a:rPr lang="cs-CZ" dirty="0" smtClean="0">
                <a:latin typeface="Gill Sans MT" pitchFamily="34" charset="-18"/>
              </a:rPr>
              <a:t>, </a:t>
            </a:r>
            <a:r>
              <a:rPr lang="cs-CZ" dirty="0" err="1" smtClean="0">
                <a:latin typeface="Gill Sans MT" pitchFamily="34" charset="-18"/>
              </a:rPr>
              <a:t>iPad</a:t>
            </a:r>
            <a:r>
              <a:rPr lang="cs-CZ" dirty="0" smtClean="0">
                <a:latin typeface="Gill Sans MT" pitchFamily="34" charset="-18"/>
              </a:rPr>
              <a:t>) různé řešení aplikační vrstvy</a:t>
            </a:r>
          </a:p>
          <a:p>
            <a:pPr lvl="1">
              <a:lnSpc>
                <a:spcPct val="90000"/>
              </a:lnSpc>
            </a:pPr>
            <a:r>
              <a:rPr lang="cs-CZ" dirty="0" smtClean="0">
                <a:latin typeface="Gill Sans MT" pitchFamily="34" charset="-18"/>
              </a:rPr>
              <a:t>nová verze aplikace se musí instalovat na každém klientovi</a:t>
            </a:r>
            <a:endParaRPr lang="en-GB" dirty="0">
              <a:latin typeface="Gill Sans MT" pitchFamily="34" charset="-18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20725" y="908720"/>
            <a:ext cx="7827963" cy="647700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Gill Sans MT" pitchFamily="34" charset="-18"/>
              </a:rPr>
              <a:t>Třívrstvá systémová architektura IPS</a:t>
            </a:r>
            <a:endParaRPr lang="en-GB" dirty="0">
              <a:latin typeface="Gill Sans MT" pitchFamily="34" charset="-18"/>
            </a:endParaRPr>
          </a:p>
        </p:txBody>
      </p:sp>
      <p:sp>
        <p:nvSpPr>
          <p:cNvPr id="133125" name="Rectangle 5"/>
          <p:cNvSpPr>
            <a:spLocks noChangeArrowheads="1"/>
          </p:cNvSpPr>
          <p:nvPr/>
        </p:nvSpPr>
        <p:spPr bwMode="auto">
          <a:xfrm>
            <a:off x="381000" y="1844824"/>
            <a:ext cx="8458200" cy="3276600"/>
          </a:xfrm>
          <a:prstGeom prst="rect">
            <a:avLst/>
          </a:prstGeom>
          <a:solidFill>
            <a:srgbClr val="CCFF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pic>
        <p:nvPicPr>
          <p:cNvPr id="133126" name="Picture 6" descr="12.7 Three-tier-arch(11.8)..eps                                0007B8B8Macintosh HD                   B8AA5F2E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420888"/>
            <a:ext cx="7467600" cy="1612900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323528" y="6237312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latin typeface="Gill Sans MT" pitchFamily="34" charset="-18"/>
              </a:rPr>
              <a:t>Zdroj:  </a:t>
            </a:r>
            <a:r>
              <a:rPr lang="cs-CZ" dirty="0" err="1" smtClean="0">
                <a:latin typeface="Gill Sans MT" pitchFamily="34" charset="-18"/>
              </a:rPr>
              <a:t>Sommerville</a:t>
            </a:r>
            <a:r>
              <a:rPr lang="cs-CZ" dirty="0" smtClean="0">
                <a:latin typeface="Gill Sans MT" pitchFamily="34" charset="-18"/>
              </a:rPr>
              <a:t>, I.: Software Engineering,  </a:t>
            </a:r>
            <a:r>
              <a:rPr lang="cs-CZ" dirty="0" err="1" smtClean="0">
                <a:latin typeface="Gill Sans MT" pitchFamily="34" charset="-18"/>
              </a:rPr>
              <a:t>Chapter</a:t>
            </a:r>
            <a:r>
              <a:rPr lang="cs-CZ" dirty="0" smtClean="0">
                <a:latin typeface="Gill Sans MT" pitchFamily="34" charset="-18"/>
              </a:rPr>
              <a:t> 12</a:t>
            </a:r>
            <a:endParaRPr lang="cs-CZ" dirty="0">
              <a:latin typeface="Gill Sans MT" pitchFamily="34" charset="-18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Gill Sans MT" pitchFamily="34" charset="-18"/>
              </a:rPr>
              <a:t>Třívrstvá systémová architektura IPS</a:t>
            </a:r>
            <a:endParaRPr lang="en-GB" dirty="0">
              <a:latin typeface="Gill Sans MT" pitchFamily="34" charset="-18"/>
            </a:endParaRPr>
          </a:p>
        </p:txBody>
      </p:sp>
      <p:sp>
        <p:nvSpPr>
          <p:cNvPr id="153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Gill Sans MT" pitchFamily="34" charset="-18"/>
              </a:rPr>
              <a:t>Každá aplikační vrstva (datová, aplikační, prezentační) může být na jiném procesoru</a:t>
            </a:r>
            <a:endParaRPr lang="en-GB" dirty="0">
              <a:latin typeface="Gill Sans MT" pitchFamily="34" charset="-18"/>
            </a:endParaRPr>
          </a:p>
          <a:p>
            <a:r>
              <a:rPr lang="cs-CZ" dirty="0" smtClean="0">
                <a:latin typeface="Gill Sans MT" pitchFamily="34" charset="-18"/>
              </a:rPr>
              <a:t>Výkonnější provoz na nevýkonných počítačích</a:t>
            </a:r>
          </a:p>
          <a:p>
            <a:r>
              <a:rPr lang="cs-CZ" dirty="0" smtClean="0">
                <a:latin typeface="Gill Sans MT" pitchFamily="34" charset="-18"/>
              </a:rPr>
              <a:t>Škálovatelná architektura</a:t>
            </a:r>
            <a:endParaRPr lang="en-GB" dirty="0">
              <a:latin typeface="Gill Sans MT" pitchFamily="34" charset="-18"/>
            </a:endParaRPr>
          </a:p>
          <a:p>
            <a:r>
              <a:rPr lang="cs-CZ" dirty="0" smtClean="0">
                <a:latin typeface="Gill Sans MT" pitchFamily="34" charset="-18"/>
              </a:rPr>
              <a:t>Dnes máme virtuální servery – více serverů na jednom hardwaru</a:t>
            </a:r>
            <a:endParaRPr lang="en-GB" dirty="0">
              <a:latin typeface="Gill Sans MT" pitchFamily="34" charset="-18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8600498" cy="504056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Gill Sans MT" pitchFamily="34" charset="-18"/>
              </a:rPr>
              <a:t>Systémová n-</a:t>
            </a:r>
            <a:r>
              <a:rPr lang="cs-CZ" dirty="0" err="1" smtClean="0">
                <a:latin typeface="Gill Sans MT" pitchFamily="34" charset="-18"/>
              </a:rPr>
              <a:t>vrstvá</a:t>
            </a:r>
            <a:r>
              <a:rPr lang="cs-CZ" dirty="0" smtClean="0">
                <a:latin typeface="Gill Sans MT" pitchFamily="34" charset="-18"/>
              </a:rPr>
              <a:t> architektura IPS</a:t>
            </a:r>
            <a:endParaRPr lang="cs-CZ" dirty="0">
              <a:latin typeface="Gill Sans MT" pitchFamily="34" charset="-18"/>
            </a:endParaRPr>
          </a:p>
        </p:txBody>
      </p:sp>
      <p:sp>
        <p:nvSpPr>
          <p:cNvPr id="1026" name="laptop"/>
          <p:cNvSpPr>
            <a:spLocks noEditPoints="1" noChangeArrowheads="1"/>
          </p:cNvSpPr>
          <p:nvPr/>
        </p:nvSpPr>
        <p:spPr bwMode="auto">
          <a:xfrm>
            <a:off x="685800" y="2362200"/>
            <a:ext cx="1458912" cy="1195387"/>
          </a:xfrm>
          <a:custGeom>
            <a:avLst/>
            <a:gdLst>
              <a:gd name="T0" fmla="*/ 3362 w 21600"/>
              <a:gd name="T1" fmla="*/ 0 h 21600"/>
              <a:gd name="T2" fmla="*/ 3362 w 21600"/>
              <a:gd name="T3" fmla="*/ 7173 h 21600"/>
              <a:gd name="T4" fmla="*/ 18327 w 21600"/>
              <a:gd name="T5" fmla="*/ 0 h 21600"/>
              <a:gd name="T6" fmla="*/ 18327 w 21600"/>
              <a:gd name="T7" fmla="*/ 7173 h 21600"/>
              <a:gd name="T8" fmla="*/ 10800 w 21600"/>
              <a:gd name="T9" fmla="*/ 0 h 21600"/>
              <a:gd name="T10" fmla="*/ 10800 w 21600"/>
              <a:gd name="T11" fmla="*/ 21600 h 21600"/>
              <a:gd name="T12" fmla="*/ 0 w 21600"/>
              <a:gd name="T13" fmla="*/ 21600 h 21600"/>
              <a:gd name="T14" fmla="*/ 21600 w 21600"/>
              <a:gd name="T15" fmla="*/ 21600 h 21600"/>
              <a:gd name="T16" fmla="*/ 4445 w 21600"/>
              <a:gd name="T17" fmla="*/ 1858 h 21600"/>
              <a:gd name="T18" fmla="*/ 17311 w 21600"/>
              <a:gd name="T19" fmla="*/ 1232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28" name="tower"/>
          <p:cNvSpPr>
            <a:spLocks noEditPoints="1" noChangeArrowheads="1"/>
          </p:cNvSpPr>
          <p:nvPr/>
        </p:nvSpPr>
        <p:spPr bwMode="auto">
          <a:xfrm>
            <a:off x="4419600" y="2209800"/>
            <a:ext cx="761999" cy="1524000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tower"/>
          <p:cNvSpPr>
            <a:spLocks noEditPoints="1" noChangeArrowheads="1"/>
          </p:cNvSpPr>
          <p:nvPr/>
        </p:nvSpPr>
        <p:spPr bwMode="auto">
          <a:xfrm>
            <a:off x="5638800" y="2133600"/>
            <a:ext cx="761999" cy="1524000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Obousměrná vodorovná šipka 7"/>
          <p:cNvSpPr/>
          <p:nvPr/>
        </p:nvSpPr>
        <p:spPr bwMode="auto">
          <a:xfrm>
            <a:off x="2590800" y="2667000"/>
            <a:ext cx="1447800" cy="381000"/>
          </a:xfrm>
          <a:prstGeom prst="leftRightArrow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3200" b="1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pitchFamily="73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810000" y="38862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0" dirty="0" smtClean="0">
                <a:solidFill>
                  <a:schemeClr val="tx2"/>
                </a:solidFill>
              </a:rPr>
              <a:t>webový</a:t>
            </a:r>
          </a:p>
          <a:p>
            <a:pPr algn="ctr"/>
            <a:r>
              <a:rPr lang="cs-CZ" sz="2000" b="0" dirty="0" smtClean="0">
                <a:solidFill>
                  <a:schemeClr val="tx2"/>
                </a:solidFill>
              </a:rPr>
              <a:t> server</a:t>
            </a:r>
            <a:endParaRPr lang="cs-CZ" sz="2000" b="0" dirty="0">
              <a:solidFill>
                <a:schemeClr val="tx2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029200" y="388620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0" dirty="0" smtClean="0">
                <a:solidFill>
                  <a:schemeClr val="tx2"/>
                </a:solidFill>
              </a:rPr>
              <a:t>aplikační </a:t>
            </a:r>
          </a:p>
          <a:p>
            <a:pPr algn="ctr"/>
            <a:r>
              <a:rPr lang="cs-CZ" sz="2000" b="0" dirty="0" smtClean="0">
                <a:solidFill>
                  <a:schemeClr val="tx2"/>
                </a:solidFill>
              </a:rPr>
              <a:t>server</a:t>
            </a:r>
            <a:endParaRPr lang="cs-CZ" sz="2000" b="0" dirty="0">
              <a:solidFill>
                <a:schemeClr val="tx2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57200" y="381000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0" dirty="0" smtClean="0">
                <a:solidFill>
                  <a:schemeClr val="tx2"/>
                </a:solidFill>
              </a:rPr>
              <a:t>klient</a:t>
            </a:r>
            <a:endParaRPr lang="cs-CZ" sz="2000" b="0" dirty="0">
              <a:solidFill>
                <a:schemeClr val="tx2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2362200" y="304800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0" dirty="0" smtClean="0">
                <a:solidFill>
                  <a:schemeClr val="tx2"/>
                </a:solidFill>
              </a:rPr>
              <a:t>internet</a:t>
            </a:r>
            <a:endParaRPr lang="cs-CZ" sz="2000" b="0" dirty="0">
              <a:solidFill>
                <a:schemeClr val="tx2"/>
              </a:solidFill>
            </a:endParaRPr>
          </a:p>
        </p:txBody>
      </p:sp>
      <p:sp>
        <p:nvSpPr>
          <p:cNvPr id="13" name="Obdélník s odříznutým jedním rohem 12"/>
          <p:cNvSpPr/>
          <p:nvPr/>
        </p:nvSpPr>
        <p:spPr bwMode="auto">
          <a:xfrm>
            <a:off x="6858000" y="2209800"/>
            <a:ext cx="1752600" cy="1524000"/>
          </a:xfrm>
          <a:prstGeom prst="snip1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3200" b="1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pitchFamily="73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6934200" y="2334161"/>
            <a:ext cx="167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0" dirty="0" smtClean="0">
                <a:solidFill>
                  <a:schemeClr val="tx1"/>
                </a:solidFill>
              </a:rPr>
              <a:t>účetnictví,</a:t>
            </a:r>
          </a:p>
          <a:p>
            <a:r>
              <a:rPr lang="cs-CZ" sz="2000" b="0" dirty="0" smtClean="0">
                <a:solidFill>
                  <a:schemeClr val="tx1"/>
                </a:solidFill>
              </a:rPr>
              <a:t>zpracování mezd,</a:t>
            </a:r>
          </a:p>
          <a:p>
            <a:r>
              <a:rPr lang="cs-CZ" sz="2000" b="0" dirty="0" smtClean="0">
                <a:solidFill>
                  <a:schemeClr val="tx1"/>
                </a:solidFill>
              </a:rPr>
              <a:t>řízení výroby</a:t>
            </a:r>
            <a:endParaRPr lang="cs-CZ" sz="2000" b="0" dirty="0">
              <a:solidFill>
                <a:schemeClr val="tx1"/>
              </a:solidFill>
            </a:endParaRPr>
          </a:p>
        </p:txBody>
      </p:sp>
      <p:sp>
        <p:nvSpPr>
          <p:cNvPr id="15" name="Vývojový diagram: magnetický disk 14"/>
          <p:cNvSpPr/>
          <p:nvPr/>
        </p:nvSpPr>
        <p:spPr bwMode="auto">
          <a:xfrm>
            <a:off x="6629400" y="4648200"/>
            <a:ext cx="1905000" cy="838200"/>
          </a:xfrm>
          <a:prstGeom prst="flowChartMagneticDisk">
            <a:avLst/>
          </a:prstGeom>
          <a:solidFill>
            <a:schemeClr val="accent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3200" b="1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pitchFamily="73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6934200" y="4953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chemeClr val="tx2"/>
                </a:solidFill>
              </a:rPr>
              <a:t>data</a:t>
            </a:r>
            <a:endParaRPr lang="cs-CZ" sz="2000" dirty="0">
              <a:solidFill>
                <a:schemeClr val="tx2"/>
              </a:solidFill>
            </a:endParaRPr>
          </a:p>
        </p:txBody>
      </p:sp>
      <p:sp>
        <p:nvSpPr>
          <p:cNvPr id="17" name="Obousměrná vodorovná šipka 16"/>
          <p:cNvSpPr/>
          <p:nvPr/>
        </p:nvSpPr>
        <p:spPr bwMode="auto">
          <a:xfrm>
            <a:off x="5029200" y="2743200"/>
            <a:ext cx="533400" cy="228600"/>
          </a:xfrm>
          <a:prstGeom prst="leftRightArrow">
            <a:avLst/>
          </a:prstGeom>
          <a:solidFill>
            <a:schemeClr val="accent3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3200" b="1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pitchFamily="73" charset="0"/>
            </a:endParaRPr>
          </a:p>
        </p:txBody>
      </p:sp>
      <p:sp>
        <p:nvSpPr>
          <p:cNvPr id="18" name="Obousměrná vodorovná šipka 17"/>
          <p:cNvSpPr/>
          <p:nvPr/>
        </p:nvSpPr>
        <p:spPr bwMode="auto">
          <a:xfrm>
            <a:off x="6324600" y="2743200"/>
            <a:ext cx="533400" cy="228600"/>
          </a:xfrm>
          <a:prstGeom prst="leftRightArrow">
            <a:avLst/>
          </a:prstGeom>
          <a:solidFill>
            <a:schemeClr val="accent3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3200" b="1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pitchFamily="73" charset="0"/>
            </a:endParaRPr>
          </a:p>
        </p:txBody>
      </p:sp>
      <p:sp>
        <p:nvSpPr>
          <p:cNvPr id="19" name="Obousměrná vodorovná šipka 18"/>
          <p:cNvSpPr/>
          <p:nvPr/>
        </p:nvSpPr>
        <p:spPr bwMode="auto">
          <a:xfrm rot="5400000">
            <a:off x="7239000" y="4114800"/>
            <a:ext cx="685800" cy="228600"/>
          </a:xfrm>
          <a:prstGeom prst="leftRightArrow">
            <a:avLst/>
          </a:prstGeom>
          <a:solidFill>
            <a:schemeClr val="accent3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3200" b="1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pitchFamily="73" charset="0"/>
            </a:endParaRPr>
          </a:p>
        </p:txBody>
      </p:sp>
      <p:sp>
        <p:nvSpPr>
          <p:cNvPr id="20" name="Obdélník 19"/>
          <p:cNvSpPr/>
          <p:nvPr/>
        </p:nvSpPr>
        <p:spPr bwMode="auto">
          <a:xfrm>
            <a:off x="304800" y="1753344"/>
            <a:ext cx="2209800" cy="2971800"/>
          </a:xfrm>
          <a:prstGeom prst="rect">
            <a:avLst/>
          </a:prstGeom>
          <a:noFill/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3200" b="1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pitchFamily="73" charset="0"/>
            </a:endParaRPr>
          </a:p>
        </p:txBody>
      </p:sp>
      <p:sp>
        <p:nvSpPr>
          <p:cNvPr id="21" name="Obdélník 20"/>
          <p:cNvSpPr/>
          <p:nvPr/>
        </p:nvSpPr>
        <p:spPr bwMode="auto">
          <a:xfrm>
            <a:off x="4191000" y="1758280"/>
            <a:ext cx="4724400" cy="4191000"/>
          </a:xfrm>
          <a:prstGeom prst="rect">
            <a:avLst/>
          </a:prstGeom>
          <a:noFill/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3200" b="1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pitchFamily="73" charset="0"/>
            </a:endParaRPr>
          </a:p>
        </p:txBody>
      </p:sp>
      <p:sp>
        <p:nvSpPr>
          <p:cNvPr id="24" name="Obláček 23"/>
          <p:cNvSpPr/>
          <p:nvPr/>
        </p:nvSpPr>
        <p:spPr>
          <a:xfrm>
            <a:off x="323528" y="4869160"/>
            <a:ext cx="3384376" cy="1512168"/>
          </a:xfrm>
          <a:prstGeom prst="cloudCallout">
            <a:avLst>
              <a:gd name="adj1" fmla="val 62415"/>
              <a:gd name="adj2" fmla="val -61005"/>
            </a:avLst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Moderní řešení IPS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268760"/>
            <a:ext cx="7827963" cy="647700"/>
          </a:xfrm>
        </p:spPr>
        <p:txBody>
          <a:bodyPr>
            <a:noAutofit/>
          </a:bodyPr>
          <a:lstStyle/>
          <a:p>
            <a:pPr algn="l" rtl="0" eaLnBrk="1" latinLnBrk="0" hangingPunct="1">
              <a:spcBef>
                <a:spcPct val="0"/>
              </a:spcBef>
              <a:buNone/>
              <a:defRPr/>
            </a:pPr>
            <a:r>
              <a:rPr kumimoji="0" lang="cs-CZ" sz="3200" kern="1200" dirty="0" smtClean="0">
                <a:solidFill>
                  <a:schemeClr val="tx2"/>
                </a:solidFill>
                <a:latin typeface="Gill Sans MT" pitchFamily="34" charset="-18"/>
                <a:ea typeface="+mj-ea"/>
                <a:cs typeface="+mj-cs"/>
              </a:rPr>
              <a:t>Definice: Integrovaný podnikový informační systém</a:t>
            </a:r>
            <a:endParaRPr kumimoji="0" lang="cs-CZ" sz="3200" kern="1200" dirty="0">
              <a:solidFill>
                <a:schemeClr val="tx2"/>
              </a:solidFill>
              <a:latin typeface="Gill Sans MT" pitchFamily="34" charset="-18"/>
              <a:ea typeface="+mj-ea"/>
              <a:cs typeface="+mj-cs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1691680" y="2348880"/>
          <a:ext cx="5904656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725" y="908720"/>
            <a:ext cx="7827963" cy="647700"/>
          </a:xfrm>
        </p:spPr>
        <p:txBody>
          <a:bodyPr/>
          <a:lstStyle/>
          <a:p>
            <a:r>
              <a:rPr lang="cs-CZ" dirty="0" smtClean="0">
                <a:latin typeface="Gill Sans MT" pitchFamily="34" charset="-18"/>
              </a:rPr>
              <a:t>Systémová architektura IPS</a:t>
            </a:r>
            <a:endParaRPr lang="cs-CZ" dirty="0">
              <a:latin typeface="Gill Sans MT" pitchFamily="34" charset="-18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603448" y="1605880"/>
            <a:ext cx="8001000" cy="4343400"/>
          </a:xfrm>
        </p:spPr>
        <p:txBody>
          <a:bodyPr/>
          <a:lstStyle/>
          <a:p>
            <a:r>
              <a:rPr lang="cs-CZ" dirty="0" smtClean="0">
                <a:latin typeface="Gill Sans MT" pitchFamily="34" charset="-18"/>
              </a:rPr>
              <a:t>Klient</a:t>
            </a:r>
          </a:p>
          <a:p>
            <a:pPr lvl="1"/>
            <a:r>
              <a:rPr lang="cs-CZ" dirty="0" smtClean="0">
                <a:latin typeface="Gill Sans MT" pitchFamily="34" charset="-18"/>
              </a:rPr>
              <a:t>prohlížeč MS Internet Explorer, </a:t>
            </a:r>
            <a:br>
              <a:rPr lang="cs-CZ" dirty="0" smtClean="0">
                <a:latin typeface="Gill Sans MT" pitchFamily="34" charset="-18"/>
              </a:rPr>
            </a:br>
            <a:r>
              <a:rPr lang="cs-CZ" dirty="0" err="1" smtClean="0">
                <a:latin typeface="Gill Sans MT" pitchFamily="34" charset="-18"/>
              </a:rPr>
              <a:t>Mozilla</a:t>
            </a:r>
            <a:r>
              <a:rPr lang="cs-CZ" dirty="0" smtClean="0">
                <a:latin typeface="Gill Sans MT" pitchFamily="34" charset="-18"/>
              </a:rPr>
              <a:t> </a:t>
            </a:r>
            <a:r>
              <a:rPr lang="cs-CZ" dirty="0" err="1" smtClean="0">
                <a:latin typeface="Gill Sans MT" pitchFamily="34" charset="-18"/>
              </a:rPr>
              <a:t>Firefox</a:t>
            </a:r>
            <a:r>
              <a:rPr lang="cs-CZ" dirty="0" smtClean="0">
                <a:latin typeface="Gill Sans MT" pitchFamily="34" charset="-18"/>
              </a:rPr>
              <a:t>, Google Chrome, Opera, Safari</a:t>
            </a:r>
          </a:p>
          <a:p>
            <a:pPr lvl="1"/>
            <a:r>
              <a:rPr lang="cs-CZ" dirty="0" smtClean="0">
                <a:latin typeface="Gill Sans MT" pitchFamily="34" charset="-18"/>
              </a:rPr>
              <a:t>RIA (</a:t>
            </a:r>
            <a:r>
              <a:rPr lang="cs-CZ" dirty="0" err="1" smtClean="0">
                <a:latin typeface="Gill Sans MT" pitchFamily="34" charset="-18"/>
              </a:rPr>
              <a:t>Rich</a:t>
            </a:r>
            <a:r>
              <a:rPr lang="cs-CZ" dirty="0" smtClean="0">
                <a:latin typeface="Gill Sans MT" pitchFamily="34" charset="-18"/>
              </a:rPr>
              <a:t> Internet </a:t>
            </a:r>
            <a:r>
              <a:rPr lang="cs-CZ" dirty="0" err="1" smtClean="0">
                <a:latin typeface="Gill Sans MT" pitchFamily="34" charset="-18"/>
              </a:rPr>
              <a:t>Application</a:t>
            </a:r>
            <a:r>
              <a:rPr lang="cs-CZ" dirty="0" smtClean="0">
                <a:latin typeface="Gill Sans MT" pitchFamily="34" charset="-18"/>
              </a:rPr>
              <a:t>) – </a:t>
            </a:r>
            <a:r>
              <a:rPr lang="cs-CZ" dirty="0" err="1" smtClean="0">
                <a:latin typeface="Gill Sans MT" pitchFamily="34" charset="-18"/>
              </a:rPr>
              <a:t>Javascript</a:t>
            </a:r>
            <a:r>
              <a:rPr lang="cs-CZ" dirty="0" smtClean="0">
                <a:latin typeface="Gill Sans MT" pitchFamily="34" charset="-18"/>
              </a:rPr>
              <a:t>, </a:t>
            </a:r>
            <a:r>
              <a:rPr lang="cs-CZ" dirty="0" err="1" smtClean="0">
                <a:latin typeface="Gill Sans MT" pitchFamily="34" charset="-18"/>
              </a:rPr>
              <a:t>Macromedia</a:t>
            </a:r>
            <a:r>
              <a:rPr lang="cs-CZ" dirty="0" smtClean="0">
                <a:latin typeface="Gill Sans MT" pitchFamily="34" charset="-18"/>
              </a:rPr>
              <a:t> </a:t>
            </a:r>
            <a:r>
              <a:rPr lang="cs-CZ" dirty="0" err="1" smtClean="0">
                <a:latin typeface="Gill Sans MT" pitchFamily="34" charset="-18"/>
              </a:rPr>
              <a:t>Flash</a:t>
            </a:r>
            <a:r>
              <a:rPr lang="cs-CZ" dirty="0" smtClean="0">
                <a:latin typeface="Gill Sans MT" pitchFamily="34" charset="-18"/>
              </a:rPr>
              <a:t>, Microsoft </a:t>
            </a:r>
            <a:r>
              <a:rPr lang="cs-CZ" dirty="0" err="1" smtClean="0">
                <a:latin typeface="Gill Sans MT" pitchFamily="34" charset="-18"/>
              </a:rPr>
              <a:t>Silverlight</a:t>
            </a:r>
            <a:r>
              <a:rPr lang="cs-CZ" dirty="0" smtClean="0">
                <a:latin typeface="Gill Sans MT" pitchFamily="34" charset="-18"/>
              </a:rPr>
              <a:t>, HTML5</a:t>
            </a:r>
          </a:p>
          <a:p>
            <a:r>
              <a:rPr lang="cs-CZ" dirty="0" smtClean="0">
                <a:latin typeface="Gill Sans MT" pitchFamily="34" charset="-18"/>
              </a:rPr>
              <a:t>Webový server</a:t>
            </a:r>
          </a:p>
          <a:p>
            <a:pPr lvl="1"/>
            <a:r>
              <a:rPr lang="cs-CZ" dirty="0" err="1" smtClean="0">
                <a:latin typeface="Gill Sans MT" pitchFamily="34" charset="-18"/>
              </a:rPr>
              <a:t>Apache</a:t>
            </a:r>
            <a:r>
              <a:rPr lang="cs-CZ" dirty="0" smtClean="0">
                <a:latin typeface="Gill Sans MT" pitchFamily="34" charset="-18"/>
              </a:rPr>
              <a:t>, MS Internet Information Server</a:t>
            </a:r>
          </a:p>
          <a:p>
            <a:r>
              <a:rPr lang="cs-CZ" dirty="0" smtClean="0">
                <a:latin typeface="Gill Sans MT" pitchFamily="34" charset="-18"/>
              </a:rPr>
              <a:t>Databáze</a:t>
            </a:r>
          </a:p>
          <a:p>
            <a:pPr lvl="1"/>
            <a:r>
              <a:rPr lang="cs-CZ" dirty="0" err="1" smtClean="0">
                <a:latin typeface="Gill Sans MT" pitchFamily="34" charset="-18"/>
              </a:rPr>
              <a:t>Oracle</a:t>
            </a:r>
            <a:r>
              <a:rPr lang="cs-CZ" dirty="0" smtClean="0">
                <a:latin typeface="Gill Sans MT" pitchFamily="34" charset="-18"/>
              </a:rPr>
              <a:t>, Microsoft SQL Server</a:t>
            </a:r>
            <a:endParaRPr lang="cs-CZ" dirty="0">
              <a:latin typeface="Gill Sans MT" pitchFamily="34" charset="-18"/>
            </a:endParaRPr>
          </a:p>
        </p:txBody>
      </p:sp>
      <p:sp>
        <p:nvSpPr>
          <p:cNvPr id="4" name="Obláček 3"/>
          <p:cNvSpPr/>
          <p:nvPr/>
        </p:nvSpPr>
        <p:spPr>
          <a:xfrm>
            <a:off x="5796136" y="1052736"/>
            <a:ext cx="3168352" cy="1368152"/>
          </a:xfrm>
          <a:prstGeom prst="cloudCallout">
            <a:avLst>
              <a:gd name="adj1" fmla="val -78129"/>
              <a:gd name="adj2" fmla="val -50346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Moderní řešení IPS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052736"/>
            <a:ext cx="7827963" cy="647700"/>
          </a:xfrm>
        </p:spPr>
        <p:txBody>
          <a:bodyPr>
            <a:normAutofit fontScale="90000"/>
          </a:bodyPr>
          <a:lstStyle/>
          <a:p>
            <a:pPr algn="l" rtl="0" eaLnBrk="1" latinLnBrk="0" hangingPunct="1">
              <a:spcBef>
                <a:spcPct val="0"/>
              </a:spcBef>
              <a:buNone/>
              <a:defRPr/>
            </a:pPr>
            <a:r>
              <a:rPr kumimoji="0" lang="cs-CZ" sz="4000" kern="1200" dirty="0" smtClean="0">
                <a:solidFill>
                  <a:schemeClr val="tx2"/>
                </a:solidFill>
                <a:latin typeface="Gill Sans MT" pitchFamily="34" charset="-18"/>
                <a:ea typeface="+mj-ea"/>
                <a:cs typeface="+mj-cs"/>
              </a:rPr>
              <a:t>Jiná definice </a:t>
            </a:r>
            <a:r>
              <a:rPr lang="cs-CZ" sz="4000" dirty="0" smtClean="0">
                <a:latin typeface="Gill Sans MT" pitchFamily="34" charset="-18"/>
              </a:rPr>
              <a:t>IPS</a:t>
            </a:r>
            <a:endParaRPr kumimoji="0" lang="cs-CZ" sz="4000" kern="1200" dirty="0">
              <a:solidFill>
                <a:schemeClr val="tx2"/>
              </a:solidFill>
              <a:latin typeface="Gill Sans MT" pitchFamily="34" charset="-18"/>
              <a:ea typeface="+mj-ea"/>
              <a:cs typeface="+mj-cs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467544" y="1556792"/>
          <a:ext cx="828092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8384474" cy="620712"/>
          </a:xfrm>
        </p:spPr>
        <p:txBody>
          <a:bodyPr>
            <a:noAutofit/>
          </a:bodyPr>
          <a:lstStyle/>
          <a:p>
            <a:pPr algn="l" rtl="0" eaLnBrk="1" latinLnBrk="0" hangingPunct="1">
              <a:spcBef>
                <a:spcPct val="0"/>
              </a:spcBef>
              <a:buNone/>
              <a:defRPr/>
            </a:pPr>
            <a:r>
              <a:rPr kumimoji="0" lang="cs-CZ" sz="4000" kern="1200" dirty="0" smtClean="0">
                <a:solidFill>
                  <a:schemeClr val="tx2"/>
                </a:solidFill>
                <a:latin typeface="Gill Sans MT" pitchFamily="34" charset="-18"/>
                <a:ea typeface="+mj-ea"/>
                <a:cs typeface="+mj-cs"/>
              </a:rPr>
              <a:t>Dimenze IPS</a:t>
            </a:r>
            <a:endParaRPr kumimoji="0" lang="cs-CZ" sz="4000" kern="1200" dirty="0">
              <a:solidFill>
                <a:schemeClr val="tx2"/>
              </a:solidFill>
              <a:latin typeface="Gill Sans MT" pitchFamily="34" charset="-18"/>
              <a:ea typeface="+mj-ea"/>
              <a:cs typeface="+mj-cs"/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0"/>
          </p:nvPr>
        </p:nvGraphicFramePr>
        <p:xfrm>
          <a:off x="457200" y="14478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/>
        </p:nvGraphicFramePr>
        <p:xfrm>
          <a:off x="1050032" y="1700808"/>
          <a:ext cx="7194376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Elipsa 4"/>
          <p:cNvSpPr/>
          <p:nvPr/>
        </p:nvSpPr>
        <p:spPr bwMode="auto">
          <a:xfrm>
            <a:off x="3810000" y="3789040"/>
            <a:ext cx="1371600" cy="762000"/>
          </a:xfrm>
          <a:prstGeom prst="ellipse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cs-CZ" dirty="0">
                <a:solidFill>
                  <a:schemeClr val="tx1"/>
                </a:solidFill>
                <a:latin typeface="Arial" pitchFamily="73" charset="0"/>
              </a:rPr>
              <a:t>  </a:t>
            </a:r>
            <a:r>
              <a:rPr lang="cs-CZ" dirty="0" smtClean="0">
                <a:solidFill>
                  <a:schemeClr val="tx1"/>
                </a:solidFill>
                <a:latin typeface="Arial" pitchFamily="73" charset="0"/>
              </a:rPr>
              <a:t> </a:t>
            </a:r>
            <a:r>
              <a:rPr lang="cs-CZ" sz="3200" dirty="0" smtClean="0">
                <a:solidFill>
                  <a:schemeClr val="tx1"/>
                </a:solidFill>
                <a:latin typeface="Gill Sans MT" pitchFamily="34" charset="-18"/>
              </a:rPr>
              <a:t>IPS</a:t>
            </a:r>
            <a:endParaRPr lang="cs-CZ" sz="3200" dirty="0">
              <a:solidFill>
                <a:schemeClr val="tx1"/>
              </a:solidFill>
              <a:latin typeface="Gill Sans MT" pitchFamily="34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725" y="908720"/>
            <a:ext cx="7827963" cy="647700"/>
          </a:xfrm>
        </p:spPr>
        <p:txBody>
          <a:bodyPr>
            <a:normAutofit fontScale="90000"/>
          </a:bodyPr>
          <a:lstStyle/>
          <a:p>
            <a:pPr algn="l" rtl="0" eaLnBrk="1" latinLnBrk="0" hangingPunct="1">
              <a:spcBef>
                <a:spcPct val="0"/>
              </a:spcBef>
              <a:buNone/>
              <a:defRPr/>
            </a:pPr>
            <a:r>
              <a:rPr kumimoji="0" lang="cs-CZ" sz="4000" kern="1200" dirty="0" smtClean="0">
                <a:solidFill>
                  <a:schemeClr val="tx2"/>
                </a:solidFill>
                <a:latin typeface="Gill Sans MT" pitchFamily="34" charset="-18"/>
                <a:ea typeface="+mj-ea"/>
                <a:cs typeface="+mj-cs"/>
              </a:rPr>
              <a:t>Dimenze IPS</a:t>
            </a:r>
            <a:endParaRPr kumimoji="0" lang="cs-CZ" sz="4000" kern="1200" dirty="0">
              <a:solidFill>
                <a:schemeClr val="tx2"/>
              </a:solidFill>
              <a:latin typeface="Gill Sans MT" pitchFamily="34" charset="-18"/>
              <a:ea typeface="+mj-ea"/>
              <a:cs typeface="+mj-cs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548640" indent="-411480">
              <a:spcBef>
                <a:spcPts val="672"/>
              </a:spcBef>
              <a:defRPr/>
            </a:pPr>
            <a:r>
              <a:rPr lang="cs-CZ" dirty="0" smtClean="0">
                <a:latin typeface="Gill Sans MT" pitchFamily="34" charset="-18"/>
              </a:rPr>
              <a:t>Organizace</a:t>
            </a:r>
          </a:p>
          <a:p>
            <a:pPr marL="868680" lvl="1" indent="-283464">
              <a:spcBef>
                <a:spcPts val="576"/>
              </a:spcBef>
              <a:defRPr/>
            </a:pPr>
            <a:r>
              <a:rPr lang="cs-CZ" dirty="0" smtClean="0">
                <a:latin typeface="Gill Sans MT" pitchFamily="34" charset="-18"/>
              </a:rPr>
              <a:t>vrcholový, střední, operační management</a:t>
            </a:r>
          </a:p>
          <a:p>
            <a:pPr marL="868680" lvl="1" indent="-283464">
              <a:spcBef>
                <a:spcPts val="576"/>
              </a:spcBef>
              <a:defRPr/>
            </a:pPr>
            <a:r>
              <a:rPr lang="cs-CZ" dirty="0" smtClean="0">
                <a:latin typeface="Gill Sans MT" pitchFamily="34" charset="-18"/>
              </a:rPr>
              <a:t>znalostní pracovníci - znalosti</a:t>
            </a:r>
          </a:p>
          <a:p>
            <a:pPr marL="868680" lvl="1" indent="-283464">
              <a:spcBef>
                <a:spcPts val="576"/>
              </a:spcBef>
              <a:defRPr/>
            </a:pPr>
            <a:r>
              <a:rPr lang="cs-CZ" dirty="0" smtClean="0">
                <a:latin typeface="Gill Sans MT" pitchFamily="34" charset="-18"/>
              </a:rPr>
              <a:t>odborní referenti – data</a:t>
            </a:r>
          </a:p>
          <a:p>
            <a:pPr marL="868680" lvl="1" indent="-283464">
              <a:spcBef>
                <a:spcPts val="576"/>
              </a:spcBef>
              <a:defRPr/>
            </a:pPr>
            <a:r>
              <a:rPr lang="cs-CZ" dirty="0" smtClean="0">
                <a:latin typeface="Gill Sans MT" pitchFamily="34" charset="-18"/>
              </a:rPr>
              <a:t>výrobní a servisní pracovníci</a:t>
            </a:r>
          </a:p>
          <a:p>
            <a:pPr marL="548640" indent="-411480">
              <a:spcBef>
                <a:spcPts val="672"/>
              </a:spcBef>
              <a:defRPr/>
            </a:pPr>
            <a:r>
              <a:rPr lang="cs-CZ" dirty="0" smtClean="0">
                <a:latin typeface="Gill Sans MT" pitchFamily="34" charset="-18"/>
              </a:rPr>
              <a:t>Management</a:t>
            </a:r>
          </a:p>
          <a:p>
            <a:pPr marL="868680" lvl="1" indent="-283464">
              <a:spcBef>
                <a:spcPts val="576"/>
              </a:spcBef>
              <a:defRPr/>
            </a:pPr>
            <a:r>
              <a:rPr lang="cs-CZ" dirty="0" smtClean="0">
                <a:latin typeface="Gill Sans MT" pitchFamily="34" charset="-18"/>
              </a:rPr>
              <a:t>strategické cíle</a:t>
            </a:r>
          </a:p>
          <a:p>
            <a:pPr marL="548640" indent="-411480">
              <a:spcBef>
                <a:spcPts val="672"/>
              </a:spcBef>
              <a:defRPr/>
            </a:pPr>
            <a:r>
              <a:rPr lang="cs-CZ" dirty="0" smtClean="0">
                <a:latin typeface="Gill Sans MT" pitchFamily="34" charset="-18"/>
              </a:rPr>
              <a:t>Technologie</a:t>
            </a:r>
          </a:p>
          <a:p>
            <a:pPr marL="868680" lvl="1" indent="-283464">
              <a:spcBef>
                <a:spcPts val="576"/>
              </a:spcBef>
              <a:defRPr/>
            </a:pPr>
            <a:r>
              <a:rPr lang="cs-CZ" dirty="0" smtClean="0">
                <a:latin typeface="Gill Sans MT" pitchFamily="34" charset="-18"/>
              </a:rPr>
              <a:t>Hardware, software, databáze, telekomunikace, síť, internet</a:t>
            </a:r>
            <a:endParaRPr lang="cs-CZ" dirty="0">
              <a:latin typeface="Gill Sans MT" pitchFamily="34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725" y="1053108"/>
            <a:ext cx="7827963" cy="6477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kumimoji="0" lang="cs-CZ" sz="4000" kern="1200" dirty="0" smtClean="0">
                <a:solidFill>
                  <a:schemeClr val="tx2"/>
                </a:solidFill>
                <a:latin typeface="Gill Sans MT" pitchFamily="34" charset="-18"/>
                <a:ea typeface="+mj-ea"/>
                <a:cs typeface="+mj-cs"/>
              </a:rPr>
              <a:t>Strategické cíle IPS</a:t>
            </a:r>
            <a:endParaRPr kumimoji="0" lang="cs-CZ" sz="4000" kern="1200" dirty="0">
              <a:solidFill>
                <a:schemeClr val="tx2"/>
              </a:solidFill>
              <a:latin typeface="Gill Sans MT" pitchFamily="34" charset="-18"/>
              <a:ea typeface="+mj-ea"/>
              <a:cs typeface="+mj-cs"/>
            </a:endParaRPr>
          </a:p>
        </p:txBody>
      </p:sp>
      <p:sp>
        <p:nvSpPr>
          <p:cNvPr id="11267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603448" y="1772816"/>
            <a:ext cx="8001000" cy="4343400"/>
          </a:xfrm>
        </p:spPr>
        <p:txBody>
          <a:bodyPr>
            <a:normAutofit/>
          </a:bodyPr>
          <a:lstStyle/>
          <a:p>
            <a:r>
              <a:rPr lang="cs-CZ" dirty="0">
                <a:latin typeface="Gill Sans MT" pitchFamily="34" charset="-18"/>
                <a:ea typeface="ＭＳ Ｐゴシック" pitchFamily="34" charset="-128"/>
              </a:rPr>
              <a:t>Z</a:t>
            </a:r>
            <a:r>
              <a:rPr lang="cs-CZ" dirty="0" smtClean="0">
                <a:latin typeface="Gill Sans MT" pitchFamily="34" charset="-18"/>
                <a:ea typeface="ＭＳ Ｐゴシック" pitchFamily="34" charset="-128"/>
              </a:rPr>
              <a:t>efektivnění procesů (</a:t>
            </a:r>
            <a:r>
              <a:rPr lang="cs-CZ" dirty="0" err="1" smtClean="0">
                <a:latin typeface="Gill Sans MT" pitchFamily="34" charset="-18"/>
                <a:ea typeface="ＭＳ Ｐゴシック" pitchFamily="34" charset="-128"/>
              </a:rPr>
              <a:t>Operational</a:t>
            </a:r>
            <a:r>
              <a:rPr lang="cs-CZ" dirty="0" smtClean="0">
                <a:latin typeface="Gill Sans MT" pitchFamily="34" charset="-18"/>
                <a:ea typeface="ＭＳ Ｐゴシック" pitchFamily="34" charset="-128"/>
              </a:rPr>
              <a:t> Excellence)</a:t>
            </a:r>
          </a:p>
          <a:p>
            <a:pPr lvl="1"/>
            <a:r>
              <a:rPr lang="cs-CZ" dirty="0" smtClean="0">
                <a:latin typeface="Gill Sans MT" pitchFamily="34" charset="-18"/>
                <a:ea typeface="ＭＳ Ｐゴシック" pitchFamily="34" charset="-128"/>
              </a:rPr>
              <a:t>efektivnost = využití zdrojů tak, aby výstup (výrobky, služby) byl maximální</a:t>
            </a:r>
          </a:p>
          <a:p>
            <a:r>
              <a:rPr lang="cs-CZ" dirty="0">
                <a:latin typeface="Gill Sans MT" pitchFamily="34" charset="-18"/>
                <a:ea typeface="ＭＳ Ｐゴシック" pitchFamily="34" charset="-128"/>
              </a:rPr>
              <a:t>N</a:t>
            </a:r>
            <a:r>
              <a:rPr lang="cs-CZ" dirty="0" smtClean="0">
                <a:latin typeface="Gill Sans MT" pitchFamily="34" charset="-18"/>
                <a:ea typeface="ＭＳ Ｐゴシック" pitchFamily="34" charset="-128"/>
              </a:rPr>
              <a:t>ové podnikatelské modely, produkty, služby</a:t>
            </a:r>
          </a:p>
          <a:p>
            <a:pPr lvl="1"/>
            <a:r>
              <a:rPr lang="cs-CZ" dirty="0" smtClean="0">
                <a:latin typeface="Gill Sans MT" pitchFamily="34" charset="-18"/>
                <a:ea typeface="ＭＳ Ｐゴシック" pitchFamily="34" charset="-128"/>
              </a:rPr>
              <a:t>podnikatelský model popisuje, jak podnik vyrábí, dodává a prodává výrobky nebo služby za účelem dosažení zisku </a:t>
            </a:r>
          </a:p>
          <a:p>
            <a:r>
              <a:rPr lang="cs-CZ" dirty="0">
                <a:latin typeface="Gill Sans MT" pitchFamily="34" charset="-18"/>
                <a:ea typeface="ＭＳ Ｐゴシック" pitchFamily="34" charset="-128"/>
              </a:rPr>
              <a:t>Z</a:t>
            </a:r>
            <a:r>
              <a:rPr lang="cs-CZ" dirty="0" smtClean="0">
                <a:latin typeface="Gill Sans MT" pitchFamily="34" charset="-18"/>
                <a:ea typeface="ＭＳ Ｐゴシック" pitchFamily="34" charset="-128"/>
              </a:rPr>
              <a:t>lepšení vztahů se zákazníky, zaměstnanci, dodavateli</a:t>
            </a:r>
          </a:p>
          <a:p>
            <a:r>
              <a:rPr lang="cs-CZ" dirty="0">
                <a:latin typeface="Gill Sans MT" pitchFamily="34" charset="-18"/>
                <a:ea typeface="ＭＳ Ｐゴシック" pitchFamily="34" charset="-128"/>
              </a:rPr>
              <a:t>Z</a:t>
            </a:r>
            <a:r>
              <a:rPr lang="cs-CZ" dirty="0" smtClean="0">
                <a:latin typeface="Gill Sans MT" pitchFamily="34" charset="-18"/>
                <a:ea typeface="ＭＳ Ｐゴシック" pitchFamily="34" charset="-128"/>
              </a:rPr>
              <a:t>lepšení rozhodování</a:t>
            </a:r>
          </a:p>
          <a:p>
            <a:r>
              <a:rPr lang="cs-CZ" dirty="0">
                <a:latin typeface="Gill Sans MT" pitchFamily="34" charset="-18"/>
                <a:ea typeface="ＭＳ Ｐゴシック" pitchFamily="34" charset="-128"/>
              </a:rPr>
              <a:t>K</a:t>
            </a:r>
            <a:r>
              <a:rPr lang="cs-CZ" dirty="0" smtClean="0">
                <a:latin typeface="Gill Sans MT" pitchFamily="34" charset="-18"/>
                <a:ea typeface="ＭＳ Ｐゴシック" pitchFamily="34" charset="-128"/>
              </a:rPr>
              <a:t>onkurenční výhoda</a:t>
            </a:r>
          </a:p>
          <a:p>
            <a:r>
              <a:rPr lang="cs-CZ" dirty="0">
                <a:latin typeface="Gill Sans MT" pitchFamily="34" charset="-18"/>
                <a:ea typeface="ＭＳ Ｐゴシック" pitchFamily="34" charset="-128"/>
              </a:rPr>
              <a:t>P</a:t>
            </a:r>
            <a:r>
              <a:rPr lang="cs-CZ" dirty="0" smtClean="0">
                <a:latin typeface="Gill Sans MT" pitchFamily="34" charset="-18"/>
                <a:ea typeface="ＭＳ Ｐゴシック" pitchFamily="34" charset="-128"/>
              </a:rPr>
              <a:t>řežití</a:t>
            </a:r>
          </a:p>
          <a:p>
            <a:endParaRPr lang="cs-CZ" dirty="0" smtClean="0">
              <a:ea typeface="ＭＳ Ｐゴシック" pitchFamily="34" charset="-128"/>
            </a:endParaRPr>
          </a:p>
          <a:p>
            <a:endParaRPr lang="cs-CZ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725" y="908720"/>
            <a:ext cx="7827963" cy="647700"/>
          </a:xfrm>
        </p:spPr>
        <p:txBody>
          <a:bodyPr/>
          <a:lstStyle/>
          <a:p>
            <a:r>
              <a:rPr lang="cs-CZ" dirty="0" smtClean="0">
                <a:latin typeface="Gill Sans MT" pitchFamily="34" charset="-18"/>
              </a:rPr>
              <a:t>Typologie IS</a:t>
            </a:r>
            <a:endParaRPr lang="cs-CZ" dirty="0">
              <a:latin typeface="Gill Sans MT" pitchFamily="34" charset="-18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1605298107"/>
              </p:ext>
            </p:extLst>
          </p:nvPr>
        </p:nvGraphicFramePr>
        <p:xfrm>
          <a:off x="947936" y="2333104"/>
          <a:ext cx="7080448" cy="4120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Zaoblený obdélníkový popisek 4"/>
          <p:cNvSpPr/>
          <p:nvPr/>
        </p:nvSpPr>
        <p:spPr>
          <a:xfrm>
            <a:off x="899592" y="1772816"/>
            <a:ext cx="2232248" cy="1296144"/>
          </a:xfrm>
          <a:prstGeom prst="wedgeRoundRectCallout">
            <a:avLst>
              <a:gd name="adj1" fmla="val 100101"/>
              <a:gd name="adj2" fmla="val 46449"/>
              <a:gd name="adj3" fmla="val 16667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smtClean="0">
                <a:latin typeface="Gill Sans MT" pitchFamily="34" charset="-18"/>
              </a:rPr>
              <a:t>Program pro podporu specifické úlohy nebo procesu v organizaci</a:t>
            </a:r>
          </a:p>
        </p:txBody>
      </p:sp>
      <p:sp>
        <p:nvSpPr>
          <p:cNvPr id="6" name="Zaoblený obdélníkový popisek 5"/>
          <p:cNvSpPr/>
          <p:nvPr/>
        </p:nvSpPr>
        <p:spPr>
          <a:xfrm>
            <a:off x="323528" y="3212976"/>
            <a:ext cx="2016224" cy="1440160"/>
          </a:xfrm>
          <a:prstGeom prst="wedgeRoundRectCallout">
            <a:avLst>
              <a:gd name="adj1" fmla="val 71358"/>
              <a:gd name="adj2" fmla="val 51004"/>
              <a:gd name="adj3" fmla="val 16667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smtClean="0">
                <a:latin typeface="Gill Sans MT" pitchFamily="34" charset="-18"/>
              </a:rPr>
              <a:t>Soubor aplikací, které podporují jednu funkční oblast = IS funkční oblasti</a:t>
            </a:r>
          </a:p>
        </p:txBody>
      </p:sp>
      <p:sp>
        <p:nvSpPr>
          <p:cNvPr id="7" name="Zaoblený obdélníkový popisek 6"/>
          <p:cNvSpPr/>
          <p:nvPr/>
        </p:nvSpPr>
        <p:spPr>
          <a:xfrm>
            <a:off x="5724128" y="1628800"/>
            <a:ext cx="2808312" cy="1656184"/>
          </a:xfrm>
          <a:prstGeom prst="wedgeRoundRectCallout">
            <a:avLst>
              <a:gd name="adj1" fmla="val -43600"/>
              <a:gd name="adj2" fmla="val 116776"/>
              <a:gd name="adj3" fmla="val 16667"/>
            </a:avLst>
          </a:prstGeom>
          <a:solidFill>
            <a:schemeClr val="accent5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smtClean="0">
                <a:latin typeface="Gill Sans MT" pitchFamily="34" charset="-18"/>
              </a:rPr>
              <a:t>Příklad: HRIS (</a:t>
            </a:r>
            <a:r>
              <a:rPr lang="cs-CZ" dirty="0" err="1" smtClean="0">
                <a:latin typeface="Gill Sans MT" pitchFamily="34" charset="-18"/>
              </a:rPr>
              <a:t>Human</a:t>
            </a:r>
            <a:r>
              <a:rPr lang="cs-CZ" dirty="0" smtClean="0">
                <a:latin typeface="Gill Sans MT" pitchFamily="34" charset="-18"/>
              </a:rPr>
              <a:t> </a:t>
            </a:r>
            <a:r>
              <a:rPr lang="cs-CZ" dirty="0" err="1" smtClean="0">
                <a:latin typeface="Gill Sans MT" pitchFamily="34" charset="-18"/>
              </a:rPr>
              <a:t>Resources</a:t>
            </a:r>
            <a:r>
              <a:rPr lang="cs-CZ" dirty="0" smtClean="0">
                <a:latin typeface="Gill Sans MT" pitchFamily="34" charset="-18"/>
              </a:rPr>
              <a:t> IS) je IS pro podporu řízení lidských zdrojů (personální management)</a:t>
            </a:r>
          </a:p>
        </p:txBody>
      </p:sp>
      <p:sp>
        <p:nvSpPr>
          <p:cNvPr id="9" name="Zaoblený obdélníkový popisek 8"/>
          <p:cNvSpPr/>
          <p:nvPr/>
        </p:nvSpPr>
        <p:spPr>
          <a:xfrm>
            <a:off x="6876256" y="3717032"/>
            <a:ext cx="1944216" cy="1296144"/>
          </a:xfrm>
          <a:prstGeom prst="wedgeRoundRectCallout">
            <a:avLst>
              <a:gd name="adj1" fmla="val -54073"/>
              <a:gd name="adj2" fmla="val 94081"/>
              <a:gd name="adj3" fmla="val 16667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smtClean="0">
                <a:latin typeface="Gill Sans MT" pitchFamily="34" charset="-18"/>
              </a:rPr>
              <a:t>Pokrývá všechny funkční oblasti organizace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U_PPTprezentace_sablona_CZ">
  <a:themeElements>
    <a:clrScheme name="MU_PPTprezentace_sablona_CZ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MU_PPTprezentace_sablona_CZ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MU_PPTprezentace_sablona_CZ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_PPTprezentace_sablona_CZ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_PPTprezentace_sablona_CZ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_PPTprezentace_sablona_CZ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_PPTprezentace_sablona_CZ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_PPTprezentace_sablona_CZ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_PPTprezentace_sablona_CZ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měsi">
  <a:themeElements>
    <a:clrScheme name="1_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Směsi">
      <a:majorFont>
        <a:latin typeface="Tahoma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Směsi">
  <a:themeElements>
    <a:clrScheme name="2_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2_Směsi">
      <a:majorFont>
        <a:latin typeface="Tahoma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2_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MU_PPTprezentace_sablona_CZ">
  <a:themeElements>
    <a:clrScheme name="1_MU_PPTprezentace_sablona_CZ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MU_PPTprezentace_sablona_CZ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MU_PPTprezentace_sablona_CZ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U_PPTprezentace_sablona_CZ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U_PPTprezentace_sablona_CZ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U_PPTprezentace_sablona_CZ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U_PPTprezentace_sablona_CZ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U_PPTprezentace_sablona_CZ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U_PPTprezentace_sablona_CZ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Směsi">
  <a:themeElements>
    <a:clrScheme name="3_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3_Směsi">
      <a:majorFont>
        <a:latin typeface="Tahoma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3_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sablona ppt</Template>
  <TotalTime>787</TotalTime>
  <Words>1143</Words>
  <Application>Microsoft Office PowerPoint</Application>
  <PresentationFormat>Předvádění na obrazovce (4:3)</PresentationFormat>
  <Paragraphs>271</Paragraphs>
  <Slides>40</Slides>
  <Notes>40</Notes>
  <HiddenSlides>0</HiddenSlides>
  <MMClips>0</MMClips>
  <ScaleCrop>false</ScaleCrop>
  <HeadingPairs>
    <vt:vector size="4" baseType="variant">
      <vt:variant>
        <vt:lpstr>Motiv</vt:lpstr>
      </vt:variant>
      <vt:variant>
        <vt:i4>5</vt:i4>
      </vt:variant>
      <vt:variant>
        <vt:lpstr>Nadpisy snímků</vt:lpstr>
      </vt:variant>
      <vt:variant>
        <vt:i4>40</vt:i4>
      </vt:variant>
    </vt:vector>
  </HeadingPairs>
  <TitlesOfParts>
    <vt:vector size="45" baseType="lpstr">
      <vt:lpstr>MU_PPTprezentace_sablona_CZ</vt:lpstr>
      <vt:lpstr>1_Směsi</vt:lpstr>
      <vt:lpstr>2_Směsi</vt:lpstr>
      <vt:lpstr>1_MU_PPTprezentace_sablona_CZ</vt:lpstr>
      <vt:lpstr>3_Směsi</vt:lpstr>
      <vt:lpstr>Integrovaný podnikový informační systém  Jaroslav Šmarda</vt:lpstr>
      <vt:lpstr>Integrovaný podnikový informační  systém</vt:lpstr>
      <vt:lpstr>Integrovaný podnikový informační systém</vt:lpstr>
      <vt:lpstr>Definice: Integrovaný podnikový informační systém</vt:lpstr>
      <vt:lpstr>Jiná definice IPS</vt:lpstr>
      <vt:lpstr>Dimenze IPS</vt:lpstr>
      <vt:lpstr>Dimenze IPS</vt:lpstr>
      <vt:lpstr>Strategické cíle IPS</vt:lpstr>
      <vt:lpstr>Typologie IS</vt:lpstr>
      <vt:lpstr>Model uživatelů IPS z hlediska úrovní řízení</vt:lpstr>
      <vt:lpstr>Model uživatelů IPS z hlediska úrovní řízení</vt:lpstr>
      <vt:lpstr>IPS z hlediska úrovní řízení</vt:lpstr>
      <vt:lpstr>Architektura IPS podle úrovní řízení…</vt:lpstr>
      <vt:lpstr>…Architektura IPS podle úrovní řízení...</vt:lpstr>
      <vt:lpstr>…Architektura IPS podle úrovní řízení</vt:lpstr>
      <vt:lpstr>Executive IS</vt:lpstr>
      <vt:lpstr>Typické funkce Executive IS</vt:lpstr>
      <vt:lpstr>Příklady funkcí Executive IS</vt:lpstr>
      <vt:lpstr>Funkční architektura IPS</vt:lpstr>
      <vt:lpstr>Funkční architektura IPS</vt:lpstr>
      <vt:lpstr>Funkční architektura IPS</vt:lpstr>
      <vt:lpstr>Logistika</vt:lpstr>
      <vt:lpstr>Funkční architektura IPS</vt:lpstr>
      <vt:lpstr>Funkční architektura IPS</vt:lpstr>
      <vt:lpstr>Funkční architektura IPS</vt:lpstr>
      <vt:lpstr>Historický vývoj IPS</vt:lpstr>
      <vt:lpstr>Dodavatelé IPS ve světě a u nás</vt:lpstr>
      <vt:lpstr>Systémová architektura IPS</vt:lpstr>
      <vt:lpstr>Architektura klient-server</vt:lpstr>
      <vt:lpstr>Schéma systému klient-server</vt:lpstr>
      <vt:lpstr>Aplikační vrstvy</vt:lpstr>
      <vt:lpstr>Aplikační vrstvy</vt:lpstr>
      <vt:lpstr>Tenký a tlustý klient</vt:lpstr>
      <vt:lpstr>Tenký a tlustý klient</vt:lpstr>
      <vt:lpstr>Model s tenkým klientem</vt:lpstr>
      <vt:lpstr>Model s tlustým klientem</vt:lpstr>
      <vt:lpstr>Třívrstvá systémová architektura IPS</vt:lpstr>
      <vt:lpstr>Třívrstvá systémová architektura IPS</vt:lpstr>
      <vt:lpstr>Systémová n-vrstvá architektura IPS</vt:lpstr>
      <vt:lpstr>Systémová architektura IPS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smarda</dc:creator>
  <cp:lastModifiedBy>smarda</cp:lastModifiedBy>
  <cp:revision>112</cp:revision>
  <dcterms:created xsi:type="dcterms:W3CDTF">2010-09-06T19:37:37Z</dcterms:created>
  <dcterms:modified xsi:type="dcterms:W3CDTF">2012-07-25T09:07:41Z</dcterms:modified>
</cp:coreProperties>
</file>