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diagrams/layout5.xml" ContentType="application/vnd.openxmlformats-officedocument.drawingml.diagramLayout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  <p:sldMasterId id="2147484165" r:id="rId2"/>
    <p:sldMasterId id="2147484177" r:id="rId3"/>
    <p:sldMasterId id="2147484189" r:id="rId4"/>
    <p:sldMasterId id="2147484201" r:id="rId5"/>
  </p:sldMasterIdLst>
  <p:notesMasterIdLst>
    <p:notesMasterId r:id="rId42"/>
  </p:notesMasterIdLst>
  <p:sldIdLst>
    <p:sldId id="306" r:id="rId6"/>
    <p:sldId id="303" r:id="rId7"/>
    <p:sldId id="285" r:id="rId8"/>
    <p:sldId id="259" r:id="rId9"/>
    <p:sldId id="260" r:id="rId10"/>
    <p:sldId id="286" r:id="rId11"/>
    <p:sldId id="261" r:id="rId12"/>
    <p:sldId id="263" r:id="rId13"/>
    <p:sldId id="304" r:id="rId14"/>
    <p:sldId id="264" r:id="rId15"/>
    <p:sldId id="282" r:id="rId16"/>
    <p:sldId id="267" r:id="rId17"/>
    <p:sldId id="305" r:id="rId18"/>
    <p:sldId id="268" r:id="rId19"/>
    <p:sldId id="270" r:id="rId20"/>
    <p:sldId id="271" r:id="rId21"/>
    <p:sldId id="287" r:id="rId22"/>
    <p:sldId id="288" r:id="rId23"/>
    <p:sldId id="289" r:id="rId24"/>
    <p:sldId id="273" r:id="rId25"/>
    <p:sldId id="284" r:id="rId26"/>
    <p:sldId id="274" r:id="rId27"/>
    <p:sldId id="276" r:id="rId28"/>
    <p:sldId id="277" r:id="rId29"/>
    <p:sldId id="278" r:id="rId30"/>
    <p:sldId id="283" r:id="rId31"/>
    <p:sldId id="280" r:id="rId32"/>
    <p:sldId id="293" r:id="rId33"/>
    <p:sldId id="294" r:id="rId34"/>
    <p:sldId id="295" r:id="rId35"/>
    <p:sldId id="290" r:id="rId36"/>
    <p:sldId id="291" r:id="rId37"/>
    <p:sldId id="302" r:id="rId38"/>
    <p:sldId id="296" r:id="rId39"/>
    <p:sldId id="297" r:id="rId40"/>
    <p:sldId id="301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CF43B-4846-4A33-9B5B-241C3F18351C}" type="doc">
      <dgm:prSet loTypeId="urn:microsoft.com/office/officeart/2005/8/layout/chevron2" loCatId="list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AFC27B2-4E0C-4EC4-8623-1582264632E4}">
      <dgm:prSet phldrT="[Text]"/>
      <dgm:spPr/>
      <dgm:t>
        <a:bodyPr/>
        <a:lstStyle/>
        <a:p>
          <a:r>
            <a:rPr lang="cs-CZ" dirty="0" smtClean="0"/>
            <a:t>1.</a:t>
          </a:r>
          <a:endParaRPr lang="cs-CZ" dirty="0"/>
        </a:p>
      </dgm:t>
    </dgm:pt>
    <dgm:pt modelId="{1D2337B7-5DDE-4517-BCE3-BF57572767E3}" type="parTrans" cxnId="{73106E4B-FEFB-4A1F-9DE1-A0C78F100063}">
      <dgm:prSet/>
      <dgm:spPr/>
      <dgm:t>
        <a:bodyPr/>
        <a:lstStyle/>
        <a:p>
          <a:endParaRPr lang="cs-CZ"/>
        </a:p>
      </dgm:t>
    </dgm:pt>
    <dgm:pt modelId="{B8A80C61-F685-4B53-ABDF-C4C8858488DE}" type="sibTrans" cxnId="{73106E4B-FEFB-4A1F-9DE1-A0C78F100063}">
      <dgm:prSet/>
      <dgm:spPr/>
      <dgm:t>
        <a:bodyPr/>
        <a:lstStyle/>
        <a:p>
          <a:endParaRPr lang="cs-CZ"/>
        </a:p>
      </dgm:t>
    </dgm:pt>
    <dgm:pt modelId="{E732236D-FBB4-456F-963A-80459D9524E6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rozvoj a inovace existujících řešení, stávajícího IS</a:t>
          </a:r>
          <a:endParaRPr lang="cs-CZ" dirty="0"/>
        </a:p>
      </dgm:t>
    </dgm:pt>
    <dgm:pt modelId="{1C492922-C958-4C22-A66C-282AF94C30DE}" type="parTrans" cxnId="{39B6EB7B-331F-4564-B41C-956AC267D80C}">
      <dgm:prSet/>
      <dgm:spPr/>
      <dgm:t>
        <a:bodyPr/>
        <a:lstStyle/>
        <a:p>
          <a:endParaRPr lang="cs-CZ"/>
        </a:p>
      </dgm:t>
    </dgm:pt>
    <dgm:pt modelId="{448FF96A-D617-4C8A-B209-C60BDECB4328}" type="sibTrans" cxnId="{39B6EB7B-331F-4564-B41C-956AC267D80C}">
      <dgm:prSet/>
      <dgm:spPr/>
      <dgm:t>
        <a:bodyPr/>
        <a:lstStyle/>
        <a:p>
          <a:endParaRPr lang="cs-CZ"/>
        </a:p>
      </dgm:t>
    </dgm:pt>
    <dgm:pt modelId="{F77ED714-2571-461C-A3EF-07CBFCDE1066}">
      <dgm:prSet phldrT="[Text]"/>
      <dgm:spPr/>
      <dgm:t>
        <a:bodyPr/>
        <a:lstStyle/>
        <a:p>
          <a:r>
            <a:rPr lang="cs-CZ" dirty="0" smtClean="0"/>
            <a:t>2.</a:t>
          </a:r>
          <a:endParaRPr lang="cs-CZ" dirty="0"/>
        </a:p>
      </dgm:t>
    </dgm:pt>
    <dgm:pt modelId="{1BDB3B80-5EAE-46BF-8745-E42803827C25}" type="parTrans" cxnId="{6B85D106-B9CC-4EAE-ABB0-B0BD91C6C9ED}">
      <dgm:prSet/>
      <dgm:spPr/>
      <dgm:t>
        <a:bodyPr/>
        <a:lstStyle/>
        <a:p>
          <a:endParaRPr lang="cs-CZ"/>
        </a:p>
      </dgm:t>
    </dgm:pt>
    <dgm:pt modelId="{9F08C4CD-3A1B-4D11-8390-BE9BED5077FE}" type="sibTrans" cxnId="{6B85D106-B9CC-4EAE-ABB0-B0BD91C6C9ED}">
      <dgm:prSet/>
      <dgm:spPr/>
      <dgm:t>
        <a:bodyPr/>
        <a:lstStyle/>
        <a:p>
          <a:endParaRPr lang="cs-CZ"/>
        </a:p>
      </dgm:t>
    </dgm:pt>
    <dgm:pt modelId="{2F89BEF1-761D-4205-84E1-414D88450F14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vývoj nového, vlastního IS vlastními prostředky</a:t>
          </a:r>
          <a:endParaRPr lang="cs-CZ" dirty="0"/>
        </a:p>
      </dgm:t>
    </dgm:pt>
    <dgm:pt modelId="{BBB18B60-F69D-470F-9D31-140BC229F91B}" type="parTrans" cxnId="{3216290D-D8C7-4C16-9C69-36362BF0F448}">
      <dgm:prSet/>
      <dgm:spPr/>
      <dgm:t>
        <a:bodyPr/>
        <a:lstStyle/>
        <a:p>
          <a:endParaRPr lang="cs-CZ"/>
        </a:p>
      </dgm:t>
    </dgm:pt>
    <dgm:pt modelId="{9A3FC635-7832-4FB3-9BA5-F88024EF4966}" type="sibTrans" cxnId="{3216290D-D8C7-4C16-9C69-36362BF0F448}">
      <dgm:prSet/>
      <dgm:spPr/>
      <dgm:t>
        <a:bodyPr/>
        <a:lstStyle/>
        <a:p>
          <a:endParaRPr lang="cs-CZ"/>
        </a:p>
      </dgm:t>
    </dgm:pt>
    <dgm:pt modelId="{AAF783E8-B1D8-40F5-A63A-2054DEAAAA2B}">
      <dgm:prSet phldrT="[Text]"/>
      <dgm:spPr/>
      <dgm:t>
        <a:bodyPr/>
        <a:lstStyle/>
        <a:p>
          <a:r>
            <a:rPr lang="cs-CZ" dirty="0" smtClean="0"/>
            <a:t>3.</a:t>
          </a:r>
          <a:endParaRPr lang="cs-CZ" dirty="0"/>
        </a:p>
      </dgm:t>
    </dgm:pt>
    <dgm:pt modelId="{72CA49F1-2146-4E81-AA5A-EF8DE8B713CC}" type="parTrans" cxnId="{B331EE72-9B5B-4231-A9A3-B2EF6AA5A363}">
      <dgm:prSet/>
      <dgm:spPr/>
      <dgm:t>
        <a:bodyPr/>
        <a:lstStyle/>
        <a:p>
          <a:endParaRPr lang="cs-CZ"/>
        </a:p>
      </dgm:t>
    </dgm:pt>
    <dgm:pt modelId="{6BF29EBB-A0AB-467E-9033-06D6B3EE3729}" type="sibTrans" cxnId="{B331EE72-9B5B-4231-A9A3-B2EF6AA5A363}">
      <dgm:prSet/>
      <dgm:spPr/>
      <dgm:t>
        <a:bodyPr/>
        <a:lstStyle/>
        <a:p>
          <a:endParaRPr lang="cs-CZ"/>
        </a:p>
      </dgm:t>
    </dgm:pt>
    <dgm:pt modelId="{90DBE875-5932-481F-9DCF-53BFBEA38D41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nákup hotového IS</a:t>
          </a:r>
          <a:endParaRPr lang="cs-CZ" dirty="0"/>
        </a:p>
      </dgm:t>
    </dgm:pt>
    <dgm:pt modelId="{1CDB8F72-D7D6-4B94-900C-4FEE248DFDC5}" type="parTrans" cxnId="{7FAB95CE-9EEE-4A56-875F-D43E0D3ACA99}">
      <dgm:prSet/>
      <dgm:spPr/>
      <dgm:t>
        <a:bodyPr/>
        <a:lstStyle/>
        <a:p>
          <a:endParaRPr lang="cs-CZ"/>
        </a:p>
      </dgm:t>
    </dgm:pt>
    <dgm:pt modelId="{A50EAE5F-F9E0-43AC-B0EF-0BC843D89FBC}" type="sibTrans" cxnId="{7FAB95CE-9EEE-4A56-875F-D43E0D3ACA99}">
      <dgm:prSet/>
      <dgm:spPr/>
      <dgm:t>
        <a:bodyPr/>
        <a:lstStyle/>
        <a:p>
          <a:endParaRPr lang="cs-CZ"/>
        </a:p>
      </dgm:t>
    </dgm:pt>
    <dgm:pt modelId="{491841E3-14F2-4A89-B108-1FF6533F6B36}" type="pres">
      <dgm:prSet presAssocID="{C44CF43B-4846-4A33-9B5B-241C3F18351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3BEE386-A235-49D1-A76B-3C4AFAE3054B}" type="pres">
      <dgm:prSet presAssocID="{3AFC27B2-4E0C-4EC4-8623-1582264632E4}" presName="composite" presStyleCnt="0"/>
      <dgm:spPr/>
      <dgm:t>
        <a:bodyPr/>
        <a:lstStyle/>
        <a:p>
          <a:endParaRPr lang="cs-CZ"/>
        </a:p>
      </dgm:t>
    </dgm:pt>
    <dgm:pt modelId="{D1C42545-8B3E-4298-93CF-190AB9144BB4}" type="pres">
      <dgm:prSet presAssocID="{3AFC27B2-4E0C-4EC4-8623-1582264632E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24F82F-6FFA-4458-BCDA-5567269E096C}" type="pres">
      <dgm:prSet presAssocID="{3AFC27B2-4E0C-4EC4-8623-1582264632E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BFE5DA-7071-4963-A4C8-2F46603D457E}" type="pres">
      <dgm:prSet presAssocID="{B8A80C61-F685-4B53-ABDF-C4C8858488DE}" presName="sp" presStyleCnt="0"/>
      <dgm:spPr/>
      <dgm:t>
        <a:bodyPr/>
        <a:lstStyle/>
        <a:p>
          <a:endParaRPr lang="cs-CZ"/>
        </a:p>
      </dgm:t>
    </dgm:pt>
    <dgm:pt modelId="{EF28C464-8E59-4EC3-930B-AE3F6FDD4CB4}" type="pres">
      <dgm:prSet presAssocID="{F77ED714-2571-461C-A3EF-07CBFCDE1066}" presName="composite" presStyleCnt="0"/>
      <dgm:spPr/>
      <dgm:t>
        <a:bodyPr/>
        <a:lstStyle/>
        <a:p>
          <a:endParaRPr lang="cs-CZ"/>
        </a:p>
      </dgm:t>
    </dgm:pt>
    <dgm:pt modelId="{CF9657EE-2E60-4434-A4F0-ECE3C5B1798B}" type="pres">
      <dgm:prSet presAssocID="{F77ED714-2571-461C-A3EF-07CBFCDE106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44C914-AAC2-43AD-8271-80C56FCD1661}" type="pres">
      <dgm:prSet presAssocID="{F77ED714-2571-461C-A3EF-07CBFCDE106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09D5E1-0E73-4A07-8AA8-B0C8401F8D8F}" type="pres">
      <dgm:prSet presAssocID="{9F08C4CD-3A1B-4D11-8390-BE9BED5077FE}" presName="sp" presStyleCnt="0"/>
      <dgm:spPr/>
      <dgm:t>
        <a:bodyPr/>
        <a:lstStyle/>
        <a:p>
          <a:endParaRPr lang="cs-CZ"/>
        </a:p>
      </dgm:t>
    </dgm:pt>
    <dgm:pt modelId="{AA268C94-BAEC-4C4E-90B6-FAFD05918C0C}" type="pres">
      <dgm:prSet presAssocID="{AAF783E8-B1D8-40F5-A63A-2054DEAAAA2B}" presName="composite" presStyleCnt="0"/>
      <dgm:spPr/>
      <dgm:t>
        <a:bodyPr/>
        <a:lstStyle/>
        <a:p>
          <a:endParaRPr lang="cs-CZ"/>
        </a:p>
      </dgm:t>
    </dgm:pt>
    <dgm:pt modelId="{277298C0-FB75-42CD-BD2C-4E3998E11AF5}" type="pres">
      <dgm:prSet presAssocID="{AAF783E8-B1D8-40F5-A63A-2054DEAAAA2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D9576B-62DE-4E12-B198-2C69683617A7}" type="pres">
      <dgm:prSet presAssocID="{AAF783E8-B1D8-40F5-A63A-2054DEAAAA2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D08F97-8F56-47CB-BDD2-488448A39235}" type="presOf" srcId="{F77ED714-2571-461C-A3EF-07CBFCDE1066}" destId="{CF9657EE-2E60-4434-A4F0-ECE3C5B1798B}" srcOrd="0" destOrd="0" presId="urn:microsoft.com/office/officeart/2005/8/layout/chevron2"/>
    <dgm:cxn modelId="{39B6EB7B-331F-4564-B41C-956AC267D80C}" srcId="{3AFC27B2-4E0C-4EC4-8623-1582264632E4}" destId="{E732236D-FBB4-456F-963A-80459D9524E6}" srcOrd="0" destOrd="0" parTransId="{1C492922-C958-4C22-A66C-282AF94C30DE}" sibTransId="{448FF96A-D617-4C8A-B209-C60BDECB4328}"/>
    <dgm:cxn modelId="{6B85D106-B9CC-4EAE-ABB0-B0BD91C6C9ED}" srcId="{C44CF43B-4846-4A33-9B5B-241C3F18351C}" destId="{F77ED714-2571-461C-A3EF-07CBFCDE1066}" srcOrd="1" destOrd="0" parTransId="{1BDB3B80-5EAE-46BF-8745-E42803827C25}" sibTransId="{9F08C4CD-3A1B-4D11-8390-BE9BED5077FE}"/>
    <dgm:cxn modelId="{3216290D-D8C7-4C16-9C69-36362BF0F448}" srcId="{F77ED714-2571-461C-A3EF-07CBFCDE1066}" destId="{2F89BEF1-761D-4205-84E1-414D88450F14}" srcOrd="0" destOrd="0" parTransId="{BBB18B60-F69D-470F-9D31-140BC229F91B}" sibTransId="{9A3FC635-7832-4FB3-9BA5-F88024EF4966}"/>
    <dgm:cxn modelId="{C5925C87-C472-4D28-9684-5F0AA642A01D}" type="presOf" srcId="{E732236D-FBB4-456F-963A-80459D9524E6}" destId="{F624F82F-6FFA-4458-BCDA-5567269E096C}" srcOrd="0" destOrd="0" presId="urn:microsoft.com/office/officeart/2005/8/layout/chevron2"/>
    <dgm:cxn modelId="{B331EE72-9B5B-4231-A9A3-B2EF6AA5A363}" srcId="{C44CF43B-4846-4A33-9B5B-241C3F18351C}" destId="{AAF783E8-B1D8-40F5-A63A-2054DEAAAA2B}" srcOrd="2" destOrd="0" parTransId="{72CA49F1-2146-4E81-AA5A-EF8DE8B713CC}" sibTransId="{6BF29EBB-A0AB-467E-9033-06D6B3EE3729}"/>
    <dgm:cxn modelId="{7FAB95CE-9EEE-4A56-875F-D43E0D3ACA99}" srcId="{AAF783E8-B1D8-40F5-A63A-2054DEAAAA2B}" destId="{90DBE875-5932-481F-9DCF-53BFBEA38D41}" srcOrd="0" destOrd="0" parTransId="{1CDB8F72-D7D6-4B94-900C-4FEE248DFDC5}" sibTransId="{A50EAE5F-F9E0-43AC-B0EF-0BC843D89FBC}"/>
    <dgm:cxn modelId="{7D2A11A2-A2C0-472F-8156-A6976585348B}" type="presOf" srcId="{AAF783E8-B1D8-40F5-A63A-2054DEAAAA2B}" destId="{277298C0-FB75-42CD-BD2C-4E3998E11AF5}" srcOrd="0" destOrd="0" presId="urn:microsoft.com/office/officeart/2005/8/layout/chevron2"/>
    <dgm:cxn modelId="{27EA1497-EA7A-4B03-9FA5-29795B5F2A75}" type="presOf" srcId="{C44CF43B-4846-4A33-9B5B-241C3F18351C}" destId="{491841E3-14F2-4A89-B108-1FF6533F6B36}" srcOrd="0" destOrd="0" presId="urn:microsoft.com/office/officeart/2005/8/layout/chevron2"/>
    <dgm:cxn modelId="{45E418BE-68F9-4058-A263-7A18320AF2F8}" type="presOf" srcId="{2F89BEF1-761D-4205-84E1-414D88450F14}" destId="{8E44C914-AAC2-43AD-8271-80C56FCD1661}" srcOrd="0" destOrd="0" presId="urn:microsoft.com/office/officeart/2005/8/layout/chevron2"/>
    <dgm:cxn modelId="{6D30DF87-06A6-4C3A-A0BE-3A631E3EA78F}" type="presOf" srcId="{90DBE875-5932-481F-9DCF-53BFBEA38D41}" destId="{E6D9576B-62DE-4E12-B198-2C69683617A7}" srcOrd="0" destOrd="0" presId="urn:microsoft.com/office/officeart/2005/8/layout/chevron2"/>
    <dgm:cxn modelId="{37D95BC2-04E0-48B9-BF74-4478F9AC8A2F}" type="presOf" srcId="{3AFC27B2-4E0C-4EC4-8623-1582264632E4}" destId="{D1C42545-8B3E-4298-93CF-190AB9144BB4}" srcOrd="0" destOrd="0" presId="urn:microsoft.com/office/officeart/2005/8/layout/chevron2"/>
    <dgm:cxn modelId="{73106E4B-FEFB-4A1F-9DE1-A0C78F100063}" srcId="{C44CF43B-4846-4A33-9B5B-241C3F18351C}" destId="{3AFC27B2-4E0C-4EC4-8623-1582264632E4}" srcOrd="0" destOrd="0" parTransId="{1D2337B7-5DDE-4517-BCE3-BF57572767E3}" sibTransId="{B8A80C61-F685-4B53-ABDF-C4C8858488DE}"/>
    <dgm:cxn modelId="{0AA6DCF2-6B36-4F95-8BD9-232C2F627A95}" type="presParOf" srcId="{491841E3-14F2-4A89-B108-1FF6533F6B36}" destId="{53BEE386-A235-49D1-A76B-3C4AFAE3054B}" srcOrd="0" destOrd="0" presId="urn:microsoft.com/office/officeart/2005/8/layout/chevron2"/>
    <dgm:cxn modelId="{722342F6-8809-48BD-B5F4-95D1496BD8C4}" type="presParOf" srcId="{53BEE386-A235-49D1-A76B-3C4AFAE3054B}" destId="{D1C42545-8B3E-4298-93CF-190AB9144BB4}" srcOrd="0" destOrd="0" presId="urn:microsoft.com/office/officeart/2005/8/layout/chevron2"/>
    <dgm:cxn modelId="{41337851-FC34-42D3-97DA-6EF6258BD726}" type="presParOf" srcId="{53BEE386-A235-49D1-A76B-3C4AFAE3054B}" destId="{F624F82F-6FFA-4458-BCDA-5567269E096C}" srcOrd="1" destOrd="0" presId="urn:microsoft.com/office/officeart/2005/8/layout/chevron2"/>
    <dgm:cxn modelId="{3701E3B5-79F4-4259-8D83-FCD14D97AB1C}" type="presParOf" srcId="{491841E3-14F2-4A89-B108-1FF6533F6B36}" destId="{19BFE5DA-7071-4963-A4C8-2F46603D457E}" srcOrd="1" destOrd="0" presId="urn:microsoft.com/office/officeart/2005/8/layout/chevron2"/>
    <dgm:cxn modelId="{22DFD446-5C46-4232-BAFC-E65DDFF08FE3}" type="presParOf" srcId="{491841E3-14F2-4A89-B108-1FF6533F6B36}" destId="{EF28C464-8E59-4EC3-930B-AE3F6FDD4CB4}" srcOrd="2" destOrd="0" presId="urn:microsoft.com/office/officeart/2005/8/layout/chevron2"/>
    <dgm:cxn modelId="{E4A73B7C-A35D-49CB-B090-5BE952CA54EF}" type="presParOf" srcId="{EF28C464-8E59-4EC3-930B-AE3F6FDD4CB4}" destId="{CF9657EE-2E60-4434-A4F0-ECE3C5B1798B}" srcOrd="0" destOrd="0" presId="urn:microsoft.com/office/officeart/2005/8/layout/chevron2"/>
    <dgm:cxn modelId="{CEABAA74-4B10-43E1-8988-754FC82F53D4}" type="presParOf" srcId="{EF28C464-8E59-4EC3-930B-AE3F6FDD4CB4}" destId="{8E44C914-AAC2-43AD-8271-80C56FCD1661}" srcOrd="1" destOrd="0" presId="urn:microsoft.com/office/officeart/2005/8/layout/chevron2"/>
    <dgm:cxn modelId="{0F4CCFEA-1507-40F8-A85F-03BC9706CFDD}" type="presParOf" srcId="{491841E3-14F2-4A89-B108-1FF6533F6B36}" destId="{3209D5E1-0E73-4A07-8AA8-B0C8401F8D8F}" srcOrd="3" destOrd="0" presId="urn:microsoft.com/office/officeart/2005/8/layout/chevron2"/>
    <dgm:cxn modelId="{6E6E16C4-FE45-48D1-9B93-9A5101664733}" type="presParOf" srcId="{491841E3-14F2-4A89-B108-1FF6533F6B36}" destId="{AA268C94-BAEC-4C4E-90B6-FAFD05918C0C}" srcOrd="4" destOrd="0" presId="urn:microsoft.com/office/officeart/2005/8/layout/chevron2"/>
    <dgm:cxn modelId="{838E087A-CAB7-4314-AEA4-95DD33AAD715}" type="presParOf" srcId="{AA268C94-BAEC-4C4E-90B6-FAFD05918C0C}" destId="{277298C0-FB75-42CD-BD2C-4E3998E11AF5}" srcOrd="0" destOrd="0" presId="urn:microsoft.com/office/officeart/2005/8/layout/chevron2"/>
    <dgm:cxn modelId="{C71D4B9C-C3BB-4D28-8536-1E00A48E3B4E}" type="presParOf" srcId="{AA268C94-BAEC-4C4E-90B6-FAFD05918C0C}" destId="{E6D9576B-62DE-4E12-B198-2C69683617A7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A7F5FA-377C-4C73-9177-748FCF90E5B4}" type="doc">
      <dgm:prSet loTypeId="urn:microsoft.com/office/officeart/2005/8/layout/chart3" loCatId="relationship" qsTypeId="urn:microsoft.com/office/officeart/2005/8/quickstyle/3d5" qsCatId="3D" csTypeId="urn:microsoft.com/office/officeart/2005/8/colors/accent0_3" csCatId="mainScheme" phldr="1"/>
      <dgm:spPr/>
    </dgm:pt>
    <dgm:pt modelId="{4D2180FA-2A13-477A-8043-8952C9AAFC3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datové toky</a:t>
          </a:r>
        </a:p>
      </dgm:t>
    </dgm:pt>
    <dgm:pt modelId="{75EAA870-7889-4176-A344-816AB1F49B50}" type="parTrans" cxnId="{5D13FF8E-73CD-476C-8043-986117384FEE}">
      <dgm:prSet/>
      <dgm:spPr/>
      <dgm:t>
        <a:bodyPr/>
        <a:lstStyle/>
        <a:p>
          <a:endParaRPr lang="cs-CZ"/>
        </a:p>
      </dgm:t>
    </dgm:pt>
    <dgm:pt modelId="{99A7DFC7-0CC5-444D-8D99-1AD2FD4353B8}" type="sibTrans" cxnId="{5D13FF8E-73CD-476C-8043-986117384FEE}">
      <dgm:prSet/>
      <dgm:spPr/>
      <dgm:t>
        <a:bodyPr/>
        <a:lstStyle/>
        <a:p>
          <a:endParaRPr lang="cs-CZ"/>
        </a:p>
      </dgm:t>
    </dgm:pt>
    <dgm:pt modelId="{15A3E959-3B03-4658-9BBF-BDD2FFC23E6B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procesní logika</a:t>
          </a:r>
          <a:endParaRPr lang="cs-CZ" dirty="0"/>
        </a:p>
      </dgm:t>
    </dgm:pt>
    <dgm:pt modelId="{09BD2EAF-E7CD-4FB2-BF67-83C960ED71C5}" type="parTrans" cxnId="{9E083F46-3EFA-41C7-A9D0-11CDE98765E3}">
      <dgm:prSet/>
      <dgm:spPr/>
      <dgm:t>
        <a:bodyPr/>
        <a:lstStyle/>
        <a:p>
          <a:endParaRPr lang="cs-CZ"/>
        </a:p>
      </dgm:t>
    </dgm:pt>
    <dgm:pt modelId="{0C9F000F-F192-44BD-9260-331EB109B3A1}" type="sibTrans" cxnId="{9E083F46-3EFA-41C7-A9D0-11CDE98765E3}">
      <dgm:prSet/>
      <dgm:spPr/>
      <dgm:t>
        <a:bodyPr/>
        <a:lstStyle/>
        <a:p>
          <a:endParaRPr lang="cs-CZ"/>
        </a:p>
      </dgm:t>
    </dgm:pt>
    <dgm:pt modelId="{DAD9E128-A739-451E-90C3-2765719563A0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data</a:t>
          </a:r>
        </a:p>
      </dgm:t>
    </dgm:pt>
    <dgm:pt modelId="{21110828-9D2D-4D7F-B5F1-DC761508AFD6}" type="parTrans" cxnId="{5E4164A4-5979-486E-971F-2C2309CFC01A}">
      <dgm:prSet/>
      <dgm:spPr/>
      <dgm:t>
        <a:bodyPr/>
        <a:lstStyle/>
        <a:p>
          <a:endParaRPr lang="cs-CZ"/>
        </a:p>
      </dgm:t>
    </dgm:pt>
    <dgm:pt modelId="{F461B4EB-62D5-4E9A-A3BE-F97603EAE04D}" type="sibTrans" cxnId="{5E4164A4-5979-486E-971F-2C2309CFC01A}">
      <dgm:prSet/>
      <dgm:spPr/>
      <dgm:t>
        <a:bodyPr/>
        <a:lstStyle/>
        <a:p>
          <a:endParaRPr lang="cs-CZ"/>
        </a:p>
      </dgm:t>
    </dgm:pt>
    <dgm:pt modelId="{D3D338D1-4FFC-4A64-9192-BBDF663219D8}" type="pres">
      <dgm:prSet presAssocID="{D6A7F5FA-377C-4C73-9177-748FCF90E5B4}" presName="compositeShape" presStyleCnt="0">
        <dgm:presLayoutVars>
          <dgm:chMax val="7"/>
          <dgm:dir/>
          <dgm:resizeHandles val="exact"/>
        </dgm:presLayoutVars>
      </dgm:prSet>
      <dgm:spPr/>
    </dgm:pt>
    <dgm:pt modelId="{1080744D-70F3-4CF4-9251-58DF77D3E2B4}" type="pres">
      <dgm:prSet presAssocID="{D6A7F5FA-377C-4C73-9177-748FCF90E5B4}" presName="wedge1" presStyleLbl="node1" presStyleIdx="0" presStyleCnt="3" custLinFactNeighborX="1017" custLinFactNeighborY="864"/>
      <dgm:spPr/>
      <dgm:t>
        <a:bodyPr/>
        <a:lstStyle/>
        <a:p>
          <a:endParaRPr lang="cs-CZ"/>
        </a:p>
      </dgm:t>
    </dgm:pt>
    <dgm:pt modelId="{7BAC621C-C307-4C67-B774-FEA2A8142326}" type="pres">
      <dgm:prSet presAssocID="{D6A7F5FA-377C-4C73-9177-748FCF90E5B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DB08D3-BA6E-4779-93D0-252DD9008439}" type="pres">
      <dgm:prSet presAssocID="{D6A7F5FA-377C-4C73-9177-748FCF90E5B4}" presName="wedge2" presStyleLbl="node1" presStyleIdx="1" presStyleCnt="3" custLinFactNeighborX="3202" custLinFactNeighborY="3355"/>
      <dgm:spPr/>
      <dgm:t>
        <a:bodyPr/>
        <a:lstStyle/>
        <a:p>
          <a:endParaRPr lang="cs-CZ"/>
        </a:p>
      </dgm:t>
    </dgm:pt>
    <dgm:pt modelId="{F4C8EF8A-3EE7-4287-88C4-9C6189E5D035}" type="pres">
      <dgm:prSet presAssocID="{D6A7F5FA-377C-4C73-9177-748FCF90E5B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2866F6-6031-4C35-8788-E7D5C31EA1A0}" type="pres">
      <dgm:prSet presAssocID="{D6A7F5FA-377C-4C73-9177-748FCF90E5B4}" presName="wedge3" presStyleLbl="node1" presStyleIdx="2" presStyleCnt="3" custLinFactNeighborX="-1017" custLinFactNeighborY="-2112"/>
      <dgm:spPr/>
      <dgm:t>
        <a:bodyPr/>
        <a:lstStyle/>
        <a:p>
          <a:endParaRPr lang="cs-CZ"/>
        </a:p>
      </dgm:t>
    </dgm:pt>
    <dgm:pt modelId="{72EDDF5C-9846-4DB0-B6F9-D94BC776ABA1}" type="pres">
      <dgm:prSet presAssocID="{D6A7F5FA-377C-4C73-9177-748FCF90E5B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6D53BB-52E3-40CE-9F92-3C2567C223AE}" type="presOf" srcId="{15A3E959-3B03-4658-9BBF-BDD2FFC23E6B}" destId="{F4C8EF8A-3EE7-4287-88C4-9C6189E5D035}" srcOrd="1" destOrd="0" presId="urn:microsoft.com/office/officeart/2005/8/layout/chart3"/>
    <dgm:cxn modelId="{63A360AD-30D9-4BD9-95D8-D67B7DE4CE79}" type="presOf" srcId="{15A3E959-3B03-4658-9BBF-BDD2FFC23E6B}" destId="{32DB08D3-BA6E-4779-93D0-252DD9008439}" srcOrd="0" destOrd="0" presId="urn:microsoft.com/office/officeart/2005/8/layout/chart3"/>
    <dgm:cxn modelId="{5D13FF8E-73CD-476C-8043-986117384FEE}" srcId="{D6A7F5FA-377C-4C73-9177-748FCF90E5B4}" destId="{4D2180FA-2A13-477A-8043-8952C9AAFC39}" srcOrd="0" destOrd="0" parTransId="{75EAA870-7889-4176-A344-816AB1F49B50}" sibTransId="{99A7DFC7-0CC5-444D-8D99-1AD2FD4353B8}"/>
    <dgm:cxn modelId="{EE0CEDD2-FA49-4FBA-A236-16FAD83D7F25}" type="presOf" srcId="{4D2180FA-2A13-477A-8043-8952C9AAFC39}" destId="{7BAC621C-C307-4C67-B774-FEA2A8142326}" srcOrd="1" destOrd="0" presId="urn:microsoft.com/office/officeart/2005/8/layout/chart3"/>
    <dgm:cxn modelId="{2898C088-46C4-4CA1-B0AC-F9EE1E308470}" type="presOf" srcId="{4D2180FA-2A13-477A-8043-8952C9AAFC39}" destId="{1080744D-70F3-4CF4-9251-58DF77D3E2B4}" srcOrd="0" destOrd="0" presId="urn:microsoft.com/office/officeart/2005/8/layout/chart3"/>
    <dgm:cxn modelId="{F26FF6CF-EFCA-4DD7-A822-3EEA9FD7F4F9}" type="presOf" srcId="{D6A7F5FA-377C-4C73-9177-748FCF90E5B4}" destId="{D3D338D1-4FFC-4A64-9192-BBDF663219D8}" srcOrd="0" destOrd="0" presId="urn:microsoft.com/office/officeart/2005/8/layout/chart3"/>
    <dgm:cxn modelId="{9081A541-AF2E-4724-928D-E1CDBBB2DD4B}" type="presOf" srcId="{DAD9E128-A739-451E-90C3-2765719563A0}" destId="{822866F6-6031-4C35-8788-E7D5C31EA1A0}" srcOrd="0" destOrd="0" presId="urn:microsoft.com/office/officeart/2005/8/layout/chart3"/>
    <dgm:cxn modelId="{4C2C6F44-A60A-40C5-9C9F-A50959AF3BE2}" type="presOf" srcId="{DAD9E128-A739-451E-90C3-2765719563A0}" destId="{72EDDF5C-9846-4DB0-B6F9-D94BC776ABA1}" srcOrd="1" destOrd="0" presId="urn:microsoft.com/office/officeart/2005/8/layout/chart3"/>
    <dgm:cxn modelId="{9E083F46-3EFA-41C7-A9D0-11CDE98765E3}" srcId="{D6A7F5FA-377C-4C73-9177-748FCF90E5B4}" destId="{15A3E959-3B03-4658-9BBF-BDD2FFC23E6B}" srcOrd="1" destOrd="0" parTransId="{09BD2EAF-E7CD-4FB2-BF67-83C960ED71C5}" sibTransId="{0C9F000F-F192-44BD-9260-331EB109B3A1}"/>
    <dgm:cxn modelId="{5E4164A4-5979-486E-971F-2C2309CFC01A}" srcId="{D6A7F5FA-377C-4C73-9177-748FCF90E5B4}" destId="{DAD9E128-A739-451E-90C3-2765719563A0}" srcOrd="2" destOrd="0" parTransId="{21110828-9D2D-4D7F-B5F1-DC761508AFD6}" sibTransId="{F461B4EB-62D5-4E9A-A3BE-F97603EAE04D}"/>
    <dgm:cxn modelId="{35968664-D12F-4293-96D3-FF2966B5995E}" type="presParOf" srcId="{D3D338D1-4FFC-4A64-9192-BBDF663219D8}" destId="{1080744D-70F3-4CF4-9251-58DF77D3E2B4}" srcOrd="0" destOrd="0" presId="urn:microsoft.com/office/officeart/2005/8/layout/chart3"/>
    <dgm:cxn modelId="{093184C7-F399-49BD-8092-A4FD48934011}" type="presParOf" srcId="{D3D338D1-4FFC-4A64-9192-BBDF663219D8}" destId="{7BAC621C-C307-4C67-B774-FEA2A8142326}" srcOrd="1" destOrd="0" presId="urn:microsoft.com/office/officeart/2005/8/layout/chart3"/>
    <dgm:cxn modelId="{4F0BC63D-2A19-418C-BDB6-F043178C6062}" type="presParOf" srcId="{D3D338D1-4FFC-4A64-9192-BBDF663219D8}" destId="{32DB08D3-BA6E-4779-93D0-252DD9008439}" srcOrd="2" destOrd="0" presId="urn:microsoft.com/office/officeart/2005/8/layout/chart3"/>
    <dgm:cxn modelId="{BE6B0975-D6BC-47B4-BC32-F92297B63981}" type="presParOf" srcId="{D3D338D1-4FFC-4A64-9192-BBDF663219D8}" destId="{F4C8EF8A-3EE7-4287-88C4-9C6189E5D035}" srcOrd="3" destOrd="0" presId="urn:microsoft.com/office/officeart/2005/8/layout/chart3"/>
    <dgm:cxn modelId="{59770FEE-D7D6-43D9-AA2C-7BB72AF1A5EC}" type="presParOf" srcId="{D3D338D1-4FFC-4A64-9192-BBDF663219D8}" destId="{822866F6-6031-4C35-8788-E7D5C31EA1A0}" srcOrd="4" destOrd="0" presId="urn:microsoft.com/office/officeart/2005/8/layout/chart3"/>
    <dgm:cxn modelId="{C4240B76-CC24-401E-A7AF-F20331D55B7A}" type="presParOf" srcId="{D3D338D1-4FFC-4A64-9192-BBDF663219D8}" destId="{72EDDF5C-9846-4DB0-B6F9-D94BC776ABA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09CD6B-FDA6-4259-8D5B-88419402F8BC}" type="doc">
      <dgm:prSet loTypeId="urn:microsoft.com/office/officeart/2005/8/layout/chevron2" loCatId="list" qsTypeId="urn:microsoft.com/office/officeart/2005/8/quickstyle/3d5" qsCatId="3D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9F771F69-982D-4D83-82C7-0BF361DC9ADD}">
      <dgm:prSet phldrT="[Text]"/>
      <dgm:spPr/>
      <dgm:t>
        <a:bodyPr/>
        <a:lstStyle/>
        <a:p>
          <a:r>
            <a:rPr lang="cs-CZ" dirty="0" smtClean="0"/>
            <a:t>procesně</a:t>
          </a:r>
          <a:endParaRPr lang="cs-CZ" dirty="0"/>
        </a:p>
      </dgm:t>
    </dgm:pt>
    <dgm:pt modelId="{A6A2B966-5E64-4543-A187-2E35E5007EC5}" type="parTrans" cxnId="{B9060343-331A-4DB5-8B5F-9FD021337FA7}">
      <dgm:prSet/>
      <dgm:spPr/>
      <dgm:t>
        <a:bodyPr/>
        <a:lstStyle/>
        <a:p>
          <a:endParaRPr lang="cs-CZ"/>
        </a:p>
      </dgm:t>
    </dgm:pt>
    <dgm:pt modelId="{E8EE38CB-956E-4D15-852A-5C9C14786251}" type="sibTrans" cxnId="{B9060343-331A-4DB5-8B5F-9FD021337FA7}">
      <dgm:prSet/>
      <dgm:spPr/>
      <dgm:t>
        <a:bodyPr/>
        <a:lstStyle/>
        <a:p>
          <a:endParaRPr lang="cs-CZ"/>
        </a:p>
      </dgm:t>
    </dgm:pt>
    <dgm:pt modelId="{8D683276-DF29-4788-8EE9-AD7CD819DD4B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zaměřen na tok, transformaci a použití dat</a:t>
          </a:r>
          <a:endParaRPr lang="cs-CZ" dirty="0"/>
        </a:p>
      </dgm:t>
    </dgm:pt>
    <dgm:pt modelId="{A064AD67-9D61-41CC-9A9E-93A763D7EF12}" type="parTrans" cxnId="{4CF5E9EA-7CDA-4C51-9636-8612EB35BEEE}">
      <dgm:prSet/>
      <dgm:spPr/>
      <dgm:t>
        <a:bodyPr/>
        <a:lstStyle/>
        <a:p>
          <a:endParaRPr lang="cs-CZ"/>
        </a:p>
      </dgm:t>
    </dgm:pt>
    <dgm:pt modelId="{715CC4E7-FDA7-4EC0-A067-478A1D6A0145}" type="sibTrans" cxnId="{4CF5E9EA-7CDA-4C51-9636-8612EB35BEEE}">
      <dgm:prSet/>
      <dgm:spPr/>
      <dgm:t>
        <a:bodyPr/>
        <a:lstStyle/>
        <a:p>
          <a:endParaRPr lang="cs-CZ"/>
        </a:p>
      </dgm:t>
    </dgm:pt>
    <dgm:pt modelId="{552E8412-F2EB-4A52-A363-5086C1B81F08}">
      <dgm:prSet phldrT="[Text]"/>
      <dgm:spPr/>
      <dgm:t>
        <a:bodyPr/>
        <a:lstStyle/>
        <a:p>
          <a:r>
            <a:rPr lang="cs-CZ" dirty="0" smtClean="0"/>
            <a:t>datově</a:t>
          </a:r>
          <a:endParaRPr lang="cs-CZ" dirty="0"/>
        </a:p>
      </dgm:t>
    </dgm:pt>
    <dgm:pt modelId="{D0B64CA9-A02C-48C2-9D74-F795419496E1}" type="parTrans" cxnId="{5F008133-34CD-48FF-A401-FE404A453AF7}">
      <dgm:prSet/>
      <dgm:spPr/>
      <dgm:t>
        <a:bodyPr/>
        <a:lstStyle/>
        <a:p>
          <a:endParaRPr lang="cs-CZ"/>
        </a:p>
      </dgm:t>
    </dgm:pt>
    <dgm:pt modelId="{E6457E42-850C-4A73-9D12-26AC1759CAEF}" type="sibTrans" cxnId="{5F008133-34CD-48FF-A401-FE404A453AF7}">
      <dgm:prSet/>
      <dgm:spPr/>
      <dgm:t>
        <a:bodyPr/>
        <a:lstStyle/>
        <a:p>
          <a:endParaRPr lang="cs-CZ"/>
        </a:p>
      </dgm:t>
    </dgm:pt>
    <dgm:pt modelId="{6389B952-27DF-4C79-8C38-DB6C5FF858C8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zaměřen na optimalizaci stabilnější datové struktury ne na zpracování a užití dat</a:t>
          </a:r>
          <a:endParaRPr lang="cs-CZ" dirty="0"/>
        </a:p>
      </dgm:t>
    </dgm:pt>
    <dgm:pt modelId="{9918D015-7277-446D-805C-0C5C6B5B7498}" type="parTrans" cxnId="{C3D5C5C2-D166-42DB-94DB-D257761C3DCF}">
      <dgm:prSet/>
      <dgm:spPr/>
      <dgm:t>
        <a:bodyPr/>
        <a:lstStyle/>
        <a:p>
          <a:endParaRPr lang="cs-CZ"/>
        </a:p>
      </dgm:t>
    </dgm:pt>
    <dgm:pt modelId="{D63315E2-CEE6-4F84-BA8E-3232FD38C2D5}" type="sibTrans" cxnId="{C3D5C5C2-D166-42DB-94DB-D257761C3DCF}">
      <dgm:prSet/>
      <dgm:spPr/>
      <dgm:t>
        <a:bodyPr/>
        <a:lstStyle/>
        <a:p>
          <a:endParaRPr lang="cs-CZ"/>
        </a:p>
      </dgm:t>
    </dgm:pt>
    <dgm:pt modelId="{3F8499F2-0865-4727-8B73-672860C9E4FE}" type="pres">
      <dgm:prSet presAssocID="{B609CD6B-FDA6-4259-8D5B-88419402F8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7A5BCFF-AC54-4E66-B55C-1B8BE48F45DD}" type="pres">
      <dgm:prSet presAssocID="{9F771F69-982D-4D83-82C7-0BF361DC9ADD}" presName="composite" presStyleCnt="0"/>
      <dgm:spPr/>
      <dgm:t>
        <a:bodyPr/>
        <a:lstStyle/>
        <a:p>
          <a:endParaRPr lang="cs-CZ"/>
        </a:p>
      </dgm:t>
    </dgm:pt>
    <dgm:pt modelId="{1630C92B-3603-480D-8C6A-4C151DA4CF57}" type="pres">
      <dgm:prSet presAssocID="{9F771F69-982D-4D83-82C7-0BF361DC9AD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75EB91-13AB-466A-A725-EC6B7A696FAC}" type="pres">
      <dgm:prSet presAssocID="{9F771F69-982D-4D83-82C7-0BF361DC9AD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D6B29A-FBC6-42F7-8683-D6EF81752382}" type="pres">
      <dgm:prSet presAssocID="{E8EE38CB-956E-4D15-852A-5C9C14786251}" presName="sp" presStyleCnt="0"/>
      <dgm:spPr/>
      <dgm:t>
        <a:bodyPr/>
        <a:lstStyle/>
        <a:p>
          <a:endParaRPr lang="cs-CZ"/>
        </a:p>
      </dgm:t>
    </dgm:pt>
    <dgm:pt modelId="{21D60687-FF78-4D8C-8AE3-7EA4848008BC}" type="pres">
      <dgm:prSet presAssocID="{552E8412-F2EB-4A52-A363-5086C1B81F08}" presName="composite" presStyleCnt="0"/>
      <dgm:spPr/>
      <dgm:t>
        <a:bodyPr/>
        <a:lstStyle/>
        <a:p>
          <a:endParaRPr lang="cs-CZ"/>
        </a:p>
      </dgm:t>
    </dgm:pt>
    <dgm:pt modelId="{ED2C8D43-45EE-4729-B26C-A67BC259BDB5}" type="pres">
      <dgm:prSet presAssocID="{552E8412-F2EB-4A52-A363-5086C1B81F08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12AA5F-FE5D-4C87-87F8-8CCFBF295BA6}" type="pres">
      <dgm:prSet presAssocID="{552E8412-F2EB-4A52-A363-5086C1B81F08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23A8A0-2AC6-4467-8627-E9C77AABCF82}" type="presOf" srcId="{8D683276-DF29-4788-8EE9-AD7CD819DD4B}" destId="{2E75EB91-13AB-466A-A725-EC6B7A696FAC}" srcOrd="0" destOrd="0" presId="urn:microsoft.com/office/officeart/2005/8/layout/chevron2"/>
    <dgm:cxn modelId="{0F4D50CE-6F5F-42B4-B27D-3B0948CE4E3C}" type="presOf" srcId="{9F771F69-982D-4D83-82C7-0BF361DC9ADD}" destId="{1630C92B-3603-480D-8C6A-4C151DA4CF57}" srcOrd="0" destOrd="0" presId="urn:microsoft.com/office/officeart/2005/8/layout/chevron2"/>
    <dgm:cxn modelId="{58611BD8-75DB-41FA-9297-3C6269A1C393}" type="presOf" srcId="{B609CD6B-FDA6-4259-8D5B-88419402F8BC}" destId="{3F8499F2-0865-4727-8B73-672860C9E4FE}" srcOrd="0" destOrd="0" presId="urn:microsoft.com/office/officeart/2005/8/layout/chevron2"/>
    <dgm:cxn modelId="{C3D5C5C2-D166-42DB-94DB-D257761C3DCF}" srcId="{552E8412-F2EB-4A52-A363-5086C1B81F08}" destId="{6389B952-27DF-4C79-8C38-DB6C5FF858C8}" srcOrd="0" destOrd="0" parTransId="{9918D015-7277-446D-805C-0C5C6B5B7498}" sibTransId="{D63315E2-CEE6-4F84-BA8E-3232FD38C2D5}"/>
    <dgm:cxn modelId="{524FC553-8D93-459D-B2B7-836611C81F83}" type="presOf" srcId="{552E8412-F2EB-4A52-A363-5086C1B81F08}" destId="{ED2C8D43-45EE-4729-B26C-A67BC259BDB5}" srcOrd="0" destOrd="0" presId="urn:microsoft.com/office/officeart/2005/8/layout/chevron2"/>
    <dgm:cxn modelId="{5F008133-34CD-48FF-A401-FE404A453AF7}" srcId="{B609CD6B-FDA6-4259-8D5B-88419402F8BC}" destId="{552E8412-F2EB-4A52-A363-5086C1B81F08}" srcOrd="1" destOrd="0" parTransId="{D0B64CA9-A02C-48C2-9D74-F795419496E1}" sibTransId="{E6457E42-850C-4A73-9D12-26AC1759CAEF}"/>
    <dgm:cxn modelId="{4CF5E9EA-7CDA-4C51-9636-8612EB35BEEE}" srcId="{9F771F69-982D-4D83-82C7-0BF361DC9ADD}" destId="{8D683276-DF29-4788-8EE9-AD7CD819DD4B}" srcOrd="0" destOrd="0" parTransId="{A064AD67-9D61-41CC-9A9E-93A763D7EF12}" sibTransId="{715CC4E7-FDA7-4EC0-A067-478A1D6A0145}"/>
    <dgm:cxn modelId="{3628EAD5-5E8C-46F6-ACC8-CE480C2CC06E}" type="presOf" srcId="{6389B952-27DF-4C79-8C38-DB6C5FF858C8}" destId="{E112AA5F-FE5D-4C87-87F8-8CCFBF295BA6}" srcOrd="0" destOrd="0" presId="urn:microsoft.com/office/officeart/2005/8/layout/chevron2"/>
    <dgm:cxn modelId="{B9060343-331A-4DB5-8B5F-9FD021337FA7}" srcId="{B609CD6B-FDA6-4259-8D5B-88419402F8BC}" destId="{9F771F69-982D-4D83-82C7-0BF361DC9ADD}" srcOrd="0" destOrd="0" parTransId="{A6A2B966-5E64-4543-A187-2E35E5007EC5}" sibTransId="{E8EE38CB-956E-4D15-852A-5C9C14786251}"/>
    <dgm:cxn modelId="{5B6E00DD-B014-4CC9-9756-70BAC56068DD}" type="presParOf" srcId="{3F8499F2-0865-4727-8B73-672860C9E4FE}" destId="{B7A5BCFF-AC54-4E66-B55C-1B8BE48F45DD}" srcOrd="0" destOrd="0" presId="urn:microsoft.com/office/officeart/2005/8/layout/chevron2"/>
    <dgm:cxn modelId="{A32ACBB6-B98C-44D0-A0FE-1DE0EBD99759}" type="presParOf" srcId="{B7A5BCFF-AC54-4E66-B55C-1B8BE48F45DD}" destId="{1630C92B-3603-480D-8C6A-4C151DA4CF57}" srcOrd="0" destOrd="0" presId="urn:microsoft.com/office/officeart/2005/8/layout/chevron2"/>
    <dgm:cxn modelId="{7A507FD9-5DC1-45B2-AF73-0E4BC963C702}" type="presParOf" srcId="{B7A5BCFF-AC54-4E66-B55C-1B8BE48F45DD}" destId="{2E75EB91-13AB-466A-A725-EC6B7A696FAC}" srcOrd="1" destOrd="0" presId="urn:microsoft.com/office/officeart/2005/8/layout/chevron2"/>
    <dgm:cxn modelId="{85FA07B7-B8CB-498B-B737-6B3D67418466}" type="presParOf" srcId="{3F8499F2-0865-4727-8B73-672860C9E4FE}" destId="{27D6B29A-FBC6-42F7-8683-D6EF81752382}" srcOrd="1" destOrd="0" presId="urn:microsoft.com/office/officeart/2005/8/layout/chevron2"/>
    <dgm:cxn modelId="{E128872F-A29F-4B8E-B5C3-9773C2F0F55C}" type="presParOf" srcId="{3F8499F2-0865-4727-8B73-672860C9E4FE}" destId="{21D60687-FF78-4D8C-8AE3-7EA4848008BC}" srcOrd="2" destOrd="0" presId="urn:microsoft.com/office/officeart/2005/8/layout/chevron2"/>
    <dgm:cxn modelId="{7B9E1C68-A1B5-4CD3-BEED-8627ADADA771}" type="presParOf" srcId="{21D60687-FF78-4D8C-8AE3-7EA4848008BC}" destId="{ED2C8D43-45EE-4729-B26C-A67BC259BDB5}" srcOrd="0" destOrd="0" presId="urn:microsoft.com/office/officeart/2005/8/layout/chevron2"/>
    <dgm:cxn modelId="{52F66BC6-E0BA-46FD-84A9-1D663B2BFFFF}" type="presParOf" srcId="{21D60687-FF78-4D8C-8AE3-7EA4848008BC}" destId="{E112AA5F-FE5D-4C87-87F8-8CCFBF295B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9B003-CE93-4501-A567-9DF5DE1B6A93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05CDDFAD-10F4-42EE-BC03-91D87883768E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Definice požadavků</a:t>
          </a:r>
          <a:endParaRPr lang="cs-CZ" dirty="0">
            <a:latin typeface="Gill Sans MT" pitchFamily="34" charset="-18"/>
          </a:endParaRPr>
        </a:p>
      </dgm:t>
    </dgm:pt>
    <dgm:pt modelId="{F44E4CE8-6D4D-40DA-8544-0CB0171857F9}" type="parTrans" cxnId="{CE54589B-902E-432F-9787-2D7C80731C22}">
      <dgm:prSet/>
      <dgm:spPr/>
      <dgm:t>
        <a:bodyPr/>
        <a:lstStyle/>
        <a:p>
          <a:endParaRPr lang="cs-CZ"/>
        </a:p>
      </dgm:t>
    </dgm:pt>
    <dgm:pt modelId="{784CFACB-9D76-465C-BD7E-448B0931B691}" type="sibTrans" cxnId="{CE54589B-902E-432F-9787-2D7C80731C22}">
      <dgm:prSet/>
      <dgm:spPr/>
      <dgm:t>
        <a:bodyPr/>
        <a:lstStyle/>
        <a:p>
          <a:endParaRPr lang="cs-CZ"/>
        </a:p>
      </dgm:t>
    </dgm:pt>
    <dgm:pt modelId="{1C698827-4C86-47D1-B456-71045EB9BB15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Systémový a softwarový návrh</a:t>
          </a:r>
          <a:endParaRPr lang="cs-CZ" dirty="0">
            <a:latin typeface="Gill Sans MT" pitchFamily="34" charset="-18"/>
          </a:endParaRPr>
        </a:p>
      </dgm:t>
    </dgm:pt>
    <dgm:pt modelId="{577753ED-EEA9-4AEE-9D65-B3C688490BB1}" type="parTrans" cxnId="{F35B567D-7E6B-46C7-86D1-8F5B6E87665E}">
      <dgm:prSet/>
      <dgm:spPr/>
      <dgm:t>
        <a:bodyPr/>
        <a:lstStyle/>
        <a:p>
          <a:endParaRPr lang="cs-CZ"/>
        </a:p>
      </dgm:t>
    </dgm:pt>
    <dgm:pt modelId="{59D9E068-9154-4B87-ABCC-6CA51630CFB4}" type="sibTrans" cxnId="{F35B567D-7E6B-46C7-86D1-8F5B6E87665E}">
      <dgm:prSet/>
      <dgm:spPr/>
      <dgm:t>
        <a:bodyPr/>
        <a:lstStyle/>
        <a:p>
          <a:endParaRPr lang="cs-CZ"/>
        </a:p>
      </dgm:t>
    </dgm:pt>
    <dgm:pt modelId="{E4A2C9E5-1D68-45A5-8FE4-7C12D8066EAC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Implementace a testování komponent</a:t>
          </a:r>
          <a:endParaRPr lang="cs-CZ" dirty="0">
            <a:latin typeface="Gill Sans MT" pitchFamily="34" charset="-18"/>
          </a:endParaRPr>
        </a:p>
      </dgm:t>
    </dgm:pt>
    <dgm:pt modelId="{7D9BC1CE-1EA0-4C91-A301-C7AC23CD063A}" type="parTrans" cxnId="{13D72AFA-9B5C-458B-86E8-DEF1D86F9F8C}">
      <dgm:prSet/>
      <dgm:spPr/>
      <dgm:t>
        <a:bodyPr/>
        <a:lstStyle/>
        <a:p>
          <a:endParaRPr lang="cs-CZ"/>
        </a:p>
      </dgm:t>
    </dgm:pt>
    <dgm:pt modelId="{6AA1827F-24EE-414F-A74D-B1FBBDCD6942}" type="sibTrans" cxnId="{13D72AFA-9B5C-458B-86E8-DEF1D86F9F8C}">
      <dgm:prSet/>
      <dgm:spPr/>
      <dgm:t>
        <a:bodyPr/>
        <a:lstStyle/>
        <a:p>
          <a:endParaRPr lang="cs-CZ"/>
        </a:p>
      </dgm:t>
    </dgm:pt>
    <dgm:pt modelId="{162D031F-A1B4-4A6F-8590-73608B0A20B3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Integrace a testování systému</a:t>
          </a:r>
          <a:endParaRPr lang="cs-CZ" dirty="0">
            <a:latin typeface="Gill Sans MT" pitchFamily="34" charset="-18"/>
          </a:endParaRPr>
        </a:p>
      </dgm:t>
    </dgm:pt>
    <dgm:pt modelId="{32D4BAD1-1837-4E44-A31D-1D7C73FDC0C5}" type="parTrans" cxnId="{50E62CBB-3D46-489B-ACB1-5C7E063BD62E}">
      <dgm:prSet/>
      <dgm:spPr/>
      <dgm:t>
        <a:bodyPr/>
        <a:lstStyle/>
        <a:p>
          <a:endParaRPr lang="cs-CZ"/>
        </a:p>
      </dgm:t>
    </dgm:pt>
    <dgm:pt modelId="{60D1E366-8BE4-421F-9670-12A2124CFAE9}" type="sibTrans" cxnId="{50E62CBB-3D46-489B-ACB1-5C7E063BD62E}">
      <dgm:prSet/>
      <dgm:spPr/>
      <dgm:t>
        <a:bodyPr/>
        <a:lstStyle/>
        <a:p>
          <a:endParaRPr lang="cs-CZ"/>
        </a:p>
      </dgm:t>
    </dgm:pt>
    <dgm:pt modelId="{B2D5A4B1-DD15-4BDC-A861-18BDD10FA913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Provoz a údržba</a:t>
          </a:r>
          <a:endParaRPr lang="cs-CZ" dirty="0">
            <a:latin typeface="Gill Sans MT" pitchFamily="34" charset="-18"/>
          </a:endParaRPr>
        </a:p>
      </dgm:t>
    </dgm:pt>
    <dgm:pt modelId="{6D5E3282-0CF7-4E6A-8B44-7165AA6A1527}" type="parTrans" cxnId="{D74373E0-C8F0-46AE-B35A-F3987316124A}">
      <dgm:prSet/>
      <dgm:spPr/>
      <dgm:t>
        <a:bodyPr/>
        <a:lstStyle/>
        <a:p>
          <a:endParaRPr lang="cs-CZ"/>
        </a:p>
      </dgm:t>
    </dgm:pt>
    <dgm:pt modelId="{5941DD97-CB27-4F82-AA3B-DF5E36BC3DA9}" type="sibTrans" cxnId="{D74373E0-C8F0-46AE-B35A-F3987316124A}">
      <dgm:prSet/>
      <dgm:spPr/>
      <dgm:t>
        <a:bodyPr/>
        <a:lstStyle/>
        <a:p>
          <a:endParaRPr lang="cs-CZ"/>
        </a:p>
      </dgm:t>
    </dgm:pt>
    <dgm:pt modelId="{F6D9386D-C471-45F5-A8FB-577A9E83475F}" type="pres">
      <dgm:prSet presAssocID="{FFE9B003-CE93-4501-A567-9DF5DE1B6A9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E279F6-A3E1-46F6-B2EE-25EE63997543}" type="pres">
      <dgm:prSet presAssocID="{FFE9B003-CE93-4501-A567-9DF5DE1B6A93}" presName="dummyMaxCanvas" presStyleCnt="0">
        <dgm:presLayoutVars/>
      </dgm:prSet>
      <dgm:spPr/>
      <dgm:t>
        <a:bodyPr/>
        <a:lstStyle/>
        <a:p>
          <a:endParaRPr lang="cs-CZ"/>
        </a:p>
      </dgm:t>
    </dgm:pt>
    <dgm:pt modelId="{8BC5727F-ADB6-4D38-9B4F-6520E030546C}" type="pres">
      <dgm:prSet presAssocID="{FFE9B003-CE93-4501-A567-9DF5DE1B6A93}" presName="FiveNodes_1" presStyleLbl="node1" presStyleIdx="0" presStyleCnt="5" custLinFactNeighborX="550" custLinFactNeighborY="58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3AAFF5-9A1B-40AE-BDFC-0F4E4EF674DF}" type="pres">
      <dgm:prSet presAssocID="{FFE9B003-CE93-4501-A567-9DF5DE1B6A9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5A42E3-DE75-48B7-AA92-AAFC7AA804BD}" type="pres">
      <dgm:prSet presAssocID="{FFE9B003-CE93-4501-A567-9DF5DE1B6A9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157783-7665-4E22-ABB0-408871A1EF0D}" type="pres">
      <dgm:prSet presAssocID="{FFE9B003-CE93-4501-A567-9DF5DE1B6A9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53F78D-2653-447E-BAD4-FE523F12376C}" type="pres">
      <dgm:prSet presAssocID="{FFE9B003-CE93-4501-A567-9DF5DE1B6A9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9A0F26-AEE4-4908-87DE-FD6E0A470749}" type="pres">
      <dgm:prSet presAssocID="{FFE9B003-CE93-4501-A567-9DF5DE1B6A9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932895-F619-4241-ABBD-97DA2C5ED232}" type="pres">
      <dgm:prSet presAssocID="{FFE9B003-CE93-4501-A567-9DF5DE1B6A9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F9CB50-3A3F-4B0A-9004-2AA47EEFA7B2}" type="pres">
      <dgm:prSet presAssocID="{FFE9B003-CE93-4501-A567-9DF5DE1B6A9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FC8565-B3BA-48BF-B1FC-9A619E6B4966}" type="pres">
      <dgm:prSet presAssocID="{FFE9B003-CE93-4501-A567-9DF5DE1B6A9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29960E-7323-48FC-8F1E-9AB00CB67FDF}" type="pres">
      <dgm:prSet presAssocID="{FFE9B003-CE93-4501-A567-9DF5DE1B6A9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A4E452-C025-491E-B3D6-0ED715D99C1C}" type="pres">
      <dgm:prSet presAssocID="{FFE9B003-CE93-4501-A567-9DF5DE1B6A9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640F3C-9366-455B-83A8-1B309FE2A94B}" type="pres">
      <dgm:prSet presAssocID="{FFE9B003-CE93-4501-A567-9DF5DE1B6A9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E6D8B4-5392-4120-AAA0-C6A36EF5658B}" type="pres">
      <dgm:prSet presAssocID="{FFE9B003-CE93-4501-A567-9DF5DE1B6A9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0F234D-EB83-4DBC-B734-25D373EA0362}" type="pres">
      <dgm:prSet presAssocID="{FFE9B003-CE93-4501-A567-9DF5DE1B6A9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0E3F019-A493-46B4-A151-579EF7E0BFE6}" type="presOf" srcId="{FFE9B003-CE93-4501-A567-9DF5DE1B6A93}" destId="{F6D9386D-C471-45F5-A8FB-577A9E83475F}" srcOrd="0" destOrd="0" presId="urn:microsoft.com/office/officeart/2005/8/layout/vProcess5"/>
    <dgm:cxn modelId="{13D72AFA-9B5C-458B-86E8-DEF1D86F9F8C}" srcId="{FFE9B003-CE93-4501-A567-9DF5DE1B6A93}" destId="{E4A2C9E5-1D68-45A5-8FE4-7C12D8066EAC}" srcOrd="2" destOrd="0" parTransId="{7D9BC1CE-1EA0-4C91-A301-C7AC23CD063A}" sibTransId="{6AA1827F-24EE-414F-A74D-B1FBBDCD6942}"/>
    <dgm:cxn modelId="{1E1ABBB7-28E8-4D67-884D-D33F7220A34C}" type="presOf" srcId="{05CDDFAD-10F4-42EE-BC03-91D87883768E}" destId="{6129960E-7323-48FC-8F1E-9AB00CB67FDF}" srcOrd="1" destOrd="0" presId="urn:microsoft.com/office/officeart/2005/8/layout/vProcess5"/>
    <dgm:cxn modelId="{B620A927-1F9C-4EFF-96D7-05E15683CE0F}" type="presOf" srcId="{E4A2C9E5-1D68-45A5-8FE4-7C12D8066EAC}" destId="{F65A42E3-DE75-48B7-AA92-AAFC7AA804BD}" srcOrd="0" destOrd="0" presId="urn:microsoft.com/office/officeart/2005/8/layout/vProcess5"/>
    <dgm:cxn modelId="{64E23797-3441-4D59-A537-B8B468591C0F}" type="presOf" srcId="{B2D5A4B1-DD15-4BDC-A861-18BDD10FA913}" destId="{F053F78D-2653-447E-BAD4-FE523F12376C}" srcOrd="0" destOrd="0" presId="urn:microsoft.com/office/officeart/2005/8/layout/vProcess5"/>
    <dgm:cxn modelId="{1B2AE4C5-69A1-45E7-9710-B269D9167298}" type="presOf" srcId="{B2D5A4B1-DD15-4BDC-A861-18BDD10FA913}" destId="{010F234D-EB83-4DBC-B734-25D373EA0362}" srcOrd="1" destOrd="0" presId="urn:microsoft.com/office/officeart/2005/8/layout/vProcess5"/>
    <dgm:cxn modelId="{5F7164B3-9BBD-48DB-8C95-ED27A352691F}" type="presOf" srcId="{784CFACB-9D76-465C-BD7E-448B0931B691}" destId="{309A0F26-AEE4-4908-87DE-FD6E0A470749}" srcOrd="0" destOrd="0" presId="urn:microsoft.com/office/officeart/2005/8/layout/vProcess5"/>
    <dgm:cxn modelId="{50E62CBB-3D46-489B-ACB1-5C7E063BD62E}" srcId="{FFE9B003-CE93-4501-A567-9DF5DE1B6A93}" destId="{162D031F-A1B4-4A6F-8590-73608B0A20B3}" srcOrd="3" destOrd="0" parTransId="{32D4BAD1-1837-4E44-A31D-1D7C73FDC0C5}" sibTransId="{60D1E366-8BE4-421F-9670-12A2124CFAE9}"/>
    <dgm:cxn modelId="{79C08E89-9046-46B2-8CD4-367CF7150ADF}" type="presOf" srcId="{59D9E068-9154-4B87-ABCC-6CA51630CFB4}" destId="{0D932895-F619-4241-ABBD-97DA2C5ED232}" srcOrd="0" destOrd="0" presId="urn:microsoft.com/office/officeart/2005/8/layout/vProcess5"/>
    <dgm:cxn modelId="{CE54589B-902E-432F-9787-2D7C80731C22}" srcId="{FFE9B003-CE93-4501-A567-9DF5DE1B6A93}" destId="{05CDDFAD-10F4-42EE-BC03-91D87883768E}" srcOrd="0" destOrd="0" parTransId="{F44E4CE8-6D4D-40DA-8544-0CB0171857F9}" sibTransId="{784CFACB-9D76-465C-BD7E-448B0931B691}"/>
    <dgm:cxn modelId="{FCFF4230-9FEE-4779-A93B-A797B3A7891E}" type="presOf" srcId="{1C698827-4C86-47D1-B456-71045EB9BB15}" destId="{D3A4E452-C025-491E-B3D6-0ED715D99C1C}" srcOrd="1" destOrd="0" presId="urn:microsoft.com/office/officeart/2005/8/layout/vProcess5"/>
    <dgm:cxn modelId="{D8FDA313-5E21-4265-9A70-5A3FA8748936}" type="presOf" srcId="{60D1E366-8BE4-421F-9670-12A2124CFAE9}" destId="{E6FC8565-B3BA-48BF-B1FC-9A619E6B4966}" srcOrd="0" destOrd="0" presId="urn:microsoft.com/office/officeart/2005/8/layout/vProcess5"/>
    <dgm:cxn modelId="{C07BD665-6C53-4AA0-9E2C-CBBE7A3B8FDF}" type="presOf" srcId="{162D031F-A1B4-4A6F-8590-73608B0A20B3}" destId="{90E6D8B4-5392-4120-AAA0-C6A36EF5658B}" srcOrd="1" destOrd="0" presId="urn:microsoft.com/office/officeart/2005/8/layout/vProcess5"/>
    <dgm:cxn modelId="{5D5C7020-15BE-4CDF-A27D-1BC9AC8682F8}" type="presOf" srcId="{05CDDFAD-10F4-42EE-BC03-91D87883768E}" destId="{8BC5727F-ADB6-4D38-9B4F-6520E030546C}" srcOrd="0" destOrd="0" presId="urn:microsoft.com/office/officeart/2005/8/layout/vProcess5"/>
    <dgm:cxn modelId="{F35B567D-7E6B-46C7-86D1-8F5B6E87665E}" srcId="{FFE9B003-CE93-4501-A567-9DF5DE1B6A93}" destId="{1C698827-4C86-47D1-B456-71045EB9BB15}" srcOrd="1" destOrd="0" parTransId="{577753ED-EEA9-4AEE-9D65-B3C688490BB1}" sibTransId="{59D9E068-9154-4B87-ABCC-6CA51630CFB4}"/>
    <dgm:cxn modelId="{D74373E0-C8F0-46AE-B35A-F3987316124A}" srcId="{FFE9B003-CE93-4501-A567-9DF5DE1B6A93}" destId="{B2D5A4B1-DD15-4BDC-A861-18BDD10FA913}" srcOrd="4" destOrd="0" parTransId="{6D5E3282-0CF7-4E6A-8B44-7165AA6A1527}" sibTransId="{5941DD97-CB27-4F82-AA3B-DF5E36BC3DA9}"/>
    <dgm:cxn modelId="{8CD6D776-D3A7-4122-A42E-FED5E88F4771}" type="presOf" srcId="{162D031F-A1B4-4A6F-8590-73608B0A20B3}" destId="{77157783-7665-4E22-ABB0-408871A1EF0D}" srcOrd="0" destOrd="0" presId="urn:microsoft.com/office/officeart/2005/8/layout/vProcess5"/>
    <dgm:cxn modelId="{6DFA8799-BA20-4BB8-AC96-DF355F7CD59D}" type="presOf" srcId="{1C698827-4C86-47D1-B456-71045EB9BB15}" destId="{8C3AAFF5-9A1B-40AE-BDFC-0F4E4EF674DF}" srcOrd="0" destOrd="0" presId="urn:microsoft.com/office/officeart/2005/8/layout/vProcess5"/>
    <dgm:cxn modelId="{D4FA7928-856F-4B62-A962-BC99F0557D7B}" type="presOf" srcId="{E4A2C9E5-1D68-45A5-8FE4-7C12D8066EAC}" destId="{EE640F3C-9366-455B-83A8-1B309FE2A94B}" srcOrd="1" destOrd="0" presId="urn:microsoft.com/office/officeart/2005/8/layout/vProcess5"/>
    <dgm:cxn modelId="{962ECB47-993B-4F67-8F6B-43B7D1A0D806}" type="presOf" srcId="{6AA1827F-24EE-414F-A74D-B1FBBDCD6942}" destId="{C3F9CB50-3A3F-4B0A-9004-2AA47EEFA7B2}" srcOrd="0" destOrd="0" presId="urn:microsoft.com/office/officeart/2005/8/layout/vProcess5"/>
    <dgm:cxn modelId="{B5E2B9AF-CCD1-44C9-900F-A6281FD4C5E6}" type="presParOf" srcId="{F6D9386D-C471-45F5-A8FB-577A9E83475F}" destId="{95E279F6-A3E1-46F6-B2EE-25EE63997543}" srcOrd="0" destOrd="0" presId="urn:microsoft.com/office/officeart/2005/8/layout/vProcess5"/>
    <dgm:cxn modelId="{39E69DA2-C5D6-4345-92B7-0C3C6B15D112}" type="presParOf" srcId="{F6D9386D-C471-45F5-A8FB-577A9E83475F}" destId="{8BC5727F-ADB6-4D38-9B4F-6520E030546C}" srcOrd="1" destOrd="0" presId="urn:microsoft.com/office/officeart/2005/8/layout/vProcess5"/>
    <dgm:cxn modelId="{9BA157E4-25E6-4557-986C-2EDEFD65889D}" type="presParOf" srcId="{F6D9386D-C471-45F5-A8FB-577A9E83475F}" destId="{8C3AAFF5-9A1B-40AE-BDFC-0F4E4EF674DF}" srcOrd="2" destOrd="0" presId="urn:microsoft.com/office/officeart/2005/8/layout/vProcess5"/>
    <dgm:cxn modelId="{4F1C171F-E9A8-4AE7-AF42-91A85A14FF47}" type="presParOf" srcId="{F6D9386D-C471-45F5-A8FB-577A9E83475F}" destId="{F65A42E3-DE75-48B7-AA92-AAFC7AA804BD}" srcOrd="3" destOrd="0" presId="urn:microsoft.com/office/officeart/2005/8/layout/vProcess5"/>
    <dgm:cxn modelId="{AC5D878C-5D8F-49CB-82E7-FF2BF0C96A0A}" type="presParOf" srcId="{F6D9386D-C471-45F5-A8FB-577A9E83475F}" destId="{77157783-7665-4E22-ABB0-408871A1EF0D}" srcOrd="4" destOrd="0" presId="urn:microsoft.com/office/officeart/2005/8/layout/vProcess5"/>
    <dgm:cxn modelId="{528C89B9-FC38-4115-B150-A45490363136}" type="presParOf" srcId="{F6D9386D-C471-45F5-A8FB-577A9E83475F}" destId="{F053F78D-2653-447E-BAD4-FE523F12376C}" srcOrd="5" destOrd="0" presId="urn:microsoft.com/office/officeart/2005/8/layout/vProcess5"/>
    <dgm:cxn modelId="{2DC0CD0C-5145-43A7-9AB8-215052CB4047}" type="presParOf" srcId="{F6D9386D-C471-45F5-A8FB-577A9E83475F}" destId="{309A0F26-AEE4-4908-87DE-FD6E0A470749}" srcOrd="6" destOrd="0" presId="urn:microsoft.com/office/officeart/2005/8/layout/vProcess5"/>
    <dgm:cxn modelId="{888E3383-A0EC-4814-B651-D5C0E0EB9C3D}" type="presParOf" srcId="{F6D9386D-C471-45F5-A8FB-577A9E83475F}" destId="{0D932895-F619-4241-ABBD-97DA2C5ED232}" srcOrd="7" destOrd="0" presId="urn:microsoft.com/office/officeart/2005/8/layout/vProcess5"/>
    <dgm:cxn modelId="{53021BDB-9776-4F6E-AE99-41DF63E99311}" type="presParOf" srcId="{F6D9386D-C471-45F5-A8FB-577A9E83475F}" destId="{C3F9CB50-3A3F-4B0A-9004-2AA47EEFA7B2}" srcOrd="8" destOrd="0" presId="urn:microsoft.com/office/officeart/2005/8/layout/vProcess5"/>
    <dgm:cxn modelId="{955E9A15-46D9-4B05-A4CC-857A0EF4275D}" type="presParOf" srcId="{F6D9386D-C471-45F5-A8FB-577A9E83475F}" destId="{E6FC8565-B3BA-48BF-B1FC-9A619E6B4966}" srcOrd="9" destOrd="0" presId="urn:microsoft.com/office/officeart/2005/8/layout/vProcess5"/>
    <dgm:cxn modelId="{F6340D37-15A7-4761-A58B-34D09328D23A}" type="presParOf" srcId="{F6D9386D-C471-45F5-A8FB-577A9E83475F}" destId="{6129960E-7323-48FC-8F1E-9AB00CB67FDF}" srcOrd="10" destOrd="0" presId="urn:microsoft.com/office/officeart/2005/8/layout/vProcess5"/>
    <dgm:cxn modelId="{4F38D052-012E-4A9E-B159-7F4D0BF9842A}" type="presParOf" srcId="{F6D9386D-C471-45F5-A8FB-577A9E83475F}" destId="{D3A4E452-C025-491E-B3D6-0ED715D99C1C}" srcOrd="11" destOrd="0" presId="urn:microsoft.com/office/officeart/2005/8/layout/vProcess5"/>
    <dgm:cxn modelId="{6378DFD6-DA3C-405C-B99D-7D0BAF574870}" type="presParOf" srcId="{F6D9386D-C471-45F5-A8FB-577A9E83475F}" destId="{EE640F3C-9366-455B-83A8-1B309FE2A94B}" srcOrd="12" destOrd="0" presId="urn:microsoft.com/office/officeart/2005/8/layout/vProcess5"/>
    <dgm:cxn modelId="{AAA18DFF-66B6-4726-B838-5FEC8420405F}" type="presParOf" srcId="{F6D9386D-C471-45F5-A8FB-577A9E83475F}" destId="{90E6D8B4-5392-4120-AAA0-C6A36EF5658B}" srcOrd="13" destOrd="0" presId="urn:microsoft.com/office/officeart/2005/8/layout/vProcess5"/>
    <dgm:cxn modelId="{49597451-5918-4C7E-A7D2-17C746047CE9}" type="presParOf" srcId="{F6D9386D-C471-45F5-A8FB-577A9E83475F}" destId="{010F234D-EB83-4DBC-B734-25D373EA0362}" srcOrd="14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4B57D9-2134-4D48-9907-D47A3365469D}" type="doc">
      <dgm:prSet loTypeId="urn:microsoft.com/office/officeart/2005/8/layout/matrix1" loCatId="matrix" qsTypeId="urn:microsoft.com/office/officeart/2005/8/quickstyle/3d5" qsCatId="3D" csTypeId="urn:microsoft.com/office/officeart/2005/8/colors/accent0_3" csCatId="mainScheme" phldr="1"/>
      <dgm:spPr>
        <a:scene3d>
          <a:camera prst="isometricOffAxis2Left" zoom="95000">
            <a:rot lat="600000" lon="1800000" rev="0"/>
          </a:camera>
          <a:lightRig rig="flat" dir="t"/>
        </a:scene3d>
      </dgm:spPr>
      <dgm:t>
        <a:bodyPr/>
        <a:lstStyle/>
        <a:p>
          <a:endParaRPr lang="cs-CZ"/>
        </a:p>
      </dgm:t>
    </dgm:pt>
    <dgm:pt modelId="{CDDDEDF2-3119-4C65-9D18-DAB795059396}">
      <dgm:prSet phldrT="[Text]"/>
      <dgm:spPr/>
      <dgm:t>
        <a:bodyPr/>
        <a:lstStyle/>
        <a:p>
          <a:r>
            <a:rPr lang="cs-CZ" dirty="0" smtClean="0"/>
            <a:t>Sektory spirálového procesu</a:t>
          </a:r>
          <a:endParaRPr lang="cs-CZ" dirty="0"/>
        </a:p>
      </dgm:t>
    </dgm:pt>
    <dgm:pt modelId="{5E725461-7B7C-48F0-BCC7-0FB5560D02D6}" type="parTrans" cxnId="{5D15C390-9485-4CB5-A0BE-10DB4F07758E}">
      <dgm:prSet/>
      <dgm:spPr/>
      <dgm:t>
        <a:bodyPr/>
        <a:lstStyle/>
        <a:p>
          <a:endParaRPr lang="cs-CZ"/>
        </a:p>
      </dgm:t>
    </dgm:pt>
    <dgm:pt modelId="{B95C8035-F1CD-4427-B377-2C9151C0A6F9}" type="sibTrans" cxnId="{5D15C390-9485-4CB5-A0BE-10DB4F07758E}">
      <dgm:prSet/>
      <dgm:spPr/>
      <dgm:t>
        <a:bodyPr/>
        <a:lstStyle/>
        <a:p>
          <a:endParaRPr lang="cs-CZ"/>
        </a:p>
      </dgm:t>
    </dgm:pt>
    <dgm:pt modelId="{43B0389B-8DEE-4F5D-A629-59CDA433EEA2}">
      <dgm:prSet phldrT="[Text]" custT="1"/>
      <dgm:spPr/>
      <dgm:t>
        <a:bodyPr/>
        <a:lstStyle/>
        <a:p>
          <a:r>
            <a:rPr lang="cs-CZ" sz="2400" b="1" dirty="0" smtClean="0">
              <a:latin typeface="Gill Sans MT" pitchFamily="34" charset="-18"/>
            </a:rPr>
            <a:t>Definice cílů</a:t>
          </a:r>
        </a:p>
        <a:p>
          <a:endParaRPr lang="cs-CZ" sz="2000" dirty="0" smtClean="0">
            <a:latin typeface="Gill Sans MT" pitchFamily="34" charset="-18"/>
          </a:endParaRPr>
        </a:p>
        <a:p>
          <a:r>
            <a:rPr lang="cs-CZ" sz="2000" dirty="0" smtClean="0">
              <a:latin typeface="Gill Sans MT" pitchFamily="34" charset="-18"/>
            </a:rPr>
            <a:t>Jsou identifikovány cíle pro každou smyčku</a:t>
          </a:r>
        </a:p>
      </dgm:t>
    </dgm:pt>
    <dgm:pt modelId="{EB2251ED-4A4B-4A1F-9917-C0B745AC55D0}" type="parTrans" cxnId="{0793B4AB-1EBF-48D1-808C-D72BA3DBCCD1}">
      <dgm:prSet/>
      <dgm:spPr/>
      <dgm:t>
        <a:bodyPr/>
        <a:lstStyle/>
        <a:p>
          <a:endParaRPr lang="cs-CZ"/>
        </a:p>
      </dgm:t>
    </dgm:pt>
    <dgm:pt modelId="{DE2B5B09-8DF2-4EAD-8962-352DA2F00645}" type="sibTrans" cxnId="{0793B4AB-1EBF-48D1-808C-D72BA3DBCCD1}">
      <dgm:prSet/>
      <dgm:spPr/>
      <dgm:t>
        <a:bodyPr/>
        <a:lstStyle/>
        <a:p>
          <a:endParaRPr lang="cs-CZ"/>
        </a:p>
      </dgm:t>
    </dgm:pt>
    <dgm:pt modelId="{E3C0DBB9-915A-4D84-B801-D21D32021A40}">
      <dgm:prSet phldrT="[Text]" custT="1"/>
      <dgm:spPr/>
      <dgm:t>
        <a:bodyPr/>
        <a:lstStyle/>
        <a:p>
          <a:r>
            <a:rPr lang="cs-CZ" sz="2400" b="1" dirty="0" smtClean="0">
              <a:latin typeface="Gill Sans MT" pitchFamily="34" charset="-18"/>
            </a:rPr>
            <a:t>Identifikace a ošetření rizik</a:t>
          </a:r>
          <a:endParaRPr lang="en-GB" sz="2400" b="1" dirty="0" smtClean="0">
            <a:latin typeface="Gill Sans MT" pitchFamily="34" charset="-18"/>
          </a:endParaRPr>
        </a:p>
        <a:p>
          <a:r>
            <a:rPr lang="cs-CZ" sz="2000" dirty="0" smtClean="0">
              <a:latin typeface="Gill Sans MT" pitchFamily="34" charset="-18"/>
            </a:rPr>
            <a:t>Rizika jsou hodnocena a přijímána opatření k omezení klíčových rizik</a:t>
          </a:r>
          <a:endParaRPr lang="cs-CZ" sz="2000" dirty="0"/>
        </a:p>
      </dgm:t>
    </dgm:pt>
    <dgm:pt modelId="{A6C247D2-5410-41A5-A474-9390A7E67144}" type="parTrans" cxnId="{ED7BC358-B586-4A91-9EA7-3468726B59B8}">
      <dgm:prSet/>
      <dgm:spPr/>
      <dgm:t>
        <a:bodyPr/>
        <a:lstStyle/>
        <a:p>
          <a:endParaRPr lang="cs-CZ"/>
        </a:p>
      </dgm:t>
    </dgm:pt>
    <dgm:pt modelId="{379F01A7-7D7F-4B44-94C7-6E013601F748}" type="sibTrans" cxnId="{ED7BC358-B586-4A91-9EA7-3468726B59B8}">
      <dgm:prSet/>
      <dgm:spPr/>
      <dgm:t>
        <a:bodyPr/>
        <a:lstStyle/>
        <a:p>
          <a:endParaRPr lang="cs-CZ"/>
        </a:p>
      </dgm:t>
    </dgm:pt>
    <dgm:pt modelId="{836F5018-A7ED-40AE-8D69-AFACCA1CF218}">
      <dgm:prSet phldrT="[Text]" custT="1"/>
      <dgm:spPr/>
      <dgm:t>
        <a:bodyPr/>
        <a:lstStyle/>
        <a:p>
          <a:r>
            <a:rPr lang="cs-CZ" sz="2400" b="1" dirty="0" smtClean="0">
              <a:latin typeface="Gill Sans MT" pitchFamily="34" charset="-18"/>
            </a:rPr>
            <a:t>Plánování</a:t>
          </a:r>
          <a:endParaRPr lang="en-GB" sz="2400" b="1" dirty="0" smtClean="0">
            <a:latin typeface="Gill Sans MT" pitchFamily="34" charset="-18"/>
          </a:endParaRPr>
        </a:p>
        <a:p>
          <a:r>
            <a:rPr lang="cs-CZ" sz="2300" dirty="0" smtClean="0">
              <a:latin typeface="Gill Sans MT" pitchFamily="34" charset="-18"/>
            </a:rPr>
            <a:t>Hodnocení projektu a naplánování příští fáze (smyčky) spirály</a:t>
          </a:r>
          <a:endParaRPr lang="cs-CZ" sz="2300" dirty="0"/>
        </a:p>
      </dgm:t>
    </dgm:pt>
    <dgm:pt modelId="{D2FA8EEC-B1F5-4B0E-8730-5191EA3A6C77}" type="parTrans" cxnId="{C98C69DB-F214-4CE0-9B5A-1D1611090231}">
      <dgm:prSet/>
      <dgm:spPr/>
      <dgm:t>
        <a:bodyPr/>
        <a:lstStyle/>
        <a:p>
          <a:endParaRPr lang="cs-CZ"/>
        </a:p>
      </dgm:t>
    </dgm:pt>
    <dgm:pt modelId="{2D616BFF-347A-4A4A-A871-2BEA97FB9E51}" type="sibTrans" cxnId="{C98C69DB-F214-4CE0-9B5A-1D1611090231}">
      <dgm:prSet/>
      <dgm:spPr/>
      <dgm:t>
        <a:bodyPr/>
        <a:lstStyle/>
        <a:p>
          <a:endParaRPr lang="cs-CZ"/>
        </a:p>
      </dgm:t>
    </dgm:pt>
    <dgm:pt modelId="{EC2A22E9-C120-4E67-85A2-0DA4564C7E4F}">
      <dgm:prSet phldrT="[Text]" custT="1"/>
      <dgm:spPr/>
      <dgm:t>
        <a:bodyPr/>
        <a:lstStyle/>
        <a:p>
          <a:r>
            <a:rPr lang="cs-CZ" sz="2400" b="1" dirty="0" smtClean="0">
              <a:latin typeface="Gill Sans MT" pitchFamily="34" charset="-18"/>
            </a:rPr>
            <a:t>Vývoj a ověření</a:t>
          </a:r>
          <a:endParaRPr lang="en-GB" sz="2400" b="1" dirty="0" smtClean="0">
            <a:latin typeface="Gill Sans MT" pitchFamily="34" charset="-18"/>
          </a:endParaRPr>
        </a:p>
        <a:p>
          <a:r>
            <a:rPr lang="cs-CZ" sz="2400" dirty="0" smtClean="0">
              <a:latin typeface="Gill Sans MT" pitchFamily="34" charset="-18"/>
            </a:rPr>
            <a:t>Je vybrán vývojový model – libovolný z generických modelů</a:t>
          </a:r>
          <a:endParaRPr lang="cs-CZ" sz="2300" dirty="0"/>
        </a:p>
      </dgm:t>
    </dgm:pt>
    <dgm:pt modelId="{2A9BAF26-8409-4F53-B8FD-F0A06B9DF10F}" type="parTrans" cxnId="{B936B7C3-85CC-4EFC-AD58-EDDBBC1A5AC9}">
      <dgm:prSet/>
      <dgm:spPr/>
      <dgm:t>
        <a:bodyPr/>
        <a:lstStyle/>
        <a:p>
          <a:endParaRPr lang="cs-CZ"/>
        </a:p>
      </dgm:t>
    </dgm:pt>
    <dgm:pt modelId="{BBF3123B-BF84-4FD7-A904-DDA2982817F9}" type="sibTrans" cxnId="{B936B7C3-85CC-4EFC-AD58-EDDBBC1A5AC9}">
      <dgm:prSet/>
      <dgm:spPr/>
      <dgm:t>
        <a:bodyPr/>
        <a:lstStyle/>
        <a:p>
          <a:endParaRPr lang="cs-CZ"/>
        </a:p>
      </dgm:t>
    </dgm:pt>
    <dgm:pt modelId="{11E86249-2E33-4537-B4B7-E5B5BAE35CFC}" type="pres">
      <dgm:prSet presAssocID="{BA4B57D9-2134-4D48-9907-D47A3365469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E7D3FF-F1B5-4A04-890B-F6555335CCDA}" type="pres">
      <dgm:prSet presAssocID="{BA4B57D9-2134-4D48-9907-D47A3365469D}" presName="matrix" presStyleCnt="0"/>
      <dgm:spPr/>
      <dgm:t>
        <a:bodyPr/>
        <a:lstStyle/>
        <a:p>
          <a:endParaRPr lang="cs-CZ"/>
        </a:p>
      </dgm:t>
    </dgm:pt>
    <dgm:pt modelId="{878F0C24-51D0-4B6D-8CA0-F6643302B2DB}" type="pres">
      <dgm:prSet presAssocID="{BA4B57D9-2134-4D48-9907-D47A3365469D}" presName="tile1" presStyleLbl="node1" presStyleIdx="0" presStyleCnt="4" custLinFactNeighborX="0" custLinFactNeighborY="-1744"/>
      <dgm:spPr/>
      <dgm:t>
        <a:bodyPr/>
        <a:lstStyle/>
        <a:p>
          <a:endParaRPr lang="cs-CZ"/>
        </a:p>
      </dgm:t>
    </dgm:pt>
    <dgm:pt modelId="{B4AFAEF8-2565-4D81-9928-F2FBF14EF89A}" type="pres">
      <dgm:prSet presAssocID="{BA4B57D9-2134-4D48-9907-D47A3365469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E19960-A31F-4ED0-899B-758B7B4A1D81}" type="pres">
      <dgm:prSet presAssocID="{BA4B57D9-2134-4D48-9907-D47A3365469D}" presName="tile2" presStyleLbl="node1" presStyleIdx="1" presStyleCnt="4"/>
      <dgm:spPr/>
      <dgm:t>
        <a:bodyPr/>
        <a:lstStyle/>
        <a:p>
          <a:endParaRPr lang="cs-CZ"/>
        </a:p>
      </dgm:t>
    </dgm:pt>
    <dgm:pt modelId="{A8CD400A-2BA7-4901-91DA-D4C31CA33ABD}" type="pres">
      <dgm:prSet presAssocID="{BA4B57D9-2134-4D48-9907-D47A3365469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907338-5646-4CD5-BFD4-7043C26AAA12}" type="pres">
      <dgm:prSet presAssocID="{BA4B57D9-2134-4D48-9907-D47A3365469D}" presName="tile3" presStyleLbl="node1" presStyleIdx="2" presStyleCnt="4"/>
      <dgm:spPr/>
      <dgm:t>
        <a:bodyPr/>
        <a:lstStyle/>
        <a:p>
          <a:endParaRPr lang="cs-CZ"/>
        </a:p>
      </dgm:t>
    </dgm:pt>
    <dgm:pt modelId="{D4C2C122-CA49-415E-8B76-3801E45E4F7B}" type="pres">
      <dgm:prSet presAssocID="{BA4B57D9-2134-4D48-9907-D47A3365469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AD39B8-7268-40AC-AB6E-6C49C57566EC}" type="pres">
      <dgm:prSet presAssocID="{BA4B57D9-2134-4D48-9907-D47A3365469D}" presName="tile4" presStyleLbl="node1" presStyleIdx="3" presStyleCnt="4"/>
      <dgm:spPr/>
      <dgm:t>
        <a:bodyPr/>
        <a:lstStyle/>
        <a:p>
          <a:endParaRPr lang="cs-CZ"/>
        </a:p>
      </dgm:t>
    </dgm:pt>
    <dgm:pt modelId="{1211EE8C-FED2-48F5-9DE2-426068208598}" type="pres">
      <dgm:prSet presAssocID="{BA4B57D9-2134-4D48-9907-D47A3365469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D25B79-840F-4AC3-828D-5F8CB79823F9}" type="pres">
      <dgm:prSet presAssocID="{BA4B57D9-2134-4D48-9907-D47A3365469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BF3F50B0-B44F-4482-9240-83E91418856E}" type="presOf" srcId="{CDDDEDF2-3119-4C65-9D18-DAB795059396}" destId="{47D25B79-840F-4AC3-828D-5F8CB79823F9}" srcOrd="0" destOrd="0" presId="urn:microsoft.com/office/officeart/2005/8/layout/matrix1"/>
    <dgm:cxn modelId="{B968EEA9-2F17-46AE-A3F6-BF294B878ACD}" type="presOf" srcId="{BA4B57D9-2134-4D48-9907-D47A3365469D}" destId="{11E86249-2E33-4537-B4B7-E5B5BAE35CFC}" srcOrd="0" destOrd="0" presId="urn:microsoft.com/office/officeart/2005/8/layout/matrix1"/>
    <dgm:cxn modelId="{0764F239-8E11-481F-BEBC-17E216A5C9CF}" type="presOf" srcId="{43B0389B-8DEE-4F5D-A629-59CDA433EEA2}" destId="{B4AFAEF8-2565-4D81-9928-F2FBF14EF89A}" srcOrd="1" destOrd="0" presId="urn:microsoft.com/office/officeart/2005/8/layout/matrix1"/>
    <dgm:cxn modelId="{F4078C9A-6740-4022-AB1B-A42705AAF146}" type="presOf" srcId="{E3C0DBB9-915A-4D84-B801-D21D32021A40}" destId="{A8CD400A-2BA7-4901-91DA-D4C31CA33ABD}" srcOrd="1" destOrd="0" presId="urn:microsoft.com/office/officeart/2005/8/layout/matrix1"/>
    <dgm:cxn modelId="{ED7BC358-B586-4A91-9EA7-3468726B59B8}" srcId="{CDDDEDF2-3119-4C65-9D18-DAB795059396}" destId="{E3C0DBB9-915A-4D84-B801-D21D32021A40}" srcOrd="1" destOrd="0" parTransId="{A6C247D2-5410-41A5-A474-9390A7E67144}" sibTransId="{379F01A7-7D7F-4B44-94C7-6E013601F748}"/>
    <dgm:cxn modelId="{080FF11F-3DBF-4D9B-B815-A626ED2CB60B}" type="presOf" srcId="{EC2A22E9-C120-4E67-85A2-0DA4564C7E4F}" destId="{1211EE8C-FED2-48F5-9DE2-426068208598}" srcOrd="1" destOrd="0" presId="urn:microsoft.com/office/officeart/2005/8/layout/matrix1"/>
    <dgm:cxn modelId="{B936B7C3-85CC-4EFC-AD58-EDDBBC1A5AC9}" srcId="{CDDDEDF2-3119-4C65-9D18-DAB795059396}" destId="{EC2A22E9-C120-4E67-85A2-0DA4564C7E4F}" srcOrd="3" destOrd="0" parTransId="{2A9BAF26-8409-4F53-B8FD-F0A06B9DF10F}" sibTransId="{BBF3123B-BF84-4FD7-A904-DDA2982817F9}"/>
    <dgm:cxn modelId="{0793B4AB-1EBF-48D1-808C-D72BA3DBCCD1}" srcId="{CDDDEDF2-3119-4C65-9D18-DAB795059396}" destId="{43B0389B-8DEE-4F5D-A629-59CDA433EEA2}" srcOrd="0" destOrd="0" parTransId="{EB2251ED-4A4B-4A1F-9917-C0B745AC55D0}" sibTransId="{DE2B5B09-8DF2-4EAD-8962-352DA2F00645}"/>
    <dgm:cxn modelId="{5D15C390-9485-4CB5-A0BE-10DB4F07758E}" srcId="{BA4B57D9-2134-4D48-9907-D47A3365469D}" destId="{CDDDEDF2-3119-4C65-9D18-DAB795059396}" srcOrd="0" destOrd="0" parTransId="{5E725461-7B7C-48F0-BCC7-0FB5560D02D6}" sibTransId="{B95C8035-F1CD-4427-B377-2C9151C0A6F9}"/>
    <dgm:cxn modelId="{98F6B8B4-A82F-46B1-8823-23F5FCCCCAA2}" type="presOf" srcId="{836F5018-A7ED-40AE-8D69-AFACCA1CF218}" destId="{D4C2C122-CA49-415E-8B76-3801E45E4F7B}" srcOrd="1" destOrd="0" presId="urn:microsoft.com/office/officeart/2005/8/layout/matrix1"/>
    <dgm:cxn modelId="{936CD66D-F8FB-4D8E-92FD-5963CA0BC30F}" type="presOf" srcId="{43B0389B-8DEE-4F5D-A629-59CDA433EEA2}" destId="{878F0C24-51D0-4B6D-8CA0-F6643302B2DB}" srcOrd="0" destOrd="0" presId="urn:microsoft.com/office/officeart/2005/8/layout/matrix1"/>
    <dgm:cxn modelId="{ABD1A958-E519-488C-9A50-CE9142BE4DA3}" type="presOf" srcId="{E3C0DBB9-915A-4D84-B801-D21D32021A40}" destId="{69E19960-A31F-4ED0-899B-758B7B4A1D81}" srcOrd="0" destOrd="0" presId="urn:microsoft.com/office/officeart/2005/8/layout/matrix1"/>
    <dgm:cxn modelId="{F89C871B-F870-4AC5-A0E6-802E910FDCA5}" type="presOf" srcId="{EC2A22E9-C120-4E67-85A2-0DA4564C7E4F}" destId="{3CAD39B8-7268-40AC-AB6E-6C49C57566EC}" srcOrd="0" destOrd="0" presId="urn:microsoft.com/office/officeart/2005/8/layout/matrix1"/>
    <dgm:cxn modelId="{C98C69DB-F214-4CE0-9B5A-1D1611090231}" srcId="{CDDDEDF2-3119-4C65-9D18-DAB795059396}" destId="{836F5018-A7ED-40AE-8D69-AFACCA1CF218}" srcOrd="2" destOrd="0" parTransId="{D2FA8EEC-B1F5-4B0E-8730-5191EA3A6C77}" sibTransId="{2D616BFF-347A-4A4A-A871-2BEA97FB9E51}"/>
    <dgm:cxn modelId="{27EB8DFC-8BBF-4360-997A-973A6AB393E4}" type="presOf" srcId="{836F5018-A7ED-40AE-8D69-AFACCA1CF218}" destId="{2B907338-5646-4CD5-BFD4-7043C26AAA12}" srcOrd="0" destOrd="0" presId="urn:microsoft.com/office/officeart/2005/8/layout/matrix1"/>
    <dgm:cxn modelId="{A49512EC-AF94-42FA-A47D-CE18C41B2BFC}" type="presParOf" srcId="{11E86249-2E33-4537-B4B7-E5B5BAE35CFC}" destId="{88E7D3FF-F1B5-4A04-890B-F6555335CCDA}" srcOrd="0" destOrd="0" presId="urn:microsoft.com/office/officeart/2005/8/layout/matrix1"/>
    <dgm:cxn modelId="{A294114F-1DDD-42EA-B0F9-0DA15F65017F}" type="presParOf" srcId="{88E7D3FF-F1B5-4A04-890B-F6555335CCDA}" destId="{878F0C24-51D0-4B6D-8CA0-F6643302B2DB}" srcOrd="0" destOrd="0" presId="urn:microsoft.com/office/officeart/2005/8/layout/matrix1"/>
    <dgm:cxn modelId="{DDED2295-848E-4A54-9B34-E6CC920C3B09}" type="presParOf" srcId="{88E7D3FF-F1B5-4A04-890B-F6555335CCDA}" destId="{B4AFAEF8-2565-4D81-9928-F2FBF14EF89A}" srcOrd="1" destOrd="0" presId="urn:microsoft.com/office/officeart/2005/8/layout/matrix1"/>
    <dgm:cxn modelId="{3CD31B3C-7CA8-4665-AD55-4CB234354FE7}" type="presParOf" srcId="{88E7D3FF-F1B5-4A04-890B-F6555335CCDA}" destId="{69E19960-A31F-4ED0-899B-758B7B4A1D81}" srcOrd="2" destOrd="0" presId="urn:microsoft.com/office/officeart/2005/8/layout/matrix1"/>
    <dgm:cxn modelId="{7C335898-545F-4B03-867C-5D3B1AD4FD6F}" type="presParOf" srcId="{88E7D3FF-F1B5-4A04-890B-F6555335CCDA}" destId="{A8CD400A-2BA7-4901-91DA-D4C31CA33ABD}" srcOrd="3" destOrd="0" presId="urn:microsoft.com/office/officeart/2005/8/layout/matrix1"/>
    <dgm:cxn modelId="{30C62FC4-1EBC-4A44-BA6E-1F0F3DEF2824}" type="presParOf" srcId="{88E7D3FF-F1B5-4A04-890B-F6555335CCDA}" destId="{2B907338-5646-4CD5-BFD4-7043C26AAA12}" srcOrd="4" destOrd="0" presId="urn:microsoft.com/office/officeart/2005/8/layout/matrix1"/>
    <dgm:cxn modelId="{5769FBB7-7404-4849-99F0-B601B4E71E9E}" type="presParOf" srcId="{88E7D3FF-F1B5-4A04-890B-F6555335CCDA}" destId="{D4C2C122-CA49-415E-8B76-3801E45E4F7B}" srcOrd="5" destOrd="0" presId="urn:microsoft.com/office/officeart/2005/8/layout/matrix1"/>
    <dgm:cxn modelId="{40013661-5CCA-46EA-AFFD-122DB1CB0833}" type="presParOf" srcId="{88E7D3FF-F1B5-4A04-890B-F6555335CCDA}" destId="{3CAD39B8-7268-40AC-AB6E-6C49C57566EC}" srcOrd="6" destOrd="0" presId="urn:microsoft.com/office/officeart/2005/8/layout/matrix1"/>
    <dgm:cxn modelId="{42D37E2E-0606-48C4-B5E6-0576F900C684}" type="presParOf" srcId="{88E7D3FF-F1B5-4A04-890B-F6555335CCDA}" destId="{1211EE8C-FED2-48F5-9DE2-426068208598}" srcOrd="7" destOrd="0" presId="urn:microsoft.com/office/officeart/2005/8/layout/matrix1"/>
    <dgm:cxn modelId="{F189C71F-FE9C-40AD-AE05-304BD2E5D738}" type="presParOf" srcId="{11E86249-2E33-4537-B4B7-E5B5BAE35CFC}" destId="{47D25B79-840F-4AC3-828D-5F8CB79823F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C42545-8B3E-4298-93CF-190AB9144BB4}">
      <dsp:nvSpPr>
        <dsp:cNvPr id="0" name=""/>
        <dsp:cNvSpPr/>
      </dsp:nvSpPr>
      <dsp:spPr>
        <a:xfrm rot="5400000">
          <a:off x="-247585" y="249318"/>
          <a:ext cx="1650567" cy="115539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1.</a:t>
          </a:r>
          <a:endParaRPr lang="cs-CZ" sz="3400" kern="1200" dirty="0"/>
        </a:p>
      </dsp:txBody>
      <dsp:txXfrm rot="5400000">
        <a:off x="-247585" y="249318"/>
        <a:ext cx="1650567" cy="1155396"/>
      </dsp:txXfrm>
    </dsp:sp>
    <dsp:sp modelId="{F624F82F-6FFA-4458-BCDA-5567269E096C}">
      <dsp:nvSpPr>
        <dsp:cNvPr id="0" name=""/>
        <dsp:cNvSpPr/>
      </dsp:nvSpPr>
      <dsp:spPr>
        <a:xfrm rot="5400000">
          <a:off x="3713672" y="-2556541"/>
          <a:ext cx="1072868" cy="61894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400" kern="1200" dirty="0" smtClean="0">
              <a:latin typeface="Gill Sans MT" pitchFamily="34" charset="-18"/>
            </a:rPr>
            <a:t>rozvoj a inovace existujících řešení, stávajícího IS</a:t>
          </a:r>
          <a:endParaRPr lang="cs-CZ" sz="3400" kern="1200" dirty="0"/>
        </a:p>
      </dsp:txBody>
      <dsp:txXfrm rot="5400000">
        <a:off x="3713672" y="-2556541"/>
        <a:ext cx="1072868" cy="6189419"/>
      </dsp:txXfrm>
    </dsp:sp>
    <dsp:sp modelId="{CF9657EE-2E60-4434-A4F0-ECE3C5B1798B}">
      <dsp:nvSpPr>
        <dsp:cNvPr id="0" name=""/>
        <dsp:cNvSpPr/>
      </dsp:nvSpPr>
      <dsp:spPr>
        <a:xfrm rot="5400000">
          <a:off x="-247585" y="1706329"/>
          <a:ext cx="1650567" cy="1155396"/>
        </a:xfrm>
        <a:prstGeom prst="chevron">
          <a:avLst/>
        </a:prstGeom>
        <a:solidFill>
          <a:schemeClr val="accent5">
            <a:hueOff val="-3161725"/>
            <a:satOff val="15415"/>
            <a:lumOff val="-17354"/>
            <a:alphaOff val="0"/>
          </a:schemeClr>
        </a:solidFill>
        <a:ln w="9525" cap="flat" cmpd="sng" algn="ctr">
          <a:solidFill>
            <a:schemeClr val="accent5">
              <a:hueOff val="-3161725"/>
              <a:satOff val="15415"/>
              <a:lumOff val="-17354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2.</a:t>
          </a:r>
          <a:endParaRPr lang="cs-CZ" sz="3400" kern="1200" dirty="0"/>
        </a:p>
      </dsp:txBody>
      <dsp:txXfrm rot="5400000">
        <a:off x="-247585" y="1706329"/>
        <a:ext cx="1650567" cy="1155396"/>
      </dsp:txXfrm>
    </dsp:sp>
    <dsp:sp modelId="{8E44C914-AAC2-43AD-8271-80C56FCD1661}">
      <dsp:nvSpPr>
        <dsp:cNvPr id="0" name=""/>
        <dsp:cNvSpPr/>
      </dsp:nvSpPr>
      <dsp:spPr>
        <a:xfrm rot="5400000">
          <a:off x="3713672" y="-1099530"/>
          <a:ext cx="1072868" cy="61894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161725"/>
              <a:satOff val="15415"/>
              <a:lumOff val="-17354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400" kern="1200" dirty="0" smtClean="0">
              <a:latin typeface="Gill Sans MT" pitchFamily="34" charset="-18"/>
            </a:rPr>
            <a:t>vývoj nového, vlastního IS vlastními prostředky</a:t>
          </a:r>
          <a:endParaRPr lang="cs-CZ" sz="3400" kern="1200" dirty="0"/>
        </a:p>
      </dsp:txBody>
      <dsp:txXfrm rot="5400000">
        <a:off x="3713672" y="-1099530"/>
        <a:ext cx="1072868" cy="6189419"/>
      </dsp:txXfrm>
    </dsp:sp>
    <dsp:sp modelId="{277298C0-FB75-42CD-BD2C-4E3998E11AF5}">
      <dsp:nvSpPr>
        <dsp:cNvPr id="0" name=""/>
        <dsp:cNvSpPr/>
      </dsp:nvSpPr>
      <dsp:spPr>
        <a:xfrm rot="5400000">
          <a:off x="-247585" y="3163340"/>
          <a:ext cx="1650567" cy="1155396"/>
        </a:xfrm>
        <a:prstGeom prst="chevron">
          <a:avLst/>
        </a:prstGeom>
        <a:solidFill>
          <a:schemeClr val="accent5">
            <a:hueOff val="-6323450"/>
            <a:satOff val="30831"/>
            <a:lumOff val="-34708"/>
            <a:alphaOff val="0"/>
          </a:schemeClr>
        </a:solidFill>
        <a:ln w="9525" cap="flat" cmpd="sng" algn="ctr">
          <a:solidFill>
            <a:schemeClr val="accent5">
              <a:hueOff val="-6323450"/>
              <a:satOff val="30831"/>
              <a:lumOff val="-34708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3.</a:t>
          </a:r>
          <a:endParaRPr lang="cs-CZ" sz="3400" kern="1200" dirty="0"/>
        </a:p>
      </dsp:txBody>
      <dsp:txXfrm rot="5400000">
        <a:off x="-247585" y="3163340"/>
        <a:ext cx="1650567" cy="1155396"/>
      </dsp:txXfrm>
    </dsp:sp>
    <dsp:sp modelId="{E6D9576B-62DE-4E12-B198-2C69683617A7}">
      <dsp:nvSpPr>
        <dsp:cNvPr id="0" name=""/>
        <dsp:cNvSpPr/>
      </dsp:nvSpPr>
      <dsp:spPr>
        <a:xfrm rot="5400000">
          <a:off x="3713672" y="357480"/>
          <a:ext cx="1072868" cy="61894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323450"/>
              <a:satOff val="30831"/>
              <a:lumOff val="-34708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400" kern="1200" dirty="0" smtClean="0">
              <a:latin typeface="Gill Sans MT" pitchFamily="34" charset="-18"/>
            </a:rPr>
            <a:t>nákup hotového IS</a:t>
          </a:r>
          <a:endParaRPr lang="cs-CZ" sz="3400" kern="1200" dirty="0"/>
        </a:p>
      </dsp:txBody>
      <dsp:txXfrm rot="5400000">
        <a:off x="3713672" y="357480"/>
        <a:ext cx="1072868" cy="61894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80744D-70F3-4CF4-9251-58DF77D3E2B4}">
      <dsp:nvSpPr>
        <dsp:cNvPr id="0" name=""/>
        <dsp:cNvSpPr/>
      </dsp:nvSpPr>
      <dsp:spPr>
        <a:xfrm>
          <a:off x="1487768" y="336113"/>
          <a:ext cx="3776680" cy="3776680"/>
        </a:xfrm>
        <a:prstGeom prst="pie">
          <a:avLst>
            <a:gd name="adj1" fmla="val 16200000"/>
            <a:gd name="adj2" fmla="val 1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>
              <a:latin typeface="Gill Sans MT" pitchFamily="34" charset="-18"/>
            </a:rPr>
            <a:t>datové toky</a:t>
          </a:r>
        </a:p>
      </dsp:txBody>
      <dsp:txXfrm>
        <a:off x="3541113" y="1033001"/>
        <a:ext cx="1281373" cy="1258893"/>
      </dsp:txXfrm>
    </dsp:sp>
    <dsp:sp modelId="{32DB08D3-BA6E-4779-93D0-252DD9008439}">
      <dsp:nvSpPr>
        <dsp:cNvPr id="0" name=""/>
        <dsp:cNvSpPr/>
      </dsp:nvSpPr>
      <dsp:spPr>
        <a:xfrm>
          <a:off x="1375609" y="542592"/>
          <a:ext cx="3776680" cy="3776680"/>
        </a:xfrm>
        <a:prstGeom prst="pie">
          <a:avLst>
            <a:gd name="adj1" fmla="val 1800000"/>
            <a:gd name="adj2" fmla="val 90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>
              <a:latin typeface="Gill Sans MT" pitchFamily="34" charset="-18"/>
            </a:rPr>
            <a:t>procesní logika</a:t>
          </a:r>
          <a:endParaRPr lang="cs-CZ" sz="3400" kern="1200" dirty="0"/>
        </a:p>
      </dsp:txBody>
      <dsp:txXfrm>
        <a:off x="2409700" y="2925497"/>
        <a:ext cx="1708498" cy="1168972"/>
      </dsp:txXfrm>
    </dsp:sp>
    <dsp:sp modelId="{822866F6-6031-4C35-8788-E7D5C31EA1A0}">
      <dsp:nvSpPr>
        <dsp:cNvPr id="0" name=""/>
        <dsp:cNvSpPr/>
      </dsp:nvSpPr>
      <dsp:spPr>
        <a:xfrm>
          <a:off x="1216271" y="336120"/>
          <a:ext cx="3776680" cy="3776680"/>
        </a:xfrm>
        <a:prstGeom prst="pie">
          <a:avLst>
            <a:gd name="adj1" fmla="val 90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>
              <a:latin typeface="Gill Sans MT" pitchFamily="34" charset="-18"/>
            </a:rPr>
            <a:t>data</a:t>
          </a:r>
        </a:p>
      </dsp:txBody>
      <dsp:txXfrm>
        <a:off x="1620915" y="1077968"/>
        <a:ext cx="1281373" cy="12588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30C92B-3603-480D-8C6A-4C151DA4CF57}">
      <dsp:nvSpPr>
        <dsp:cNvPr id="0" name=""/>
        <dsp:cNvSpPr/>
      </dsp:nvSpPr>
      <dsp:spPr>
        <a:xfrm rot="5400000">
          <a:off x="-326231" y="326692"/>
          <a:ext cx="2174874" cy="15224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procesně</a:t>
          </a:r>
          <a:endParaRPr lang="cs-CZ" sz="2900" kern="1200" dirty="0"/>
        </a:p>
      </dsp:txBody>
      <dsp:txXfrm rot="5400000">
        <a:off x="-326231" y="326692"/>
        <a:ext cx="2174874" cy="1522412"/>
      </dsp:txXfrm>
    </dsp:sp>
    <dsp:sp modelId="{2E75EB91-13AB-466A-A725-EC6B7A696FAC}">
      <dsp:nvSpPr>
        <dsp:cNvPr id="0" name=""/>
        <dsp:cNvSpPr/>
      </dsp:nvSpPr>
      <dsp:spPr>
        <a:xfrm rot="5400000">
          <a:off x="3102371" y="-1579498"/>
          <a:ext cx="1413668" cy="4573587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>
              <a:latin typeface="Gill Sans MT" pitchFamily="34" charset="-18"/>
            </a:rPr>
            <a:t>zaměřen na tok, transformaci a použití dat</a:t>
          </a:r>
          <a:endParaRPr lang="cs-CZ" sz="2800" kern="1200" dirty="0"/>
        </a:p>
      </dsp:txBody>
      <dsp:txXfrm rot="5400000">
        <a:off x="3102371" y="-1579498"/>
        <a:ext cx="1413668" cy="4573587"/>
      </dsp:txXfrm>
    </dsp:sp>
    <dsp:sp modelId="{ED2C8D43-45EE-4729-B26C-A67BC259BDB5}">
      <dsp:nvSpPr>
        <dsp:cNvPr id="0" name=""/>
        <dsp:cNvSpPr/>
      </dsp:nvSpPr>
      <dsp:spPr>
        <a:xfrm rot="5400000">
          <a:off x="-326231" y="2214895"/>
          <a:ext cx="2174874" cy="15224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datově</a:t>
          </a:r>
          <a:endParaRPr lang="cs-CZ" sz="2900" kern="1200" dirty="0"/>
        </a:p>
      </dsp:txBody>
      <dsp:txXfrm rot="5400000">
        <a:off x="-326231" y="2214895"/>
        <a:ext cx="2174874" cy="1522412"/>
      </dsp:txXfrm>
    </dsp:sp>
    <dsp:sp modelId="{E112AA5F-FE5D-4C87-87F8-8CCFBF295BA6}">
      <dsp:nvSpPr>
        <dsp:cNvPr id="0" name=""/>
        <dsp:cNvSpPr/>
      </dsp:nvSpPr>
      <dsp:spPr>
        <a:xfrm rot="5400000">
          <a:off x="3102371" y="308704"/>
          <a:ext cx="1413668" cy="4573587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>
              <a:latin typeface="Gill Sans MT" pitchFamily="34" charset="-18"/>
            </a:rPr>
            <a:t>zaměřen na optimalizaci stabilnější datové struktury ne na zpracování a užití dat</a:t>
          </a:r>
          <a:endParaRPr lang="cs-CZ" sz="2800" kern="1200" dirty="0"/>
        </a:p>
      </dsp:txBody>
      <dsp:txXfrm rot="5400000">
        <a:off x="3102371" y="308704"/>
        <a:ext cx="1413668" cy="45735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C5727F-ADB6-4D38-9B4F-6520E030546C}">
      <dsp:nvSpPr>
        <dsp:cNvPr id="0" name=""/>
        <dsp:cNvSpPr/>
      </dsp:nvSpPr>
      <dsp:spPr>
        <a:xfrm>
          <a:off x="34872" y="43136"/>
          <a:ext cx="6340459" cy="74066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Definice požadavků</a:t>
          </a:r>
          <a:endParaRPr lang="cs-CZ" sz="2600" kern="1200" dirty="0">
            <a:latin typeface="Gill Sans MT" pitchFamily="34" charset="-18"/>
          </a:endParaRPr>
        </a:p>
      </dsp:txBody>
      <dsp:txXfrm>
        <a:off x="34872" y="43136"/>
        <a:ext cx="5497954" cy="740664"/>
      </dsp:txXfrm>
    </dsp:sp>
    <dsp:sp modelId="{8C3AAFF5-9A1B-40AE-BDFC-0F4E4EF674DF}">
      <dsp:nvSpPr>
        <dsp:cNvPr id="0" name=""/>
        <dsp:cNvSpPr/>
      </dsp:nvSpPr>
      <dsp:spPr>
        <a:xfrm>
          <a:off x="473475" y="843534"/>
          <a:ext cx="6340459" cy="74066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Systémový a softwarový návrh</a:t>
          </a:r>
          <a:endParaRPr lang="cs-CZ" sz="2600" kern="1200" dirty="0">
            <a:latin typeface="Gill Sans MT" pitchFamily="34" charset="-18"/>
          </a:endParaRPr>
        </a:p>
      </dsp:txBody>
      <dsp:txXfrm>
        <a:off x="473475" y="843534"/>
        <a:ext cx="5385552" cy="740663"/>
      </dsp:txXfrm>
    </dsp:sp>
    <dsp:sp modelId="{F65A42E3-DE75-48B7-AA92-AAFC7AA804BD}">
      <dsp:nvSpPr>
        <dsp:cNvPr id="0" name=""/>
        <dsp:cNvSpPr/>
      </dsp:nvSpPr>
      <dsp:spPr>
        <a:xfrm>
          <a:off x="946951" y="1687068"/>
          <a:ext cx="6340459" cy="74066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Implementace a testování komponent</a:t>
          </a:r>
          <a:endParaRPr lang="cs-CZ" sz="2600" kern="1200" dirty="0">
            <a:latin typeface="Gill Sans MT" pitchFamily="34" charset="-18"/>
          </a:endParaRPr>
        </a:p>
      </dsp:txBody>
      <dsp:txXfrm>
        <a:off x="946951" y="1687068"/>
        <a:ext cx="5385552" cy="740663"/>
      </dsp:txXfrm>
    </dsp:sp>
    <dsp:sp modelId="{77157783-7665-4E22-ABB0-408871A1EF0D}">
      <dsp:nvSpPr>
        <dsp:cNvPr id="0" name=""/>
        <dsp:cNvSpPr/>
      </dsp:nvSpPr>
      <dsp:spPr>
        <a:xfrm>
          <a:off x="1420427" y="2530602"/>
          <a:ext cx="6340459" cy="74066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Integrace a testování systému</a:t>
          </a:r>
          <a:endParaRPr lang="cs-CZ" sz="2600" kern="1200" dirty="0">
            <a:latin typeface="Gill Sans MT" pitchFamily="34" charset="-18"/>
          </a:endParaRPr>
        </a:p>
      </dsp:txBody>
      <dsp:txXfrm>
        <a:off x="1420427" y="2530602"/>
        <a:ext cx="5385552" cy="740664"/>
      </dsp:txXfrm>
    </dsp:sp>
    <dsp:sp modelId="{F053F78D-2653-447E-BAD4-FE523F12376C}">
      <dsp:nvSpPr>
        <dsp:cNvPr id="0" name=""/>
        <dsp:cNvSpPr/>
      </dsp:nvSpPr>
      <dsp:spPr>
        <a:xfrm>
          <a:off x="1893903" y="3374136"/>
          <a:ext cx="6340459" cy="74066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Provoz a údržba</a:t>
          </a:r>
          <a:endParaRPr lang="cs-CZ" sz="2600" kern="1200" dirty="0">
            <a:latin typeface="Gill Sans MT" pitchFamily="34" charset="-18"/>
          </a:endParaRPr>
        </a:p>
      </dsp:txBody>
      <dsp:txXfrm>
        <a:off x="1893903" y="3374136"/>
        <a:ext cx="5385552" cy="740663"/>
      </dsp:txXfrm>
    </dsp:sp>
    <dsp:sp modelId="{309A0F26-AEE4-4908-87DE-FD6E0A470749}">
      <dsp:nvSpPr>
        <dsp:cNvPr id="0" name=""/>
        <dsp:cNvSpPr/>
      </dsp:nvSpPr>
      <dsp:spPr>
        <a:xfrm>
          <a:off x="5859027" y="541096"/>
          <a:ext cx="481431" cy="48143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/>
        </a:p>
      </dsp:txBody>
      <dsp:txXfrm>
        <a:off x="5859027" y="541096"/>
        <a:ext cx="481431" cy="481431"/>
      </dsp:txXfrm>
    </dsp:sp>
    <dsp:sp modelId="{0D932895-F619-4241-ABBD-97DA2C5ED232}">
      <dsp:nvSpPr>
        <dsp:cNvPr id="0" name=""/>
        <dsp:cNvSpPr/>
      </dsp:nvSpPr>
      <dsp:spPr>
        <a:xfrm>
          <a:off x="6332503" y="1384630"/>
          <a:ext cx="481431" cy="48143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/>
        </a:p>
      </dsp:txBody>
      <dsp:txXfrm>
        <a:off x="6332503" y="1384630"/>
        <a:ext cx="481431" cy="481431"/>
      </dsp:txXfrm>
    </dsp:sp>
    <dsp:sp modelId="{C3F9CB50-3A3F-4B0A-9004-2AA47EEFA7B2}">
      <dsp:nvSpPr>
        <dsp:cNvPr id="0" name=""/>
        <dsp:cNvSpPr/>
      </dsp:nvSpPr>
      <dsp:spPr>
        <a:xfrm>
          <a:off x="6805979" y="2215819"/>
          <a:ext cx="481431" cy="48143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/>
        </a:p>
      </dsp:txBody>
      <dsp:txXfrm>
        <a:off x="6805979" y="2215819"/>
        <a:ext cx="481431" cy="481431"/>
      </dsp:txXfrm>
    </dsp:sp>
    <dsp:sp modelId="{E6FC8565-B3BA-48BF-B1FC-9A619E6B4966}">
      <dsp:nvSpPr>
        <dsp:cNvPr id="0" name=""/>
        <dsp:cNvSpPr/>
      </dsp:nvSpPr>
      <dsp:spPr>
        <a:xfrm>
          <a:off x="7279455" y="3067583"/>
          <a:ext cx="481431" cy="48143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/>
        </a:p>
      </dsp:txBody>
      <dsp:txXfrm>
        <a:off x="7279455" y="3067583"/>
        <a:ext cx="481431" cy="48143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8F0C24-51D0-4B6D-8CA0-F6643302B2DB}">
      <dsp:nvSpPr>
        <dsp:cNvPr id="0" name=""/>
        <dsp:cNvSpPr/>
      </dsp:nvSpPr>
      <dsp:spPr>
        <a:xfrm rot="16200000">
          <a:off x="820203" y="-820203"/>
          <a:ext cx="2320032" cy="396044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Gill Sans MT" pitchFamily="34" charset="-18"/>
            </a:rPr>
            <a:t>Definice cílů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 smtClean="0">
            <a:latin typeface="Gill Sans MT" pitchFamily="34" charset="-1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Gill Sans MT" pitchFamily="34" charset="-18"/>
            </a:rPr>
            <a:t>Jsou identifikovány cíle pro každou smyčku</a:t>
          </a:r>
        </a:p>
      </dsp:txBody>
      <dsp:txXfrm rot="16200000">
        <a:off x="1110207" y="-1110207"/>
        <a:ext cx="1740024" cy="3960440"/>
      </dsp:txXfrm>
    </dsp:sp>
    <dsp:sp modelId="{69E19960-A31F-4ED0-899B-758B7B4A1D81}">
      <dsp:nvSpPr>
        <dsp:cNvPr id="0" name=""/>
        <dsp:cNvSpPr/>
      </dsp:nvSpPr>
      <dsp:spPr>
        <a:xfrm>
          <a:off x="3960440" y="0"/>
          <a:ext cx="3960440" cy="2320032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Gill Sans MT" pitchFamily="34" charset="-18"/>
            </a:rPr>
            <a:t>Identifikace a ošetření rizik</a:t>
          </a:r>
          <a:endParaRPr lang="en-GB" sz="2400" b="1" kern="1200" dirty="0" smtClean="0">
            <a:latin typeface="Gill Sans MT" pitchFamily="34" charset="-1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Gill Sans MT" pitchFamily="34" charset="-18"/>
            </a:rPr>
            <a:t>Rizika jsou hodnocena a přijímána opatření k omezení klíčových rizik</a:t>
          </a:r>
          <a:endParaRPr lang="cs-CZ" sz="2000" kern="1200" dirty="0"/>
        </a:p>
      </dsp:txBody>
      <dsp:txXfrm>
        <a:off x="3960440" y="0"/>
        <a:ext cx="3960440" cy="1740024"/>
      </dsp:txXfrm>
    </dsp:sp>
    <dsp:sp modelId="{2B907338-5646-4CD5-BFD4-7043C26AAA12}">
      <dsp:nvSpPr>
        <dsp:cNvPr id="0" name=""/>
        <dsp:cNvSpPr/>
      </dsp:nvSpPr>
      <dsp:spPr>
        <a:xfrm rot="10800000">
          <a:off x="0" y="2320032"/>
          <a:ext cx="3960440" cy="2320032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Gill Sans MT" pitchFamily="34" charset="-18"/>
            </a:rPr>
            <a:t>Plánování</a:t>
          </a:r>
          <a:endParaRPr lang="en-GB" sz="2400" b="1" kern="1200" dirty="0" smtClean="0">
            <a:latin typeface="Gill Sans MT" pitchFamily="34" charset="-1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Hodnocení projektu a naplánování příští fáze (smyčky) spirály</a:t>
          </a:r>
          <a:endParaRPr lang="cs-CZ" sz="2300" kern="1200" dirty="0"/>
        </a:p>
      </dsp:txBody>
      <dsp:txXfrm rot="10800000">
        <a:off x="0" y="2900040"/>
        <a:ext cx="3960440" cy="1740024"/>
      </dsp:txXfrm>
    </dsp:sp>
    <dsp:sp modelId="{3CAD39B8-7268-40AC-AB6E-6C49C57566EC}">
      <dsp:nvSpPr>
        <dsp:cNvPr id="0" name=""/>
        <dsp:cNvSpPr/>
      </dsp:nvSpPr>
      <dsp:spPr>
        <a:xfrm rot="5400000">
          <a:off x="4780643" y="1499828"/>
          <a:ext cx="2320032" cy="396044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Gill Sans MT" pitchFamily="34" charset="-18"/>
            </a:rPr>
            <a:t>Vývoj a ověření</a:t>
          </a:r>
          <a:endParaRPr lang="en-GB" sz="2400" b="1" kern="1200" dirty="0" smtClean="0">
            <a:latin typeface="Gill Sans MT" pitchFamily="34" charset="-1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Gill Sans MT" pitchFamily="34" charset="-18"/>
            </a:rPr>
            <a:t>Je vybrán vývojový model – libovolný z generických modelů</a:t>
          </a:r>
          <a:endParaRPr lang="cs-CZ" sz="2300" kern="1200" dirty="0"/>
        </a:p>
      </dsp:txBody>
      <dsp:txXfrm rot="5400000">
        <a:off x="5070647" y="1789832"/>
        <a:ext cx="1740024" cy="3960440"/>
      </dsp:txXfrm>
    </dsp:sp>
    <dsp:sp modelId="{47D25B79-840F-4AC3-828D-5F8CB79823F9}">
      <dsp:nvSpPr>
        <dsp:cNvPr id="0" name=""/>
        <dsp:cNvSpPr/>
      </dsp:nvSpPr>
      <dsp:spPr>
        <a:xfrm>
          <a:off x="2772307" y="1740024"/>
          <a:ext cx="2376264" cy="1160016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Sektory spirálového procesu</a:t>
          </a:r>
          <a:endParaRPr lang="cs-CZ" sz="2200" kern="1200" dirty="0"/>
        </a:p>
      </dsp:txBody>
      <dsp:txXfrm>
        <a:off x="2772307" y="1740024"/>
        <a:ext cx="2376264" cy="1160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25.7.2012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67235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BACC4-2294-4E95-91BF-174D2BCE6D5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BACC4-2294-4E95-91BF-174D2BCE6D5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BACC4-2294-4E95-91BF-174D2BCE6D5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43E876-EDDF-4971-8272-8D9255012B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D67B73-2828-4E8B-9EC0-F2B6E22717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A21D6F-8D06-4D4A-843A-EB76951E4E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56477D-6066-4C55-916F-DAE7099585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09C2FB-CC14-45AF-B203-52146A0FAF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551BC2-A23D-4BAB-B870-C8B4D3E83A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A6E98E-0412-4282-AF55-252B7D9614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8A6219-0CE1-4D5F-97CA-C702B49ABC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8E240B-7C64-4AF0-8E02-F2524D318A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C4429B-3F9C-4645-8012-3FE672C752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5A7075-C917-44B3-8E8A-EB25DB32FE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550C-4E18-4349-93E8-BD0BA9522B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44E00C-8B67-4DBA-9E38-E5768FE95F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96898-35CD-4D00-8497-92CC86C944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F600E-680B-4C23-A9E9-CC855E09A0A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0A9BA-60BB-45A7-9948-FCA415B75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1B4402-9F79-4BCD-A3D8-C5B1AA2323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DED18-2DF5-4D10-B2B8-19EA09CC99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38EB97-2461-43EC-842E-31E153218E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3B5609-E43B-4AF4-9803-871F059619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3AFA13-6C6B-4079-BE09-AFBDF715E1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1427D4-0781-42EF-A919-3EBFDBAC84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B66BD3B-70A5-4093-8E12-3E2E4BD53F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C4CBA4-3EF1-410B-9270-1162592249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C5DD33-1EAF-43D1-8538-18608EB5FF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E61C42-20A5-4102-A095-738052BA58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1E63D2-9ADE-4F5D-9BF5-56ADFAF314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27D033-D3D7-4AC1-B9F4-EC60F149F0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8C89F9-F69E-42F3-93FF-4685494440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5832CE-EEA5-422A-9E75-525329F3E8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076535-4E5B-44D7-840E-B87AFF3973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1B65A5-16E4-4DAD-BBEE-B4565369B0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C0CE94-7560-4893-A282-8B444DB304C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D9C754-620C-4CAC-B967-7B6DBFB4EDC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AA2287-F9E9-4922-9E0D-EEB34379D3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F605EA-A959-409B-82A7-956B6C3B859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605C19-CF73-4EB5-9C99-1CC1EFD689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04ED4B-3DB7-439C-91BE-D3152F78B5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4CF4AA-03E0-4CA9-A6D7-2747F4C0537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893043-0F49-4C30-A659-1A159F8B80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DEEAC8-E4F4-40D4-BF7B-0AD4E92EAA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DBF9F9-F568-4BAF-9489-9B6F0C10F3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E36FF8-3805-4B79-8DAF-339215B0EB0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D70CE8-1CFA-4A0B-BF13-4D27913A0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2B515C1-000B-499C-AC2F-5391944328F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6EB5400-6828-4CB5-A177-31FDB5CC1DB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87AA4ACD-0EAE-45EC-9EC8-64EBE0FA322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C6AA0D83-41AB-4AA2-ACD3-5908F9357C7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projektování informačních systémů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91801"/>
            <a:ext cx="8762999" cy="1109007"/>
          </a:xfrm>
          <a:noFill/>
          <a:ln/>
        </p:spPr>
        <p:txBody>
          <a:bodyPr lIns="90840" tIns="44623" rIns="90840" bIns="44623"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Generické modely softwarového procesu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840" tIns="44623" rIns="90840" bIns="44623"/>
          <a:lstStyle/>
          <a:p>
            <a:pPr>
              <a:lnSpc>
                <a:spcPct val="90000"/>
              </a:lnSpc>
            </a:pPr>
            <a:r>
              <a:rPr lang="cs-CZ" sz="2300" dirty="0" smtClean="0">
                <a:latin typeface="Gill Sans MT" pitchFamily="34" charset="-18"/>
              </a:rPr>
              <a:t>Vodopádový model</a:t>
            </a:r>
            <a:endParaRPr lang="en-GB" sz="2300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Gill Sans MT" pitchFamily="34" charset="-18"/>
              </a:rPr>
              <a:t>striktně odděleny fáze specifikace, vývoje a ověření</a:t>
            </a:r>
            <a:endParaRPr lang="en-GB" sz="2100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sz="2300" dirty="0" smtClean="0">
                <a:latin typeface="Gill Sans MT" pitchFamily="34" charset="-18"/>
              </a:rPr>
              <a:t>Evoluční vývoj</a:t>
            </a:r>
            <a:endParaRPr lang="en-GB" sz="2300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Gill Sans MT" pitchFamily="34" charset="-18"/>
              </a:rPr>
              <a:t>specifikace, vývoj a ověření jsou vzájemně prokládány</a:t>
            </a:r>
            <a:endParaRPr lang="en-GB" sz="2100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sz="2300" dirty="0" smtClean="0">
                <a:latin typeface="Gill Sans MT" pitchFamily="34" charset="-18"/>
              </a:rPr>
              <a:t>Komponentový vývoj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Gill Sans MT" pitchFamily="34" charset="-18"/>
              </a:rPr>
              <a:t>založený na použití existujících </a:t>
            </a:r>
            <a:r>
              <a:rPr lang="cs-CZ" sz="1800" dirty="0" smtClean="0">
                <a:latin typeface="Gill Sans MT" pitchFamily="34" charset="-18"/>
              </a:rPr>
              <a:t>komponent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Vodopádový model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3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797" tIns="45898" rIns="91797" bIns="45898"/>
          <a:lstStyle/>
          <a:p>
            <a:r>
              <a:rPr lang="cs-CZ" sz="3200" dirty="0" smtClean="0">
                <a:latin typeface="Gill Sans MT" pitchFamily="34" charset="-18"/>
              </a:rPr>
              <a:t>Problémy vodopádového modelu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/>
          <a:lstStyle/>
          <a:p>
            <a:r>
              <a:rPr lang="cs-CZ" sz="2300" dirty="0" smtClean="0">
                <a:latin typeface="Gill Sans MT" pitchFamily="34" charset="-18"/>
              </a:rPr>
              <a:t>Nepružné rozdělení do fází</a:t>
            </a:r>
          </a:p>
          <a:p>
            <a:pPr lvl="1"/>
            <a:r>
              <a:rPr lang="cs-CZ" sz="2000" dirty="0" smtClean="0">
                <a:latin typeface="Gill Sans MT" pitchFamily="34" charset="-18"/>
              </a:rPr>
              <a:t>po ukončení fáze se k ní nelze vrátit, nelze reagovat na změny požadavků během vývoje</a:t>
            </a:r>
            <a:endParaRPr lang="en-GB" sz="2000" dirty="0">
              <a:latin typeface="Gill Sans MT" pitchFamily="34" charset="-18"/>
            </a:endParaRPr>
          </a:p>
          <a:p>
            <a:r>
              <a:rPr lang="cs-CZ" sz="2300" dirty="0" smtClean="0">
                <a:latin typeface="Gill Sans MT" pitchFamily="34" charset="-18"/>
              </a:rPr>
              <a:t>Model je vhodný jen pro systémy s jasně danými a stabilními požadavky</a:t>
            </a:r>
          </a:p>
          <a:p>
            <a:pPr lvl="1"/>
            <a:r>
              <a:rPr lang="cs-CZ" sz="2000" dirty="0" smtClean="0">
                <a:latin typeface="Gill Sans MT" pitchFamily="34" charset="-18"/>
              </a:rPr>
              <a:t>jen málo podnikatelských systémů má stabilní požadavky</a:t>
            </a:r>
            <a:endParaRPr lang="en-GB" sz="2000" dirty="0">
              <a:latin typeface="Gill Sans MT" pitchFamily="34" charset="-18"/>
            </a:endParaRPr>
          </a:p>
          <a:p>
            <a:r>
              <a:rPr lang="cs-CZ" sz="2300" dirty="0" smtClean="0">
                <a:latin typeface="Gill Sans MT" pitchFamily="34" charset="-18"/>
              </a:rPr>
              <a:t>Vodopádový model se používá pro velké projekty</a:t>
            </a:r>
          </a:p>
          <a:p>
            <a:pPr lvl="1"/>
            <a:r>
              <a:rPr lang="cs-CZ" sz="2000" dirty="0" smtClean="0">
                <a:latin typeface="Gill Sans MT" pitchFamily="34" charset="-18"/>
              </a:rPr>
              <a:t>systém vyvíjen na několika místech</a:t>
            </a:r>
            <a:endParaRPr lang="en-GB" sz="2000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Evoluční vývoj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myšlenkou </a:t>
            </a:r>
            <a:r>
              <a:rPr lang="cs-CZ" b="1" dirty="0"/>
              <a:t>evolučního vývoje</a:t>
            </a:r>
            <a:r>
              <a:rPr lang="cs-CZ" dirty="0"/>
              <a:t> je vcelku </a:t>
            </a:r>
            <a:r>
              <a:rPr lang="cs-CZ" b="1" dirty="0"/>
              <a:t>libovolné prokládání jednotlivých fází</a:t>
            </a:r>
            <a:r>
              <a:rPr lang="cs-CZ" dirty="0"/>
              <a:t> vývoje </a:t>
            </a:r>
            <a:r>
              <a:rPr lang="cs-CZ" dirty="0" smtClean="0"/>
              <a:t>IS.</a:t>
            </a:r>
          </a:p>
          <a:p>
            <a:r>
              <a:rPr lang="cs-CZ" dirty="0" smtClean="0"/>
              <a:t>Evoluční </a:t>
            </a:r>
            <a:r>
              <a:rPr lang="cs-CZ" dirty="0"/>
              <a:t>vývoj je spíše vnímán jako </a:t>
            </a:r>
            <a:r>
              <a:rPr lang="cs-CZ" b="1" dirty="0"/>
              <a:t>řada malých vodopádových modelů</a:t>
            </a:r>
            <a:r>
              <a:rPr lang="cs-CZ" dirty="0"/>
              <a:t> za sebou.  </a:t>
            </a:r>
            <a:endParaRPr lang="en-US" dirty="0"/>
          </a:p>
          <a:p>
            <a:r>
              <a:rPr lang="cs-CZ" dirty="0"/>
              <a:t>Jedna z variant evolučního vývoje je označována jako </a:t>
            </a:r>
            <a:r>
              <a:rPr lang="cs-CZ" b="1" dirty="0"/>
              <a:t>průzkumný vývoj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3701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40" tIns="44623" rIns="90840" bIns="44623"/>
          <a:lstStyle/>
          <a:p>
            <a:r>
              <a:rPr lang="cs-CZ" sz="3200" dirty="0" smtClean="0">
                <a:latin typeface="Gill Sans MT" pitchFamily="34" charset="-18"/>
              </a:rPr>
              <a:t>Evoluční vývoj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840" tIns="44623" rIns="90840" bIns="44623"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Průzkumný vývoj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Cílem je práce se zákazníkem a postupný vývoje finálního systému </a:t>
            </a:r>
            <a:r>
              <a:rPr lang="en-GB" dirty="0" smtClean="0">
                <a:latin typeface="Gill Sans MT" pitchFamily="34" charset="-18"/>
              </a:rPr>
              <a:t>n</a:t>
            </a:r>
            <a:r>
              <a:rPr lang="cs-CZ" dirty="0" smtClean="0">
                <a:latin typeface="Gill Sans MT" pitchFamily="34" charset="-18"/>
              </a:rPr>
              <a:t>a základě nástinu specifikace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Mělo by se začít s několika dobře pochopenými požadavky a pak přidávat nové funkce, které navrhuje zákazník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</a:t>
            </a:r>
            <a:r>
              <a:rPr lang="en-GB" dirty="0" err="1" smtClean="0">
                <a:latin typeface="Gill Sans MT" pitchFamily="34" charset="-18"/>
              </a:rPr>
              <a:t>rototypování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Cílem je pochopit požadavky zákazníka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Mělo by se začít se špatně specifikovanými požadavky zákazníka a postupně vyjasnit, co je vlastně požadováno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3923" y="663809"/>
            <a:ext cx="8552573" cy="1109007"/>
          </a:xfrm>
          <a:noFill/>
          <a:ln/>
        </p:spPr>
        <p:txBody>
          <a:bodyPr lIns="90840" tIns="44623" rIns="90840" bIns="44623"/>
          <a:lstStyle/>
          <a:p>
            <a:r>
              <a:rPr lang="cs-CZ" sz="3200" dirty="0" smtClean="0">
                <a:latin typeface="Gill Sans MT" pitchFamily="34" charset="-18"/>
              </a:rPr>
              <a:t>Evoluční vývoj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840" tIns="44623" rIns="90840" bIns="44623">
            <a:normAutofit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Problémy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Špatně sledovatelné fáze procesu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Systémy jsou obvykle špatně strukturovány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Požadavky na speciální nástroje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např. programovací jazyk pro zápis prototypů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Použitelnost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Pro malé a střední interaktivní systémy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Pro části velkých systémů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např. uživatelské rozhraní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 systémy s krátkou životností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797" tIns="45898" rIns="91797" bIns="45898"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Komponentový vývoj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Založený na systematickém znovupoužití existujících komponent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Systém vzniká integrací existujících komponent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Stádia procesu</a:t>
            </a:r>
            <a:endParaRPr lang="en-GB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Analýza komponent</a:t>
            </a:r>
            <a:endParaRPr lang="en-GB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Modifikace požadavků</a:t>
            </a:r>
            <a:endParaRPr lang="en-GB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Návrh systému s použitím existujících komponent</a:t>
            </a:r>
            <a:endParaRPr lang="en-GB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Vývoj a integrace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Stále více populární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Principy komponentového vývoje</a:t>
            </a:r>
            <a:endParaRPr lang="en-US" sz="3200" dirty="0">
              <a:latin typeface="Gill Sans MT" pitchFamily="34" charset="-1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Komponenty jsou nezávislé a vzájemně do sebe nezasahují </a:t>
            </a:r>
            <a:endParaRPr lang="en-US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Implementace komponenty je skrytá</a:t>
            </a:r>
            <a:endParaRPr lang="en-US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Komunikace s okolím je prostřednictvím dobře definovaných rozhraní (interface)</a:t>
            </a:r>
            <a:endParaRPr lang="en-US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Využití komponent snižuje náklady</a:t>
            </a:r>
            <a:endParaRPr lang="en-US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Komponenta jako poskytovatel služby</a:t>
            </a:r>
            <a:endParaRPr lang="en-US" sz="3200" dirty="0">
              <a:latin typeface="Gill Sans MT" pitchFamily="34" charset="-18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Komponenta je nezávislá spustitelná entita a nemusí být přeložena před tím, než je použita společně s jinými komponentami </a:t>
            </a:r>
          </a:p>
          <a:p>
            <a:r>
              <a:rPr lang="cs-CZ" dirty="0" smtClean="0">
                <a:latin typeface="Gill Sans MT" pitchFamily="34" charset="-18"/>
              </a:rPr>
              <a:t>Služby poskytované komponentami jsou dostupné jedině prostřednictvím rozhraní, veškerá komunikace mezi komponentami je prostřednictvím rozhraní</a:t>
            </a:r>
            <a:endParaRPr lang="en-US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Komponentové rozhraní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Poskytuje rozhraní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Definuje služby, které komponenta poskytuje ostatním komponentám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Požaduje rozhraní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Definuje takové služby, která komponenta potřebuje od ostatních komponent, aby komponenta mohla poskytnout své komponenty 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Základy projektování IS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Proces vývoje </a:t>
            </a:r>
            <a:r>
              <a:rPr lang="cs-CZ" dirty="0" smtClean="0"/>
              <a:t>IS</a:t>
            </a:r>
            <a:endParaRPr lang="en-US" dirty="0"/>
          </a:p>
          <a:p>
            <a:r>
              <a:rPr lang="cs-CZ" dirty="0" smtClean="0"/>
              <a:t>Generické </a:t>
            </a:r>
            <a:r>
              <a:rPr lang="cs-CZ" dirty="0"/>
              <a:t>modely softwarového </a:t>
            </a:r>
            <a:r>
              <a:rPr lang="cs-CZ" dirty="0" smtClean="0"/>
              <a:t>procesu</a:t>
            </a:r>
            <a:endParaRPr lang="en-US" dirty="0"/>
          </a:p>
          <a:p>
            <a:pPr lvl="1"/>
            <a:r>
              <a:rPr lang="cs-CZ" dirty="0" smtClean="0"/>
              <a:t>Vodopádový model</a:t>
            </a:r>
            <a:endParaRPr lang="en-US" dirty="0"/>
          </a:p>
          <a:p>
            <a:pPr lvl="1"/>
            <a:r>
              <a:rPr lang="cs-CZ" dirty="0" smtClean="0"/>
              <a:t>Evoluční vývoj</a:t>
            </a:r>
          </a:p>
          <a:p>
            <a:pPr lvl="1"/>
            <a:r>
              <a:rPr lang="cs-CZ" dirty="0" smtClean="0"/>
              <a:t>Komponentový vývoj</a:t>
            </a:r>
            <a:endParaRPr lang="en-US" dirty="0"/>
          </a:p>
          <a:p>
            <a:r>
              <a:rPr lang="cs-CZ" dirty="0" smtClean="0"/>
              <a:t>Iterace </a:t>
            </a:r>
            <a:r>
              <a:rPr lang="cs-CZ" dirty="0"/>
              <a:t>jako základ vývoje </a:t>
            </a:r>
            <a:r>
              <a:rPr lang="cs-CZ" dirty="0" smtClean="0"/>
              <a:t>IS</a:t>
            </a:r>
            <a:endParaRPr lang="en-US" dirty="0"/>
          </a:p>
          <a:p>
            <a:pPr lvl="1"/>
            <a:r>
              <a:rPr lang="cs-CZ" dirty="0" smtClean="0"/>
              <a:t>Přírůstkový vývoj</a:t>
            </a:r>
          </a:p>
          <a:p>
            <a:pPr lvl="1"/>
            <a:r>
              <a:rPr lang="cs-CZ" dirty="0" smtClean="0"/>
              <a:t>Spirálový vývoj</a:t>
            </a:r>
            <a:endParaRPr lang="en-US" dirty="0"/>
          </a:p>
          <a:p>
            <a:r>
              <a:rPr lang="cs-CZ" dirty="0" smtClean="0"/>
              <a:t>Další </a:t>
            </a:r>
            <a:r>
              <a:rPr lang="cs-CZ" dirty="0"/>
              <a:t>modely odvozené z iteračního </a:t>
            </a:r>
            <a:r>
              <a:rPr lang="cs-CZ" dirty="0" smtClean="0"/>
              <a:t>vývoje</a:t>
            </a:r>
            <a:endParaRPr lang="en-US" dirty="0"/>
          </a:p>
          <a:p>
            <a:pPr lvl="1"/>
            <a:r>
              <a:rPr lang="cs-CZ" dirty="0" smtClean="0"/>
              <a:t>RAD </a:t>
            </a:r>
            <a:r>
              <a:rPr lang="cs-CZ" dirty="0"/>
              <a:t>- rychlý vývoj </a:t>
            </a:r>
            <a:r>
              <a:rPr lang="cs-CZ" dirty="0" smtClean="0"/>
              <a:t>aplikací, </a:t>
            </a:r>
            <a:r>
              <a:rPr lang="en-US" dirty="0" smtClean="0"/>
              <a:t>p</a:t>
            </a:r>
            <a:r>
              <a:rPr lang="cs-CZ" dirty="0" err="1" smtClean="0"/>
              <a:t>rototypování</a:t>
            </a:r>
            <a:r>
              <a:rPr lang="cs-CZ" dirty="0" smtClean="0"/>
              <a:t>, agilní </a:t>
            </a:r>
            <a:r>
              <a:rPr lang="cs-CZ" dirty="0"/>
              <a:t>vývoj </a:t>
            </a:r>
            <a:r>
              <a:rPr lang="cs-CZ" dirty="0" smtClean="0"/>
              <a:t>aplikací</a:t>
            </a:r>
            <a:endParaRPr lang="en-US" dirty="0"/>
          </a:p>
          <a:p>
            <a:r>
              <a:rPr lang="cs-CZ" dirty="0" smtClean="0"/>
              <a:t>CASE </a:t>
            </a:r>
            <a:r>
              <a:rPr lang="cs-CZ" dirty="0"/>
              <a:t>- počítačem podporovaný softwarový vývoj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531753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797" tIns="45898" rIns="91797" bIns="45898"/>
          <a:lstStyle/>
          <a:p>
            <a:r>
              <a:rPr lang="cs-CZ" sz="3200" dirty="0" smtClean="0">
                <a:latin typeface="Gill Sans MT" pitchFamily="34" charset="-18"/>
              </a:rPr>
              <a:t>Iterace jako základ vývoje IS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Požadavky na software se VŽDY vyvíjejí během procesu vývoje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iterace, při kterých jsou přepracovávány dřívější fáze jsou součástí procesu vývoje větších systémů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Iterace může být použita pro libovolný generický model vývoje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Dva přístupy k iteraci vývoje: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Přírůstkový vývoj (extrémní programování)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Spirálový vývoj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Iterace jako základ vývoje IS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4" name="Zástupný symbol pro obsah 3" descr="Iterative_development_model_V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10966" y="1916832"/>
            <a:ext cx="7649466" cy="40146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 lIns="91797" tIns="45898" rIns="91797" bIns="45898"/>
          <a:lstStyle/>
          <a:p>
            <a:r>
              <a:rPr lang="cs-CZ" sz="3200" dirty="0" smtClean="0">
                <a:latin typeface="Gill Sans MT" pitchFamily="34" charset="-18"/>
              </a:rPr>
              <a:t>Iterační vývoj - přírůstkový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688669" y="1606149"/>
            <a:ext cx="7804921" cy="4130097"/>
          </a:xfrm>
        </p:spPr>
        <p:txBody>
          <a:bodyPr lIns="91797" tIns="45898" rIns="91797" bIns="45898"/>
          <a:lstStyle/>
          <a:p>
            <a:r>
              <a:rPr lang="cs-CZ" sz="2300" dirty="0" smtClean="0">
                <a:latin typeface="Gill Sans MT" pitchFamily="34" charset="-18"/>
              </a:rPr>
              <a:t>Spíše než dodávka celého systému jako jediného celku, je systém dodáván po částech (komponentách) s definovanou funkcionalitou</a:t>
            </a:r>
            <a:endParaRPr lang="en-GB" sz="2300" dirty="0">
              <a:latin typeface="Gill Sans MT" pitchFamily="34" charset="-18"/>
            </a:endParaRPr>
          </a:p>
          <a:p>
            <a:r>
              <a:rPr lang="cs-CZ" sz="2300" dirty="0" smtClean="0">
                <a:latin typeface="Gill Sans MT" pitchFamily="34" charset="-18"/>
              </a:rPr>
              <a:t>Uživatelským požadavkům jsou přiřazeny priority a nejdříve jsou dodávány komponenty s funkcemi nejvyšší priority </a:t>
            </a:r>
            <a:endParaRPr lang="en-GB" sz="2300" dirty="0">
              <a:latin typeface="Gill Sans MT" pitchFamily="34" charset="-18"/>
            </a:endParaRPr>
          </a:p>
          <a:p>
            <a:r>
              <a:rPr lang="cs-CZ" sz="2300" dirty="0" smtClean="0">
                <a:latin typeface="Gill Sans MT" pitchFamily="34" charset="-18"/>
              </a:rPr>
              <a:t>Požadavky na komponentu, která je právě vyvíjena (aktuální přírůstek), se zastaví, zatímco požadavky na pozdější komponenty přibývají</a:t>
            </a:r>
            <a:endParaRPr lang="en-GB" sz="23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692696"/>
            <a:ext cx="8531352" cy="990600"/>
          </a:xfrm>
        </p:spPr>
        <p:txBody>
          <a:bodyPr lIns="91797" tIns="45898" rIns="91797" bIns="45898"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Výhody iteračního přírůstkového vývoje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Součástí každé dodávky jsou nové funkce, takže řada funkcí je přístupná dříve než kdyby byl systém dodán jako celek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První dodávky slouží jako prototypy, které pomáhají zpřesnit požadavky na nové funkce v dalších dodávkách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Nižší riziko celkového selhání projektu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Funkce s vyšší prioritou jsou více testovány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92696"/>
            <a:ext cx="8496944" cy="990600"/>
          </a:xfrm>
        </p:spPr>
        <p:txBody>
          <a:bodyPr lIns="91797" tIns="45898" rIns="91797" bIns="45898"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Iterační vývoj - extrémní programování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/>
          <a:lstStyle/>
          <a:p>
            <a:r>
              <a:rPr lang="cs-CZ" dirty="0" smtClean="0">
                <a:latin typeface="Gill Sans MT" pitchFamily="34" charset="-18"/>
              </a:rPr>
              <a:t>Přístup založení na velmi malých přírůstcích – kontinuální vývoj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Neustálé vylepšování kódu</a:t>
            </a:r>
          </a:p>
          <a:p>
            <a:r>
              <a:rPr lang="cs-CZ" dirty="0" smtClean="0">
                <a:latin typeface="Gill Sans MT" pitchFamily="34" charset="-18"/>
              </a:rPr>
              <a:t>Uživatelé součástí vývojového týmu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797" tIns="45898" rIns="91797" bIns="45898"/>
          <a:lstStyle/>
          <a:p>
            <a:r>
              <a:rPr lang="cs-CZ" sz="3200" dirty="0" smtClean="0">
                <a:latin typeface="Gill Sans MT" pitchFamily="34" charset="-18"/>
              </a:rPr>
              <a:t>Iterační vývoj - spirálový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/>
          <a:lstStyle/>
          <a:p>
            <a:r>
              <a:rPr lang="cs-CZ" dirty="0" smtClean="0">
                <a:latin typeface="Gill Sans MT" pitchFamily="34" charset="-18"/>
              </a:rPr>
              <a:t>Vývojový proces reprezentován jako spirála než jako posloupnost činností se zpětnou vazbou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Každá smyčka spirály představuje fázi vývojového procesu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Žádné přesně definované fáze (specifikace, návrh,..), každá smyčka spirály obsahuje činnosti, které jsou třeba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Rizika jsou explicitně ohodnocena a v každé fázi přijímána příslušná opatření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66192"/>
            <a:ext cx="8712968" cy="9906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Spirálový model vývojového procesu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4" name="Zástupný symbol pro obsah 3" descr="1000px-Spiral_model_(Boehm,_1988)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68038" y="2017713"/>
            <a:ext cx="4939736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 lIns="91797" tIns="45898" rIns="91797" bIns="45898"/>
          <a:lstStyle/>
          <a:p>
            <a:r>
              <a:rPr lang="cs-CZ" sz="3200" dirty="0" smtClean="0">
                <a:latin typeface="Gill Sans MT" pitchFamily="34" charset="-18"/>
              </a:rPr>
              <a:t>Sektory spirálového procesu</a:t>
            </a:r>
            <a:endParaRPr lang="en-GB" sz="3200" dirty="0">
              <a:latin typeface="Gill Sans MT" pitchFamily="34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741264"/>
          <a:ext cx="7920880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08757"/>
            <a:ext cx="8583488" cy="1108075"/>
          </a:xfrm>
          <a:noFill/>
          <a:ln/>
        </p:spPr>
        <p:txBody>
          <a:bodyPr lIns="90840" tIns="44623" rIns="90840" bIns="44623"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Rychlý vývoj aplikací </a:t>
            </a:r>
            <a:br>
              <a:rPr lang="cs-CZ" sz="3200" dirty="0" smtClean="0">
                <a:latin typeface="Gill Sans MT" pitchFamily="34" charset="-18"/>
              </a:rPr>
            </a:br>
            <a:r>
              <a:rPr lang="cs-CZ" sz="3200" dirty="0" smtClean="0">
                <a:latin typeface="Gill Sans MT" pitchFamily="34" charset="-18"/>
              </a:rPr>
              <a:t>(RAD Rapid </a:t>
            </a:r>
            <a:r>
              <a:rPr lang="cs-CZ" sz="3200" dirty="0" err="1" smtClean="0">
                <a:latin typeface="Gill Sans MT" pitchFamily="34" charset="-18"/>
              </a:rPr>
              <a:t>Application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Development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840" tIns="44623" rIns="90840" bIns="44623"/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Kvůli rychle se měnícímu prostředí musí podnik rychle reagovat na nové příležitosti a hrozby 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To vyžaduje změny v softwaru a požadavek na rychlý vývoj nového softwaru nebývá základním požadavkem implementace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Podnik může být ochoten akceptovat nižší kvalitu výměnou za rychlý vývoj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Požadavky</a:t>
            </a:r>
            <a:endParaRPr lang="en-US" sz="3200" dirty="0">
              <a:latin typeface="Gill Sans MT" pitchFamily="34" charset="-18"/>
            </a:endParaRPr>
          </a:p>
        </p:txBody>
      </p:sp>
      <p:sp>
        <p:nvSpPr>
          <p:cNvPr id="1160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Kvůli rychle se měnícímu prostředí často není stabilní a konzistentní systém požadavků na vývoj</a:t>
            </a:r>
            <a:endParaRPr lang="en-US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Proto je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cs-CZ" dirty="0" smtClean="0">
                <a:latin typeface="Gill Sans MT" pitchFamily="34" charset="-18"/>
              </a:rPr>
              <a:t>vodopádový model nepraktický a vývoj založený na iteracích specifikací a distribucí je jediný způsob, jak dodat software rychle</a:t>
            </a:r>
            <a:endParaRPr lang="en-US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Proces vývoje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Základním cílem 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zvýšení efektivity klíčových podnikových procesů pro pracovníky, kteří využívají počítačovou podporu softwarových řešení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Vlastnosti procesů RAD</a:t>
            </a:r>
            <a:endParaRPr lang="en-US" sz="3200" dirty="0">
              <a:latin typeface="Gill Sans MT" pitchFamily="34" charset="-18"/>
            </a:endParaRPr>
          </a:p>
        </p:txBody>
      </p:sp>
      <p:sp>
        <p:nvSpPr>
          <p:cNvPr id="1161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Gill Sans MT" pitchFamily="34" charset="-18"/>
              </a:rPr>
              <a:t>Procesy specifikace, návrhu a implementace jsou paralelní. Není žádná detailní specifikace a dokumentace návrhu je minimalizována</a:t>
            </a:r>
          </a:p>
          <a:p>
            <a:r>
              <a:rPr lang="cs-CZ" sz="2400" dirty="0" smtClean="0">
                <a:latin typeface="Gill Sans MT" pitchFamily="34" charset="-18"/>
              </a:rPr>
              <a:t>Systém je vyvíjen přírůstkově. Uživatel hodnotí každý přírůstek a dává návrhy pro další přírůstky</a:t>
            </a:r>
            <a:endParaRPr lang="en-US" sz="2400" dirty="0">
              <a:latin typeface="Gill Sans MT" pitchFamily="34" charset="-18"/>
            </a:endParaRPr>
          </a:p>
          <a:p>
            <a:r>
              <a:rPr lang="cs-CZ" sz="2400" dirty="0" smtClean="0">
                <a:latin typeface="Gill Sans MT" pitchFamily="34" charset="-18"/>
              </a:rPr>
              <a:t>Uživatelská rozhraní jsou vyvíjena s využitím interaktivních vývojových nástrojů</a:t>
            </a:r>
            <a:endParaRPr lang="en-US" sz="2400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>
                <a:latin typeface="Gill Sans MT" pitchFamily="34" charset="-18"/>
              </a:rPr>
              <a:t>Prototypování</a:t>
            </a:r>
            <a:r>
              <a:rPr lang="cs-CZ" sz="3200" dirty="0" smtClean="0">
                <a:latin typeface="Gill Sans MT" pitchFamily="34" charset="-18"/>
              </a:rPr>
              <a:t> (</a:t>
            </a:r>
            <a:r>
              <a:rPr lang="en-US" sz="3200" dirty="0" smtClean="0">
                <a:latin typeface="Gill Sans MT" pitchFamily="34" charset="-18"/>
              </a:rPr>
              <a:t>Prototyping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en-US" sz="3200" dirty="0">
              <a:latin typeface="Gill Sans MT" pitchFamily="34" charset="-18"/>
            </a:endParaRPr>
          </a:p>
        </p:txBody>
      </p:sp>
      <p:sp>
        <p:nvSpPr>
          <p:cNvPr id="1164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Pro vývoj některých velkých systémů může být iterativní vývoj a distribuce nepraktická především v případě několika týmů pracujících na různých místech</a:t>
            </a:r>
            <a:endParaRPr lang="en-US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Při </a:t>
            </a:r>
            <a:r>
              <a:rPr lang="cs-CZ" dirty="0" err="1" smtClean="0">
                <a:latin typeface="Gill Sans MT" pitchFamily="34" charset="-18"/>
              </a:rPr>
              <a:t>prototypování</a:t>
            </a:r>
            <a:r>
              <a:rPr lang="cs-CZ" dirty="0" smtClean="0">
                <a:latin typeface="Gill Sans MT" pitchFamily="34" charset="-18"/>
              </a:rPr>
              <a:t> je vyvinut experimentální systém, který slouží pro formulaci požadavků. Tento experimentální systém je zahozen v okamžiku, kdy je dokončena specifikace systému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Agilní vývoj aplikací</a:t>
            </a:r>
            <a:endParaRPr lang="en-US" sz="3200" dirty="0"/>
          </a:p>
        </p:txBody>
      </p:sp>
      <p:sp>
        <p:nvSpPr>
          <p:cNvPr id="1166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Gill Sans MT" pitchFamily="34" charset="-18"/>
              </a:rPr>
              <a:t>Nespokojenost s vysokými náklady vedla k vývoji agilních metod. Tyto metody:  </a:t>
            </a:r>
          </a:p>
          <a:p>
            <a:pPr lvl="1"/>
            <a:r>
              <a:rPr lang="cs-CZ" sz="2000" dirty="0" smtClean="0">
                <a:latin typeface="Gill Sans MT" pitchFamily="34" charset="-18"/>
              </a:rPr>
              <a:t>se soustřeďují spíše na kódování (programování) než na návrh</a:t>
            </a:r>
          </a:p>
          <a:p>
            <a:pPr lvl="1"/>
            <a:r>
              <a:rPr lang="cs-CZ" sz="2000" dirty="0" smtClean="0">
                <a:latin typeface="Gill Sans MT" pitchFamily="34" charset="-18"/>
              </a:rPr>
              <a:t>jsou založeny na iterativním přístupu </a:t>
            </a:r>
            <a:endParaRPr lang="en-US" sz="2000" dirty="0">
              <a:latin typeface="Gill Sans MT" pitchFamily="34" charset="-18"/>
            </a:endParaRPr>
          </a:p>
          <a:p>
            <a:pPr lvl="1"/>
            <a:r>
              <a:rPr lang="cs-CZ" sz="2000" dirty="0" smtClean="0">
                <a:latin typeface="Gill Sans MT" pitchFamily="34" charset="-18"/>
              </a:rPr>
              <a:t>jsou zaměřeny na rychlý vývoj  a distribuci softwaru, který reaguje na měnící se požadavky </a:t>
            </a:r>
          </a:p>
          <a:p>
            <a:r>
              <a:rPr lang="cs-CZ" sz="2400" dirty="0" smtClean="0">
                <a:latin typeface="Gill Sans MT" pitchFamily="34" charset="-18"/>
              </a:rPr>
              <a:t>Agilní metody jsou vhodné především pro malé a středně velké aplikace</a:t>
            </a:r>
            <a:endParaRPr lang="en-US" sz="2400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Principy agilního vývoje aplikací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36240" y="1757392"/>
          <a:ext cx="7896200" cy="45519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23592"/>
                <a:gridCol w="5472608"/>
              </a:tblGrid>
              <a:tr h="409730">
                <a:tc>
                  <a:txBody>
                    <a:bodyPr/>
                    <a:lstStyle/>
                    <a:p>
                      <a:r>
                        <a:rPr lang="cs-CZ" dirty="0" smtClean="0"/>
                        <a:t>Princip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1010292">
                <a:tc>
                  <a:txBody>
                    <a:bodyPr/>
                    <a:lstStyle/>
                    <a:p>
                      <a:r>
                        <a:rPr lang="cs-CZ" dirty="0" smtClean="0"/>
                        <a:t>Zapojení zákazníka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Zákazník</a:t>
                      </a:r>
                      <a:r>
                        <a:rPr lang="cs-CZ" baseline="0" dirty="0" smtClean="0"/>
                        <a:t> definuje požadavky a hodnotí výsledky jednotlivých iterace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1010292">
                <a:tc>
                  <a:txBody>
                    <a:bodyPr/>
                    <a:lstStyle/>
                    <a:p>
                      <a:r>
                        <a:rPr lang="cs-CZ" dirty="0" smtClean="0"/>
                        <a:t>Přírůstkové</a:t>
                      </a:r>
                      <a:r>
                        <a:rPr lang="cs-CZ" baseline="0" dirty="0" smtClean="0"/>
                        <a:t> distribuce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Software je vyvíjen v přírůstcích a zákazník</a:t>
                      </a:r>
                      <a:r>
                        <a:rPr lang="cs-CZ" baseline="0" dirty="0" smtClean="0"/>
                        <a:t> ovlivňuje každou iteraci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07205">
                <a:tc>
                  <a:txBody>
                    <a:bodyPr/>
                    <a:lstStyle/>
                    <a:p>
                      <a:r>
                        <a:rPr lang="cs-CZ" dirty="0" smtClean="0"/>
                        <a:t>Lidé a ne procesy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Lidé se nepřizpůsobují předdefinovaným</a:t>
                      </a:r>
                      <a:r>
                        <a:rPr lang="cs-CZ" baseline="0" dirty="0" smtClean="0"/>
                        <a:t> procesům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07205">
                <a:tc>
                  <a:txBody>
                    <a:bodyPr/>
                    <a:lstStyle/>
                    <a:p>
                      <a:r>
                        <a:rPr lang="cs-CZ" dirty="0" smtClean="0"/>
                        <a:t>Přijetí změny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Požadavky se mění a vývoj se musí přizpůsobit změnám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707205">
                <a:tc>
                  <a:txBody>
                    <a:bodyPr/>
                    <a:lstStyle/>
                    <a:p>
                      <a:r>
                        <a:rPr lang="cs-CZ" dirty="0" smtClean="0"/>
                        <a:t>Jednoduchost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Eliminace komplexnosti,</a:t>
                      </a:r>
                      <a:r>
                        <a:rPr lang="cs-CZ" baseline="0" dirty="0" smtClean="0"/>
                        <a:t> důraz na jednoduchost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97124"/>
            <a:ext cx="8171755" cy="647700"/>
          </a:xfrm>
        </p:spPr>
        <p:txBody>
          <a:bodyPr lIns="91797" tIns="45898" rIns="91797" bIns="45898">
            <a:no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CASE (</a:t>
            </a:r>
            <a:r>
              <a:rPr lang="en-GB" sz="2800" dirty="0" smtClean="0">
                <a:latin typeface="Gill Sans MT" pitchFamily="34" charset="-18"/>
              </a:rPr>
              <a:t>Computer-</a:t>
            </a:r>
            <a:r>
              <a:rPr lang="cs-CZ" sz="2800" dirty="0" smtClean="0">
                <a:latin typeface="Gill Sans MT" pitchFamily="34" charset="-18"/>
              </a:rPr>
              <a:t>A</a:t>
            </a:r>
            <a:r>
              <a:rPr lang="en-GB" sz="2800" dirty="0" err="1" smtClean="0">
                <a:latin typeface="Gill Sans MT" pitchFamily="34" charset="-18"/>
              </a:rPr>
              <a:t>ided</a:t>
            </a:r>
            <a:r>
              <a:rPr lang="en-GB" sz="2800" dirty="0" smtClean="0">
                <a:latin typeface="Gill Sans MT" pitchFamily="34" charset="-18"/>
              </a:rPr>
              <a:t> </a:t>
            </a:r>
            <a:r>
              <a:rPr lang="cs-CZ" sz="2800" dirty="0" smtClean="0">
                <a:latin typeface="Gill Sans MT" pitchFamily="34" charset="-18"/>
              </a:rPr>
              <a:t>S</a:t>
            </a:r>
            <a:r>
              <a:rPr lang="en-GB" sz="2800" dirty="0" err="1" smtClean="0">
                <a:latin typeface="Gill Sans MT" pitchFamily="34" charset="-18"/>
              </a:rPr>
              <a:t>oftware</a:t>
            </a:r>
            <a:r>
              <a:rPr lang="en-GB" sz="2800" dirty="0" smtClean="0">
                <a:latin typeface="Gill Sans MT" pitchFamily="34" charset="-18"/>
              </a:rPr>
              <a:t> </a:t>
            </a:r>
            <a:r>
              <a:rPr lang="cs-CZ" sz="2800" dirty="0" smtClean="0">
                <a:latin typeface="Gill Sans MT" pitchFamily="34" charset="-18"/>
              </a:rPr>
              <a:t>E</a:t>
            </a:r>
            <a:r>
              <a:rPr lang="en-GB" sz="2800" dirty="0" err="1" smtClean="0">
                <a:latin typeface="Gill Sans MT" pitchFamily="34" charset="-18"/>
              </a:rPr>
              <a:t>ngineering</a:t>
            </a:r>
            <a:r>
              <a:rPr lang="cs-CZ" sz="2800" dirty="0" smtClean="0">
                <a:latin typeface="Gill Sans MT" pitchFamily="34" charset="-18"/>
              </a:rPr>
              <a:t>) - počítačem </a:t>
            </a:r>
            <a:r>
              <a:rPr lang="cs-CZ" sz="2800" dirty="0">
                <a:latin typeface="Gill Sans MT" pitchFamily="34" charset="-18"/>
              </a:rPr>
              <a:t>podporovaný softwarový vývoj</a:t>
            </a:r>
            <a:endParaRPr lang="en-GB" sz="2800" dirty="0">
              <a:latin typeface="Gill Sans MT" pitchFamily="34" charset="-18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/>
          <a:lstStyle/>
          <a:p>
            <a:r>
              <a:rPr lang="cs-CZ" sz="2300" dirty="0" smtClean="0">
                <a:latin typeface="Gill Sans MT" pitchFamily="34" charset="-18"/>
              </a:rPr>
              <a:t>Činnosti podporované počítačem</a:t>
            </a:r>
            <a:endParaRPr lang="en-GB" sz="2300" dirty="0">
              <a:latin typeface="Gill Sans MT" pitchFamily="34" charset="-18"/>
            </a:endParaRPr>
          </a:p>
          <a:p>
            <a:pPr lvl="1"/>
            <a:r>
              <a:rPr lang="cs-CZ" sz="2100" dirty="0" smtClean="0">
                <a:latin typeface="Gill Sans MT" pitchFamily="34" charset="-18"/>
              </a:rPr>
              <a:t>Grafické editory pro vývoj systémového modelu</a:t>
            </a:r>
            <a:endParaRPr lang="en-GB" sz="2100" dirty="0">
              <a:latin typeface="Gill Sans MT" pitchFamily="34" charset="-18"/>
            </a:endParaRPr>
          </a:p>
          <a:p>
            <a:pPr lvl="1"/>
            <a:r>
              <a:rPr lang="cs-CZ" sz="2100" dirty="0" smtClean="0">
                <a:latin typeface="Gill Sans MT" pitchFamily="34" charset="-18"/>
              </a:rPr>
              <a:t>Datový slovník pro správu prvků návrhu</a:t>
            </a:r>
            <a:endParaRPr lang="en-GB" sz="2100" dirty="0">
              <a:latin typeface="Gill Sans MT" pitchFamily="34" charset="-18"/>
            </a:endParaRPr>
          </a:p>
          <a:p>
            <a:pPr lvl="1"/>
            <a:r>
              <a:rPr lang="cs-CZ" sz="2100" dirty="0" smtClean="0">
                <a:latin typeface="Gill Sans MT" pitchFamily="34" charset="-18"/>
              </a:rPr>
              <a:t>Grafické nástroje pro tvorbu uživatelského rozhraní</a:t>
            </a:r>
            <a:endParaRPr lang="en-GB" sz="2100" dirty="0">
              <a:latin typeface="Gill Sans MT" pitchFamily="34" charset="-18"/>
            </a:endParaRPr>
          </a:p>
          <a:p>
            <a:pPr lvl="1"/>
            <a:r>
              <a:rPr lang="cs-CZ" sz="2100" dirty="0" smtClean="0">
                <a:latin typeface="Gill Sans MT" pitchFamily="34" charset="-18"/>
              </a:rPr>
              <a:t>Programy pro hledání chyb (</a:t>
            </a:r>
            <a:r>
              <a:rPr lang="en-GB" sz="2100" dirty="0" smtClean="0">
                <a:latin typeface="Gill Sans MT" pitchFamily="34" charset="-18"/>
              </a:rPr>
              <a:t>Debugger</a:t>
            </a:r>
            <a:r>
              <a:rPr lang="cs-CZ" sz="2100" dirty="0" smtClean="0">
                <a:latin typeface="Gill Sans MT" pitchFamily="34" charset="-18"/>
              </a:rPr>
              <a:t>)</a:t>
            </a:r>
            <a:endParaRPr lang="en-GB" sz="2100" dirty="0">
              <a:latin typeface="Gill Sans MT" pitchFamily="34" charset="-18"/>
            </a:endParaRPr>
          </a:p>
          <a:p>
            <a:pPr lvl="1"/>
            <a:r>
              <a:rPr lang="cs-CZ" sz="2100" dirty="0" smtClean="0">
                <a:latin typeface="Gill Sans MT" pitchFamily="34" charset="-18"/>
              </a:rPr>
              <a:t>Překladače pro generování nových verzí programu</a:t>
            </a:r>
            <a:endParaRPr lang="en-GB" sz="21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797" tIns="45898" rIns="91797" bIns="45898"/>
          <a:lstStyle/>
          <a:p>
            <a:r>
              <a:rPr lang="cs-CZ" sz="3200" dirty="0" smtClean="0">
                <a:latin typeface="Gill Sans MT" pitchFamily="34" charset="-18"/>
              </a:rPr>
              <a:t>Technologie nástrojů CASE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Použití CASE nástrojů vedlo ke znatelnému zkvalitnění vývoje, ale nepřineslo zásadní změny, které se očekávaly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Softwarový vývoj vyžaduje kreativní myšlení a ten nelze snadno automatizovat</a:t>
            </a:r>
            <a:endParaRPr lang="en-GB" dirty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Softwarový vývoje je týmová činnost, většinu vývoje představuje týmová interakce, které CASE nástroje přímo nepodporují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797" tIns="45898" rIns="91797" bIns="45898"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Nástroje </a:t>
            </a:r>
            <a:r>
              <a:rPr lang="en-GB" sz="3200" dirty="0" smtClean="0">
                <a:latin typeface="Gill Sans MT" pitchFamily="34" charset="-18"/>
              </a:rPr>
              <a:t>CASE </a:t>
            </a:r>
            <a:r>
              <a:rPr lang="cs-CZ" sz="3200" dirty="0" smtClean="0">
                <a:latin typeface="Gill Sans MT" pitchFamily="34" charset="-18"/>
              </a:rPr>
              <a:t>podle stupně integrace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 lIns="91797" tIns="45898" rIns="91797" bIns="45898"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Nástroje (</a:t>
            </a:r>
            <a:r>
              <a:rPr lang="en-GB" dirty="0" smtClean="0">
                <a:latin typeface="Gill Sans MT" pitchFamily="34" charset="-18"/>
              </a:rPr>
              <a:t>Tools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en-GB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Podporují individuální procesní úkoly jako je kontrola konzistence návrhu, editace textů apod.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Pracovní stoly  (</a:t>
            </a:r>
            <a:r>
              <a:rPr lang="en-GB" dirty="0" smtClean="0">
                <a:latin typeface="Gill Sans MT" pitchFamily="34" charset="-18"/>
              </a:rPr>
              <a:t>Workbenches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en-GB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Podporují procesní fáze jako je specifikace nebo návrh, obvykle obsahují několik nástrojů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Prostředí (</a:t>
            </a:r>
            <a:r>
              <a:rPr lang="en-GB" dirty="0" smtClean="0">
                <a:latin typeface="Gill Sans MT" pitchFamily="34" charset="-18"/>
              </a:rPr>
              <a:t>Environments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en-GB" dirty="0">
              <a:latin typeface="Gill Sans MT" pitchFamily="34" charset="-18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Podporují všechny podstatné části </a:t>
            </a:r>
            <a:r>
              <a:rPr lang="cs-CZ" dirty="0" err="1" smtClean="0">
                <a:latin typeface="Gill Sans MT" pitchFamily="34" charset="-18"/>
              </a:rPr>
              <a:t>sofwarového</a:t>
            </a:r>
            <a:r>
              <a:rPr lang="cs-CZ" dirty="0" smtClean="0">
                <a:latin typeface="Gill Sans MT" pitchFamily="34" charset="-18"/>
              </a:rPr>
              <a:t> vývoje, obvykle obsahují několik Pracovních stolů (</a:t>
            </a:r>
            <a:r>
              <a:rPr lang="cs-CZ" dirty="0" err="1" smtClean="0">
                <a:latin typeface="Gill Sans MT" pitchFamily="34" charset="-18"/>
              </a:rPr>
              <a:t>Workbenches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66192"/>
            <a:ext cx="8748464" cy="9906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Rozvoj IS může probíhat těmito způsoby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971600" y="1957288"/>
          <a:ext cx="7344816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3 složky analýzy a návrhu IS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475656" y="1772816"/>
          <a:ext cx="6480720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Analýza a návrh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153400" cy="44958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Přístup může být orientován: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115616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Analýza a návrh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Široké spektrum technik pro různé fáze životního cyklu vývoje: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čistě formální (např. </a:t>
            </a:r>
            <a:r>
              <a:rPr lang="cs-CZ" dirty="0" err="1" smtClean="0">
                <a:latin typeface="Gill Sans MT" pitchFamily="34" charset="-18"/>
              </a:rPr>
              <a:t>Petriho</a:t>
            </a:r>
            <a:r>
              <a:rPr lang="cs-CZ" dirty="0" smtClean="0">
                <a:latin typeface="Gill Sans MT" pitchFamily="34" charset="-18"/>
              </a:rPr>
              <a:t> sítě)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cílem je jednoznačnost a úplnost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poloformální</a:t>
            </a:r>
            <a:r>
              <a:rPr lang="cs-CZ" dirty="0" smtClean="0">
                <a:latin typeface="Gill Sans MT" pitchFamily="34" charset="-18"/>
              </a:rPr>
              <a:t> techniky (např. jazyk UML - standardní jazyk pro zobrazení, specifikaci, konstrukci a dokumentaci prvků systémů nejčastěji se softwarovou charakteristikou)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nyní nejpopulárnější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neformální techniky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40" tIns="44623" rIns="90840" bIns="44623">
            <a:normAutofit/>
          </a:bodyPr>
          <a:lstStyle/>
          <a:p>
            <a:r>
              <a:rPr lang="cs-CZ" sz="3200" dirty="0">
                <a:latin typeface="Gill Sans MT" pitchFamily="34" charset="-18"/>
              </a:rPr>
              <a:t>P</a:t>
            </a:r>
            <a:r>
              <a:rPr lang="cs-CZ" sz="3200" dirty="0" smtClean="0">
                <a:latin typeface="Gill Sans MT" pitchFamily="34" charset="-18"/>
              </a:rPr>
              <a:t>roces vývoje IS (softwarový proces)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840" tIns="44623" rIns="90840" bIns="44623">
            <a:norm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Strukturovaná množina aktivit, která zahrnuje:</a:t>
            </a:r>
            <a:endParaRPr lang="en-GB" sz="2800" dirty="0">
              <a:latin typeface="Gill Sans MT" pitchFamily="34" charset="-18"/>
            </a:endParaRPr>
          </a:p>
          <a:p>
            <a:pPr lvl="1"/>
            <a:r>
              <a:rPr lang="cs-CZ" sz="2800" dirty="0" smtClean="0">
                <a:latin typeface="Gill Sans MT" pitchFamily="34" charset="-18"/>
              </a:rPr>
              <a:t>specifikace</a:t>
            </a:r>
            <a:endParaRPr lang="en-GB" sz="2800" dirty="0">
              <a:latin typeface="Gill Sans MT" pitchFamily="34" charset="-18"/>
            </a:endParaRPr>
          </a:p>
          <a:p>
            <a:pPr lvl="1"/>
            <a:r>
              <a:rPr lang="cs-CZ" sz="2800" dirty="0" smtClean="0">
                <a:latin typeface="Gill Sans MT" pitchFamily="34" charset="-18"/>
              </a:rPr>
              <a:t>návrh</a:t>
            </a:r>
            <a:endParaRPr lang="en-GB" sz="2800" dirty="0">
              <a:latin typeface="Gill Sans MT" pitchFamily="34" charset="-18"/>
            </a:endParaRPr>
          </a:p>
          <a:p>
            <a:pPr lvl="1"/>
            <a:r>
              <a:rPr lang="cs-CZ" sz="2800" dirty="0" smtClean="0">
                <a:latin typeface="Gill Sans MT" pitchFamily="34" charset="-18"/>
              </a:rPr>
              <a:t>ověření</a:t>
            </a:r>
            <a:endParaRPr lang="en-GB" sz="2800" dirty="0">
              <a:latin typeface="Gill Sans MT" pitchFamily="34" charset="-18"/>
            </a:endParaRPr>
          </a:p>
          <a:p>
            <a:pPr lvl="1"/>
            <a:r>
              <a:rPr lang="cs-CZ" sz="2800" dirty="0" smtClean="0">
                <a:latin typeface="Gill Sans MT" pitchFamily="34" charset="-18"/>
              </a:rPr>
              <a:t>další vývoj</a:t>
            </a:r>
            <a:endParaRPr lang="en-GB" sz="2800" dirty="0">
              <a:latin typeface="Gill Sans MT" pitchFamily="34" charset="-18"/>
            </a:endParaRPr>
          </a:p>
          <a:p>
            <a:r>
              <a:rPr lang="cs-CZ" sz="2800" dirty="0" smtClean="0">
                <a:latin typeface="Gill Sans MT" pitchFamily="34" charset="-18"/>
              </a:rPr>
              <a:t>Model softwarového procesu – abstraktní reprezentace procesu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Generické modely softwarového procesu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Model softwarového procesu</a:t>
            </a:r>
            <a:r>
              <a:rPr lang="cs-CZ" dirty="0"/>
              <a:t> představuje abstraktní reprezentaci tohoto procesu.</a:t>
            </a:r>
            <a:endParaRPr lang="en-US" dirty="0"/>
          </a:p>
          <a:p>
            <a:r>
              <a:rPr lang="cs-CZ" b="1" dirty="0"/>
              <a:t>Generický model</a:t>
            </a:r>
            <a:r>
              <a:rPr lang="cs-CZ" dirty="0"/>
              <a:t> pak představuje </a:t>
            </a:r>
            <a:r>
              <a:rPr lang="cs-CZ" b="1" dirty="0" smtClean="0"/>
              <a:t>šablonu</a:t>
            </a:r>
            <a:r>
              <a:rPr lang="cs-CZ" dirty="0" smtClean="0"/>
              <a:t> </a:t>
            </a:r>
            <a:r>
              <a:rPr lang="cs-CZ" dirty="0"/>
              <a:t>pro celou množinu (třídu) modelů, které mají společné rysy obsažené v generickém modelu.</a:t>
            </a:r>
            <a:endParaRPr lang="en-US" dirty="0"/>
          </a:p>
          <a:p>
            <a:r>
              <a:rPr lang="cs-CZ" dirty="0"/>
              <a:t>Na základě modelu softwarového procesu si můžeme představit řadu konkrétních softwarových procesů v organizacích, které vyvíjejí IS, včetně dodavatelů IS.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852963640"/>
      </p:ext>
    </p:extLst>
  </p:cSld>
  <p:clrMapOvr>
    <a:masterClrMapping/>
  </p:clrMapOvr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664</TotalTime>
  <Words>1403</Words>
  <Application>Microsoft Office PowerPoint</Application>
  <PresentationFormat>Předvádění na obrazovce (4:3)</PresentationFormat>
  <Paragraphs>229</Paragraphs>
  <Slides>36</Slides>
  <Notes>36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MU_PPTprezentace_sablona_CZ</vt:lpstr>
      <vt:lpstr>1_Směsi</vt:lpstr>
      <vt:lpstr>2_Směsi</vt:lpstr>
      <vt:lpstr>1_MU_PPTprezentace_sablona_CZ</vt:lpstr>
      <vt:lpstr>3_Směsi</vt:lpstr>
      <vt:lpstr>Základy projektování informačních systémů  Jaroslav Šmarda</vt:lpstr>
      <vt:lpstr>Základy projektování IS</vt:lpstr>
      <vt:lpstr>Proces vývoje IS</vt:lpstr>
      <vt:lpstr>Rozvoj IS může probíhat těmito způsoby</vt:lpstr>
      <vt:lpstr>3 složky analýzy a návrhu IS</vt:lpstr>
      <vt:lpstr>Analýza a návrh IS</vt:lpstr>
      <vt:lpstr>Analýza a návrh IS</vt:lpstr>
      <vt:lpstr>Proces vývoje IS (softwarový proces)</vt:lpstr>
      <vt:lpstr>Generické modely softwarového procesu</vt:lpstr>
      <vt:lpstr>Generické modely softwarového procesu</vt:lpstr>
      <vt:lpstr>Vodopádový model</vt:lpstr>
      <vt:lpstr>Problémy vodopádového modelu</vt:lpstr>
      <vt:lpstr>Evoluční vývoj</vt:lpstr>
      <vt:lpstr>Evoluční vývoj</vt:lpstr>
      <vt:lpstr>Evoluční vývoj</vt:lpstr>
      <vt:lpstr>Komponentový vývoj</vt:lpstr>
      <vt:lpstr>Principy komponentového vývoje</vt:lpstr>
      <vt:lpstr>Komponenta jako poskytovatel služby</vt:lpstr>
      <vt:lpstr>Komponentové rozhraní</vt:lpstr>
      <vt:lpstr>Iterace jako základ vývoje IS</vt:lpstr>
      <vt:lpstr>Iterace jako základ vývoje IS</vt:lpstr>
      <vt:lpstr>Iterační vývoj - přírůstkový</vt:lpstr>
      <vt:lpstr>Výhody iteračního přírůstkového vývoje</vt:lpstr>
      <vt:lpstr>Iterační vývoj - extrémní programování</vt:lpstr>
      <vt:lpstr>Iterační vývoj - spirálový</vt:lpstr>
      <vt:lpstr>Spirálový model vývojového procesu</vt:lpstr>
      <vt:lpstr>Sektory spirálového procesu</vt:lpstr>
      <vt:lpstr>Rychlý vývoj aplikací  (RAD Rapid Application Development)</vt:lpstr>
      <vt:lpstr>Požadavky</vt:lpstr>
      <vt:lpstr>Vlastnosti procesů RAD</vt:lpstr>
      <vt:lpstr>Prototypování (Prototyping)</vt:lpstr>
      <vt:lpstr>Agilní vývoj aplikací</vt:lpstr>
      <vt:lpstr>Principy agilního vývoje aplikací</vt:lpstr>
      <vt:lpstr>CASE (Computer-Aided Software Engineering) - počítačem podporovaný softwarový vývoj</vt:lpstr>
      <vt:lpstr>Technologie nástrojů CASE</vt:lpstr>
      <vt:lpstr>Nástroje CASE podle stupně integrace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106</cp:revision>
  <dcterms:created xsi:type="dcterms:W3CDTF">2010-09-06T19:37:37Z</dcterms:created>
  <dcterms:modified xsi:type="dcterms:W3CDTF">2012-07-25T19:58:43Z</dcterms:modified>
</cp:coreProperties>
</file>