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47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Layouts/slideLayout46.xml" ContentType="application/vnd.openxmlformats-officedocument.presentationml.slideLayout+xml"/>
  <Override PartName="/ppt/diagrams/colors11.xml" ContentType="application/vnd.openxmlformats-officedocument.drawingml.diagramColors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41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diagrams/drawing3.xml" ContentType="application/vnd.ms-office.drawingml.diagramDrawing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diagrams/data7.xml" ContentType="application/vnd.openxmlformats-officedocument.drawingml.diagramData+xml"/>
  <Override PartName="/ppt/notesSlides/notesSlide13.xml" ContentType="application/vnd.openxmlformats-officedocument.presentationml.notesSlide+xml"/>
  <Override PartName="/ppt/diagrams/colors9.xml" ContentType="application/vnd.openxmlformats-officedocument.drawingml.diagramColors+xml"/>
  <Override PartName="/ppt/notesSlides/notesSlide42.xml" ContentType="application/vnd.openxmlformats-officedocument.presentationml.notesSlide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rawing8.xml" ContentType="application/vnd.ms-office.drawingml.diagramDrawing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Masters/slideMaster5.xml" ContentType="application/vnd.openxmlformats-officedocument.presentationml.slideMaster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Override PartName="/ppt/diagrams/data11.xml" ContentType="application/vnd.openxmlformats-officedocument.drawingml.diagramData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notesSlides/notesSlide37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notesSlides/notesSlide15.xml" ContentType="application/vnd.openxmlformats-officedocument.presentationml.notesSlide+xml"/>
  <Override PartName="/ppt/diagrams/data9.xml" ContentType="application/vnd.openxmlformats-officedocument.drawingml.diagramData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notesSlides/notesSlide11.xml" ContentType="application/vnd.openxmlformats-officedocument.presentationml.notesSlide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notesSlides/notesSlide45.xml" ContentType="application/vnd.openxmlformats-officedocument.presentationml.notesSlide+xml"/>
  <Override PartName="/ppt/slides/slide32.xml" ContentType="application/vnd.openxmlformats-officedocument.presentationml.slide+xml"/>
  <Override PartName="/ppt/slideLayouts/slideLayout42.xml" ContentType="application/vnd.openxmlformats-officedocument.presentationml.slideLayout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23.xml" ContentType="application/vnd.openxmlformats-officedocument.presentationml.notesSlide+xml"/>
  <Override PartName="/ppt/diagrams/colors8.xml" ContentType="application/vnd.openxmlformats-officedocument.drawingml.diagramColors+xml"/>
  <Override PartName="/ppt/notesSlides/notesSlide12.xml" ContentType="application/vnd.openxmlformats-officedocument.presentationml.notesSlide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diagrams/quickStyle7.xml" ContentType="application/vnd.openxmlformats-officedocument.drawingml.diagramStyle+xml"/>
  <Override PartName="/ppt/slides/slide48.xml" ContentType="application/vnd.openxmlformats-officedocument.presentationml.slide+xml"/>
  <Override PartName="/ppt/notesSlides/notesSlide3.xml" ContentType="application/vnd.openxmlformats-officedocument.presentationml.notesSlide+xml"/>
  <Override PartName="/ppt/diagrams/colors12.xml" ContentType="application/vnd.openxmlformats-officedocument.drawingml.diagramColors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notesSlides/notesSlide39.xml" ContentType="application/vnd.openxmlformats-officedocument.presentationml.notesSlide+xml"/>
  <Override PartName="/ppt/diagrams/data14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  <p:sldMasterId id="2147484165" r:id="rId2"/>
    <p:sldMasterId id="2147484177" r:id="rId3"/>
    <p:sldMasterId id="2147484189" r:id="rId4"/>
    <p:sldMasterId id="2147484201" r:id="rId5"/>
  </p:sldMasterIdLst>
  <p:notesMasterIdLst>
    <p:notesMasterId r:id="rId56"/>
  </p:notesMasterIdLst>
  <p:sldIdLst>
    <p:sldId id="306" r:id="rId6"/>
    <p:sldId id="257" r:id="rId7"/>
    <p:sldId id="258" r:id="rId8"/>
    <p:sldId id="297" r:id="rId9"/>
    <p:sldId id="259" r:id="rId10"/>
    <p:sldId id="261" r:id="rId11"/>
    <p:sldId id="298" r:id="rId12"/>
    <p:sldId id="260" r:id="rId13"/>
    <p:sldId id="262" r:id="rId14"/>
    <p:sldId id="263" r:id="rId15"/>
    <p:sldId id="264" r:id="rId16"/>
    <p:sldId id="265" r:id="rId17"/>
    <p:sldId id="299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9" r:id="rId31"/>
    <p:sldId id="300" r:id="rId32"/>
    <p:sldId id="280" r:id="rId33"/>
    <p:sldId id="278" r:id="rId34"/>
    <p:sldId id="281" r:id="rId35"/>
    <p:sldId id="288" r:id="rId36"/>
    <p:sldId id="304" r:id="rId37"/>
    <p:sldId id="305" r:id="rId38"/>
    <p:sldId id="284" r:id="rId39"/>
    <p:sldId id="301" r:id="rId40"/>
    <p:sldId id="285" r:id="rId41"/>
    <p:sldId id="286" r:id="rId42"/>
    <p:sldId id="282" r:id="rId43"/>
    <p:sldId id="287" r:id="rId44"/>
    <p:sldId id="289" r:id="rId45"/>
    <p:sldId id="302" r:id="rId46"/>
    <p:sldId id="290" r:id="rId47"/>
    <p:sldId id="291" r:id="rId48"/>
    <p:sldId id="303" r:id="rId49"/>
    <p:sldId id="283" r:id="rId50"/>
    <p:sldId id="292" r:id="rId51"/>
    <p:sldId id="293" r:id="rId52"/>
    <p:sldId id="294" r:id="rId53"/>
    <p:sldId id="295" r:id="rId54"/>
    <p:sldId id="296" r:id="rId5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608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F7E6EA-D3DC-4D49-B298-A34A3D0821E1}" type="doc">
      <dgm:prSet loTypeId="urn:microsoft.com/office/officeart/2005/8/layout/vList3#1" loCatId="list" qsTypeId="urn:microsoft.com/office/officeart/2005/8/quickstyle/3d5" qsCatId="3D" csTypeId="urn:microsoft.com/office/officeart/2005/8/colors/accent0_3" csCatId="mainScheme" phldr="1"/>
      <dgm:spPr/>
    </dgm:pt>
    <dgm:pt modelId="{2AE57207-DD1D-4C20-B44E-23929B385719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Kolik to bude stát?	</a:t>
          </a:r>
          <a:endParaRPr lang="cs-CZ" dirty="0"/>
        </a:p>
      </dgm:t>
    </dgm:pt>
    <dgm:pt modelId="{29B4DFC7-7820-4D58-BE2C-0530A5596B2C}" type="parTrans" cxnId="{F44E7946-8171-4CB8-941B-9E65459139CF}">
      <dgm:prSet/>
      <dgm:spPr/>
      <dgm:t>
        <a:bodyPr/>
        <a:lstStyle/>
        <a:p>
          <a:endParaRPr lang="cs-CZ"/>
        </a:p>
      </dgm:t>
    </dgm:pt>
    <dgm:pt modelId="{84594AC6-E208-4A06-8CF9-0AEE0E3930B4}" type="sibTrans" cxnId="{F44E7946-8171-4CB8-941B-9E65459139CF}">
      <dgm:prSet/>
      <dgm:spPr/>
      <dgm:t>
        <a:bodyPr/>
        <a:lstStyle/>
        <a:p>
          <a:endParaRPr lang="cs-CZ"/>
        </a:p>
      </dgm:t>
    </dgm:pt>
    <dgm:pt modelId="{6E81F9FF-93C4-4A46-94D8-D395D4982A79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Jak dlouho to bude trvat?</a:t>
          </a:r>
          <a:endParaRPr lang="cs-CZ" dirty="0"/>
        </a:p>
      </dgm:t>
    </dgm:pt>
    <dgm:pt modelId="{971DE661-777C-423B-983B-E0C0FBE4A3B5}" type="parTrans" cxnId="{12F5426F-84EF-4BDA-A449-80A2B0B66C5C}">
      <dgm:prSet/>
      <dgm:spPr/>
      <dgm:t>
        <a:bodyPr/>
        <a:lstStyle/>
        <a:p>
          <a:endParaRPr lang="cs-CZ"/>
        </a:p>
      </dgm:t>
    </dgm:pt>
    <dgm:pt modelId="{15CAB258-E894-4333-8732-6F8C537AC334}" type="sibTrans" cxnId="{12F5426F-84EF-4BDA-A449-80A2B0B66C5C}">
      <dgm:prSet/>
      <dgm:spPr/>
      <dgm:t>
        <a:bodyPr/>
        <a:lstStyle/>
        <a:p>
          <a:endParaRPr lang="cs-CZ"/>
        </a:p>
      </dgm:t>
    </dgm:pt>
    <dgm:pt modelId="{59F08F31-D318-49CB-85CD-8927F14F16A8}" type="pres">
      <dgm:prSet presAssocID="{B2F7E6EA-D3DC-4D49-B298-A34A3D0821E1}" presName="linearFlow" presStyleCnt="0">
        <dgm:presLayoutVars>
          <dgm:dir/>
          <dgm:resizeHandles val="exact"/>
        </dgm:presLayoutVars>
      </dgm:prSet>
      <dgm:spPr/>
    </dgm:pt>
    <dgm:pt modelId="{7AEBA6D9-9653-4926-92E0-61B7BDCA9A06}" type="pres">
      <dgm:prSet presAssocID="{2AE57207-DD1D-4C20-B44E-23929B385719}" presName="composite" presStyleCnt="0"/>
      <dgm:spPr/>
    </dgm:pt>
    <dgm:pt modelId="{60D87B66-7FAA-49AD-BA83-F4D8DC896F3D}" type="pres">
      <dgm:prSet presAssocID="{2AE57207-DD1D-4C20-B44E-23929B385719}" presName="imgShp" presStyleLbl="fgImgPlace1" presStyleIdx="0" presStyleCnt="2"/>
      <dgm:spPr/>
    </dgm:pt>
    <dgm:pt modelId="{E10CB66A-202F-46F4-BCAC-DA03177412BE}" type="pres">
      <dgm:prSet presAssocID="{2AE57207-DD1D-4C20-B44E-23929B385719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82BD408-C848-4511-BD0B-48E8F64F71F2}" type="pres">
      <dgm:prSet presAssocID="{84594AC6-E208-4A06-8CF9-0AEE0E3930B4}" presName="spacing" presStyleCnt="0"/>
      <dgm:spPr/>
    </dgm:pt>
    <dgm:pt modelId="{BDCD88F5-4CBB-447F-84C1-47E963D540BC}" type="pres">
      <dgm:prSet presAssocID="{6E81F9FF-93C4-4A46-94D8-D395D4982A79}" presName="composite" presStyleCnt="0"/>
      <dgm:spPr/>
    </dgm:pt>
    <dgm:pt modelId="{B0D143D2-F4FD-496F-976A-51C3F87ECBAE}" type="pres">
      <dgm:prSet presAssocID="{6E81F9FF-93C4-4A46-94D8-D395D4982A79}" presName="imgShp" presStyleLbl="fgImgPlace1" presStyleIdx="1" presStyleCnt="2"/>
      <dgm:spPr/>
    </dgm:pt>
    <dgm:pt modelId="{8E5597E4-8472-4F37-9F02-42B2EFDA4BCA}" type="pres">
      <dgm:prSet presAssocID="{6E81F9FF-93C4-4A46-94D8-D395D4982A79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9974838-C5D9-4D22-98F5-3078E3A14F42}" type="presOf" srcId="{6E81F9FF-93C4-4A46-94D8-D395D4982A79}" destId="{8E5597E4-8472-4F37-9F02-42B2EFDA4BCA}" srcOrd="0" destOrd="0" presId="urn:microsoft.com/office/officeart/2005/8/layout/vList3#1"/>
    <dgm:cxn modelId="{12F5426F-84EF-4BDA-A449-80A2B0B66C5C}" srcId="{B2F7E6EA-D3DC-4D49-B298-A34A3D0821E1}" destId="{6E81F9FF-93C4-4A46-94D8-D395D4982A79}" srcOrd="1" destOrd="0" parTransId="{971DE661-777C-423B-983B-E0C0FBE4A3B5}" sibTransId="{15CAB258-E894-4333-8732-6F8C537AC334}"/>
    <dgm:cxn modelId="{F44E7946-8171-4CB8-941B-9E65459139CF}" srcId="{B2F7E6EA-D3DC-4D49-B298-A34A3D0821E1}" destId="{2AE57207-DD1D-4C20-B44E-23929B385719}" srcOrd="0" destOrd="0" parTransId="{29B4DFC7-7820-4D58-BE2C-0530A5596B2C}" sibTransId="{84594AC6-E208-4A06-8CF9-0AEE0E3930B4}"/>
    <dgm:cxn modelId="{AE368477-B039-4B25-9BAC-01214D029D05}" type="presOf" srcId="{B2F7E6EA-D3DC-4D49-B298-A34A3D0821E1}" destId="{59F08F31-D318-49CB-85CD-8927F14F16A8}" srcOrd="0" destOrd="0" presId="urn:microsoft.com/office/officeart/2005/8/layout/vList3#1"/>
    <dgm:cxn modelId="{84A61DD5-6A09-4BAD-AA0C-9DE17D9478FE}" type="presOf" srcId="{2AE57207-DD1D-4C20-B44E-23929B385719}" destId="{E10CB66A-202F-46F4-BCAC-DA03177412BE}" srcOrd="0" destOrd="0" presId="urn:microsoft.com/office/officeart/2005/8/layout/vList3#1"/>
    <dgm:cxn modelId="{22E7AD60-15FE-433F-B87C-BB39DF506A08}" type="presParOf" srcId="{59F08F31-D318-49CB-85CD-8927F14F16A8}" destId="{7AEBA6D9-9653-4926-92E0-61B7BDCA9A06}" srcOrd="0" destOrd="0" presId="urn:microsoft.com/office/officeart/2005/8/layout/vList3#1"/>
    <dgm:cxn modelId="{298A20C0-8C38-4C09-8561-57259F968598}" type="presParOf" srcId="{7AEBA6D9-9653-4926-92E0-61B7BDCA9A06}" destId="{60D87B66-7FAA-49AD-BA83-F4D8DC896F3D}" srcOrd="0" destOrd="0" presId="urn:microsoft.com/office/officeart/2005/8/layout/vList3#1"/>
    <dgm:cxn modelId="{41ED5E6E-0317-403F-AE20-B38AD0DC926D}" type="presParOf" srcId="{7AEBA6D9-9653-4926-92E0-61B7BDCA9A06}" destId="{E10CB66A-202F-46F4-BCAC-DA03177412BE}" srcOrd="1" destOrd="0" presId="urn:microsoft.com/office/officeart/2005/8/layout/vList3#1"/>
    <dgm:cxn modelId="{CBABD0D3-6E32-477B-9C73-60A848568015}" type="presParOf" srcId="{59F08F31-D318-49CB-85CD-8927F14F16A8}" destId="{B82BD408-C848-4511-BD0B-48E8F64F71F2}" srcOrd="1" destOrd="0" presId="urn:microsoft.com/office/officeart/2005/8/layout/vList3#1"/>
    <dgm:cxn modelId="{8B6C6171-0B90-4F60-8587-0E58404A8867}" type="presParOf" srcId="{59F08F31-D318-49CB-85CD-8927F14F16A8}" destId="{BDCD88F5-4CBB-447F-84C1-47E963D540BC}" srcOrd="2" destOrd="0" presId="urn:microsoft.com/office/officeart/2005/8/layout/vList3#1"/>
    <dgm:cxn modelId="{086386F1-059E-4E29-BB0C-F133B69D363A}" type="presParOf" srcId="{BDCD88F5-4CBB-447F-84C1-47E963D540BC}" destId="{B0D143D2-F4FD-496F-976A-51C3F87ECBAE}" srcOrd="0" destOrd="0" presId="urn:microsoft.com/office/officeart/2005/8/layout/vList3#1"/>
    <dgm:cxn modelId="{6983F58D-E98D-40B6-8964-524F7D0759A0}" type="presParOf" srcId="{BDCD88F5-4CBB-447F-84C1-47E963D540BC}" destId="{8E5597E4-8472-4F37-9F02-42B2EFDA4BCA}" srcOrd="1" destOrd="0" presId="urn:microsoft.com/office/officeart/2005/8/layout/vList3#1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99672F3-6645-4341-9882-3D8CAD6A5DD1}" type="doc">
      <dgm:prSet loTypeId="urn:microsoft.com/office/officeart/2005/8/layout/arrow5" loCatId="relationship" qsTypeId="urn:microsoft.com/office/officeart/2005/8/quickstyle/3d5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4D26B235-E0F6-4C4D-BA3E-82DA23476F36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Náš dohad: 276 dní</a:t>
          </a:r>
          <a:endParaRPr lang="cs-CZ" dirty="0">
            <a:latin typeface="Gill Sans MT" pitchFamily="34" charset="-18"/>
          </a:endParaRPr>
        </a:p>
      </dgm:t>
    </dgm:pt>
    <dgm:pt modelId="{DF2DCF38-2BF9-4307-8E1D-E2F73167E2EB}" type="parTrans" cxnId="{718D531A-6CD9-402C-B090-03E59BEF433C}">
      <dgm:prSet/>
      <dgm:spPr/>
      <dgm:t>
        <a:bodyPr/>
        <a:lstStyle/>
        <a:p>
          <a:endParaRPr lang="cs-CZ"/>
        </a:p>
      </dgm:t>
    </dgm:pt>
    <dgm:pt modelId="{0EE6EAE2-1BFF-4C74-82D0-F06DD9D53E2F}" type="sibTrans" cxnId="{718D531A-6CD9-402C-B090-03E59BEF433C}">
      <dgm:prSet/>
      <dgm:spPr/>
      <dgm:t>
        <a:bodyPr/>
        <a:lstStyle/>
        <a:p>
          <a:endParaRPr lang="cs-CZ"/>
        </a:p>
      </dgm:t>
    </dgm:pt>
    <dgm:pt modelId="{8F021F82-687A-4A1E-A16A-37140FA9E308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Zákazník: 90 dní</a:t>
          </a:r>
          <a:endParaRPr lang="cs-CZ" dirty="0">
            <a:latin typeface="Gill Sans MT" pitchFamily="34" charset="-18"/>
          </a:endParaRPr>
        </a:p>
      </dgm:t>
    </dgm:pt>
    <dgm:pt modelId="{E42B4400-6EA7-4124-A0DE-07CE251C9540}" type="parTrans" cxnId="{6300BD02-4350-42F0-9B3D-88A0A6CA3BF3}">
      <dgm:prSet/>
      <dgm:spPr/>
      <dgm:t>
        <a:bodyPr/>
        <a:lstStyle/>
        <a:p>
          <a:endParaRPr lang="cs-CZ"/>
        </a:p>
      </dgm:t>
    </dgm:pt>
    <dgm:pt modelId="{4A20D110-3CE5-4F97-927B-141C65560F3A}" type="sibTrans" cxnId="{6300BD02-4350-42F0-9B3D-88A0A6CA3BF3}">
      <dgm:prSet/>
      <dgm:spPr/>
      <dgm:t>
        <a:bodyPr/>
        <a:lstStyle/>
        <a:p>
          <a:endParaRPr lang="cs-CZ"/>
        </a:p>
      </dgm:t>
    </dgm:pt>
    <dgm:pt modelId="{3CCE98EF-B799-498D-93F5-FB006A9CCD87}" type="pres">
      <dgm:prSet presAssocID="{299672F3-6645-4341-9882-3D8CAD6A5DD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2354149-185D-456B-8106-64AB88ED0E35}" type="pres">
      <dgm:prSet presAssocID="{4D26B235-E0F6-4C4D-BA3E-82DA23476F36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9AAF918-2746-459D-AE80-6BFCC42C69F0}" type="pres">
      <dgm:prSet presAssocID="{8F021F82-687A-4A1E-A16A-37140FA9E308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E94FC03-43B5-428E-A444-89B105FEA470}" type="presOf" srcId="{299672F3-6645-4341-9882-3D8CAD6A5DD1}" destId="{3CCE98EF-B799-498D-93F5-FB006A9CCD87}" srcOrd="0" destOrd="0" presId="urn:microsoft.com/office/officeart/2005/8/layout/arrow5"/>
    <dgm:cxn modelId="{6300BD02-4350-42F0-9B3D-88A0A6CA3BF3}" srcId="{299672F3-6645-4341-9882-3D8CAD6A5DD1}" destId="{8F021F82-687A-4A1E-A16A-37140FA9E308}" srcOrd="1" destOrd="0" parTransId="{E42B4400-6EA7-4124-A0DE-07CE251C9540}" sibTransId="{4A20D110-3CE5-4F97-927B-141C65560F3A}"/>
    <dgm:cxn modelId="{718D531A-6CD9-402C-B090-03E59BEF433C}" srcId="{299672F3-6645-4341-9882-3D8CAD6A5DD1}" destId="{4D26B235-E0F6-4C4D-BA3E-82DA23476F36}" srcOrd="0" destOrd="0" parTransId="{DF2DCF38-2BF9-4307-8E1D-E2F73167E2EB}" sibTransId="{0EE6EAE2-1BFF-4C74-82D0-F06DD9D53E2F}"/>
    <dgm:cxn modelId="{C48E4B94-12B5-4DFD-B079-7B2F4D7A654C}" type="presOf" srcId="{4D26B235-E0F6-4C4D-BA3E-82DA23476F36}" destId="{42354149-185D-456B-8106-64AB88ED0E35}" srcOrd="0" destOrd="0" presId="urn:microsoft.com/office/officeart/2005/8/layout/arrow5"/>
    <dgm:cxn modelId="{72B0E16D-93DC-4B8D-B18B-0E1BB3A9ADC6}" type="presOf" srcId="{8F021F82-687A-4A1E-A16A-37140FA9E308}" destId="{39AAF918-2746-459D-AE80-6BFCC42C69F0}" srcOrd="0" destOrd="0" presId="urn:microsoft.com/office/officeart/2005/8/layout/arrow5"/>
    <dgm:cxn modelId="{2E7268E6-89A7-4E85-96E3-89DBC4BD4961}" type="presParOf" srcId="{3CCE98EF-B799-498D-93F5-FB006A9CCD87}" destId="{42354149-185D-456B-8106-64AB88ED0E35}" srcOrd="0" destOrd="0" presId="urn:microsoft.com/office/officeart/2005/8/layout/arrow5"/>
    <dgm:cxn modelId="{FF416A3A-EBF5-4371-A52A-83208BD44F12}" type="presParOf" srcId="{3CCE98EF-B799-498D-93F5-FB006A9CCD87}" destId="{39AAF918-2746-459D-AE80-6BFCC42C69F0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399086F-AAFA-4E70-894E-7B5DE371B238}" type="doc">
      <dgm:prSet loTypeId="urn:microsoft.com/office/officeart/2005/8/layout/vProcess5" loCatId="process" qsTypeId="urn:microsoft.com/office/officeart/2005/8/quickstyle/3d5" qsCatId="3D" csTypeId="urn:microsoft.com/office/officeart/2005/8/colors/accent0_3" csCatId="mainScheme" phldr="1"/>
      <dgm:spPr>
        <a:scene3d>
          <a:camera prst="isometricOffAxis2Left" zoom="95000">
            <a:rot lat="600000" lon="1560000" rev="0"/>
          </a:camera>
          <a:lightRig rig="flat" dir="t"/>
        </a:scene3d>
      </dgm:spPr>
      <dgm:t>
        <a:bodyPr/>
        <a:lstStyle/>
        <a:p>
          <a:endParaRPr lang="cs-CZ"/>
        </a:p>
      </dgm:t>
    </dgm:pt>
    <dgm:pt modelId="{2B195AAA-171E-4C02-B428-82773CAFEB86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Omezit zbytečné funkce</a:t>
          </a:r>
          <a:endParaRPr lang="cs-CZ" dirty="0">
            <a:latin typeface="Gill Sans MT" pitchFamily="34" charset="-18"/>
          </a:endParaRPr>
        </a:p>
      </dgm:t>
    </dgm:pt>
    <dgm:pt modelId="{3EBDB6DA-4471-426A-BA1B-A63C54B21966}" type="parTrans" cxnId="{678A3F28-48BA-433F-8FAA-1B2982E382CB}">
      <dgm:prSet/>
      <dgm:spPr/>
      <dgm:t>
        <a:bodyPr/>
        <a:lstStyle/>
        <a:p>
          <a:endParaRPr lang="cs-CZ"/>
        </a:p>
      </dgm:t>
    </dgm:pt>
    <dgm:pt modelId="{36955377-D742-4923-BFD6-C8137AAD0F92}" type="sibTrans" cxnId="{678A3F28-48BA-433F-8FAA-1B2982E382CB}">
      <dgm:prSet/>
      <dgm:spPr/>
      <dgm:t>
        <a:bodyPr/>
        <a:lstStyle/>
        <a:p>
          <a:endParaRPr lang="cs-CZ" dirty="0"/>
        </a:p>
      </dgm:t>
    </dgm:pt>
    <dgm:pt modelId="{81837610-C6FA-4276-9773-472576544421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Vytvořit Verzi 1.0 co nejdříve</a:t>
          </a:r>
          <a:endParaRPr lang="cs-CZ" dirty="0">
            <a:latin typeface="Gill Sans MT" pitchFamily="34" charset="-18"/>
          </a:endParaRPr>
        </a:p>
      </dgm:t>
    </dgm:pt>
    <dgm:pt modelId="{44C1681B-E08C-4A51-BCDB-84F149D1D98F}" type="parTrans" cxnId="{DCBCE69D-D0ED-4532-A2A8-C4BA9F7DB13E}">
      <dgm:prSet/>
      <dgm:spPr/>
      <dgm:t>
        <a:bodyPr/>
        <a:lstStyle/>
        <a:p>
          <a:endParaRPr lang="cs-CZ"/>
        </a:p>
      </dgm:t>
    </dgm:pt>
    <dgm:pt modelId="{89A3886F-ED49-47E0-8225-CB4B0C95B5D4}" type="sibTrans" cxnId="{DCBCE69D-D0ED-4532-A2A8-C4BA9F7DB13E}">
      <dgm:prSet/>
      <dgm:spPr/>
      <dgm:t>
        <a:bodyPr/>
        <a:lstStyle/>
        <a:p>
          <a:endParaRPr lang="cs-CZ" dirty="0"/>
        </a:p>
      </dgm:t>
    </dgm:pt>
    <dgm:pt modelId="{4CF0C52C-0E43-4320-B6D3-E82E261474D6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Soustředit se na základní funkce</a:t>
          </a:r>
          <a:endParaRPr lang="cs-CZ" dirty="0">
            <a:latin typeface="Gill Sans MT" pitchFamily="34" charset="-18"/>
          </a:endParaRPr>
        </a:p>
      </dgm:t>
    </dgm:pt>
    <dgm:pt modelId="{E52316CC-6868-413D-B80C-8C7FB733543E}" type="parTrans" cxnId="{6981972B-D0AF-4446-8291-AC010BC07EB9}">
      <dgm:prSet/>
      <dgm:spPr/>
      <dgm:t>
        <a:bodyPr/>
        <a:lstStyle/>
        <a:p>
          <a:endParaRPr lang="cs-CZ"/>
        </a:p>
      </dgm:t>
    </dgm:pt>
    <dgm:pt modelId="{D448EDEF-B45F-48E1-A0B6-38475DE2520F}" type="sibTrans" cxnId="{6981972B-D0AF-4446-8291-AC010BC07EB9}">
      <dgm:prSet/>
      <dgm:spPr/>
      <dgm:t>
        <a:bodyPr/>
        <a:lstStyle/>
        <a:p>
          <a:endParaRPr lang="cs-CZ"/>
        </a:p>
      </dgm:t>
    </dgm:pt>
    <dgm:pt modelId="{31FEB602-4A4B-45FA-B7FF-238E891EBFCC}">
      <dgm:prSet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Změnit priority požadavků</a:t>
          </a:r>
          <a:endParaRPr lang="cs-CZ" dirty="0">
            <a:latin typeface="Gill Sans MT" pitchFamily="34" charset="-18"/>
          </a:endParaRPr>
        </a:p>
      </dgm:t>
    </dgm:pt>
    <dgm:pt modelId="{124210EC-6947-47EE-A129-FCA013B6803F}" type="parTrans" cxnId="{E07B8A66-B982-49F0-951D-32BA0B101571}">
      <dgm:prSet/>
      <dgm:spPr/>
      <dgm:t>
        <a:bodyPr/>
        <a:lstStyle/>
        <a:p>
          <a:endParaRPr lang="cs-CZ"/>
        </a:p>
      </dgm:t>
    </dgm:pt>
    <dgm:pt modelId="{274EB43D-E90B-4CB0-8550-13FE42ADE111}" type="sibTrans" cxnId="{E07B8A66-B982-49F0-951D-32BA0B101571}">
      <dgm:prSet/>
      <dgm:spPr/>
      <dgm:t>
        <a:bodyPr/>
        <a:lstStyle/>
        <a:p>
          <a:endParaRPr lang="cs-CZ" dirty="0"/>
        </a:p>
      </dgm:t>
    </dgm:pt>
    <dgm:pt modelId="{ECBC369E-E095-44AE-AEC5-59592B38A1CB}" type="pres">
      <dgm:prSet presAssocID="{0399086F-AAFA-4E70-894E-7B5DE371B23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E4E3152-F5BF-4313-BACB-912C70EA0136}" type="pres">
      <dgm:prSet presAssocID="{0399086F-AAFA-4E70-894E-7B5DE371B238}" presName="dummyMaxCanvas" presStyleCnt="0">
        <dgm:presLayoutVars/>
      </dgm:prSet>
      <dgm:spPr/>
      <dgm:t>
        <a:bodyPr/>
        <a:lstStyle/>
        <a:p>
          <a:endParaRPr lang="cs-CZ"/>
        </a:p>
      </dgm:t>
    </dgm:pt>
    <dgm:pt modelId="{6DF750ED-C571-46BD-A0F3-AF1D3FBF5DE0}" type="pres">
      <dgm:prSet presAssocID="{0399086F-AAFA-4E70-894E-7B5DE371B238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C61FD8-76F3-4BEF-9EDA-8EB99AFDD90A}" type="pres">
      <dgm:prSet presAssocID="{0399086F-AAFA-4E70-894E-7B5DE371B238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11EF6A-5867-4B28-A6E0-67CF95D2E560}" type="pres">
      <dgm:prSet presAssocID="{0399086F-AAFA-4E70-894E-7B5DE371B238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2214A3F-2D3E-4F89-B57F-4C2EAE9CF774}" type="pres">
      <dgm:prSet presAssocID="{0399086F-AAFA-4E70-894E-7B5DE371B238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F1C0B4-0EBF-4FF2-A091-4A6C7F375866}" type="pres">
      <dgm:prSet presAssocID="{0399086F-AAFA-4E70-894E-7B5DE371B238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D9784D-E61D-4DAF-B495-A2BD2C3BFFC1}" type="pres">
      <dgm:prSet presAssocID="{0399086F-AAFA-4E70-894E-7B5DE371B238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AAD68F-69B6-41F7-A1FC-225417FA0A14}" type="pres">
      <dgm:prSet presAssocID="{0399086F-AAFA-4E70-894E-7B5DE371B238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B7C4828-8569-4F11-BD62-3BB2E19B040B}" type="pres">
      <dgm:prSet presAssocID="{0399086F-AAFA-4E70-894E-7B5DE371B238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6B93E0-2D88-4D86-94DC-22F2A431E834}" type="pres">
      <dgm:prSet presAssocID="{0399086F-AAFA-4E70-894E-7B5DE371B238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B1BA97-A1C1-481E-93A4-04767A2F1F38}" type="pres">
      <dgm:prSet presAssocID="{0399086F-AAFA-4E70-894E-7B5DE371B238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A4F75B-DF05-4FAF-87C0-549E250ADA97}" type="pres">
      <dgm:prSet presAssocID="{0399086F-AAFA-4E70-894E-7B5DE371B238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E1476ED-6240-4538-A6E9-A1BAFF670FF1}" type="presOf" srcId="{274EB43D-E90B-4CB0-8550-13FE42ADE111}" destId="{54F1C0B4-0EBF-4FF2-A091-4A6C7F375866}" srcOrd="0" destOrd="0" presId="urn:microsoft.com/office/officeart/2005/8/layout/vProcess5"/>
    <dgm:cxn modelId="{26CDA8D6-904B-4376-B8FC-EA4FC3173749}" type="presOf" srcId="{36955377-D742-4923-BFD6-C8137AAD0F92}" destId="{3FD9784D-E61D-4DAF-B495-A2BD2C3BFFC1}" srcOrd="0" destOrd="0" presId="urn:microsoft.com/office/officeart/2005/8/layout/vProcess5"/>
    <dgm:cxn modelId="{9028215C-FC50-4590-82CB-4F59ED1610B9}" type="presOf" srcId="{0399086F-AAFA-4E70-894E-7B5DE371B238}" destId="{ECBC369E-E095-44AE-AEC5-59592B38A1CB}" srcOrd="0" destOrd="0" presId="urn:microsoft.com/office/officeart/2005/8/layout/vProcess5"/>
    <dgm:cxn modelId="{39E983E5-2014-44E8-B5E5-A2060B8C49D3}" type="presOf" srcId="{81837610-C6FA-4276-9773-472576544421}" destId="{BDB1BA97-A1C1-481E-93A4-04767A2F1F38}" srcOrd="1" destOrd="0" presId="urn:microsoft.com/office/officeart/2005/8/layout/vProcess5"/>
    <dgm:cxn modelId="{678A3F28-48BA-433F-8FAA-1B2982E382CB}" srcId="{0399086F-AAFA-4E70-894E-7B5DE371B238}" destId="{2B195AAA-171E-4C02-B428-82773CAFEB86}" srcOrd="1" destOrd="0" parTransId="{3EBDB6DA-4471-426A-BA1B-A63C54B21966}" sibTransId="{36955377-D742-4923-BFD6-C8137AAD0F92}"/>
    <dgm:cxn modelId="{93A9717E-BB8C-42B7-A444-F52623071E0D}" type="presOf" srcId="{2B195AAA-171E-4C02-B428-82773CAFEB86}" destId="{FC6B93E0-2D88-4D86-94DC-22F2A431E834}" srcOrd="1" destOrd="0" presId="urn:microsoft.com/office/officeart/2005/8/layout/vProcess5"/>
    <dgm:cxn modelId="{F89C0E67-BD7F-41F4-BEE2-4F97592AAB70}" type="presOf" srcId="{81837610-C6FA-4276-9773-472576544421}" destId="{0111EF6A-5867-4B28-A6E0-67CF95D2E560}" srcOrd="0" destOrd="0" presId="urn:microsoft.com/office/officeart/2005/8/layout/vProcess5"/>
    <dgm:cxn modelId="{BB75F981-B107-477D-9EAB-D9D80528D814}" type="presOf" srcId="{2B195AAA-171E-4C02-B428-82773CAFEB86}" destId="{55C61FD8-76F3-4BEF-9EDA-8EB99AFDD90A}" srcOrd="0" destOrd="0" presId="urn:microsoft.com/office/officeart/2005/8/layout/vProcess5"/>
    <dgm:cxn modelId="{DCBCE69D-D0ED-4532-A2A8-C4BA9F7DB13E}" srcId="{0399086F-AAFA-4E70-894E-7B5DE371B238}" destId="{81837610-C6FA-4276-9773-472576544421}" srcOrd="2" destOrd="0" parTransId="{44C1681B-E08C-4A51-BCDB-84F149D1D98F}" sibTransId="{89A3886F-ED49-47E0-8225-CB4B0C95B5D4}"/>
    <dgm:cxn modelId="{5BA11DA9-B0BA-4678-A75E-FC39A7171341}" type="presOf" srcId="{31FEB602-4A4B-45FA-B7FF-238E891EBFCC}" destId="{6DF750ED-C571-46BD-A0F3-AF1D3FBF5DE0}" srcOrd="0" destOrd="0" presId="urn:microsoft.com/office/officeart/2005/8/layout/vProcess5"/>
    <dgm:cxn modelId="{6981972B-D0AF-4446-8291-AC010BC07EB9}" srcId="{0399086F-AAFA-4E70-894E-7B5DE371B238}" destId="{4CF0C52C-0E43-4320-B6D3-E82E261474D6}" srcOrd="3" destOrd="0" parTransId="{E52316CC-6868-413D-B80C-8C7FB733543E}" sibTransId="{D448EDEF-B45F-48E1-A0B6-38475DE2520F}"/>
    <dgm:cxn modelId="{E07B8A66-B982-49F0-951D-32BA0B101571}" srcId="{0399086F-AAFA-4E70-894E-7B5DE371B238}" destId="{31FEB602-4A4B-45FA-B7FF-238E891EBFCC}" srcOrd="0" destOrd="0" parTransId="{124210EC-6947-47EE-A129-FCA013B6803F}" sibTransId="{274EB43D-E90B-4CB0-8550-13FE42ADE111}"/>
    <dgm:cxn modelId="{4D849C67-29B8-49A3-8487-AE3CCD81FA39}" type="presOf" srcId="{31FEB602-4A4B-45FA-B7FF-238E891EBFCC}" destId="{FB7C4828-8569-4F11-BD62-3BB2E19B040B}" srcOrd="1" destOrd="0" presId="urn:microsoft.com/office/officeart/2005/8/layout/vProcess5"/>
    <dgm:cxn modelId="{69FB9E50-075F-4DA6-B32F-541D2691A5ED}" type="presOf" srcId="{4CF0C52C-0E43-4320-B6D3-E82E261474D6}" destId="{22214A3F-2D3E-4F89-B57F-4C2EAE9CF774}" srcOrd="0" destOrd="0" presId="urn:microsoft.com/office/officeart/2005/8/layout/vProcess5"/>
    <dgm:cxn modelId="{5EBBC0A6-5F83-45CB-9577-CF50299C8247}" type="presOf" srcId="{4CF0C52C-0E43-4320-B6D3-E82E261474D6}" destId="{A9A4F75B-DF05-4FAF-87C0-549E250ADA97}" srcOrd="1" destOrd="0" presId="urn:microsoft.com/office/officeart/2005/8/layout/vProcess5"/>
    <dgm:cxn modelId="{3384326D-199B-4045-BEF0-587CD04CBB81}" type="presOf" srcId="{89A3886F-ED49-47E0-8225-CB4B0C95B5D4}" destId="{38AAD68F-69B6-41F7-A1FC-225417FA0A14}" srcOrd="0" destOrd="0" presId="urn:microsoft.com/office/officeart/2005/8/layout/vProcess5"/>
    <dgm:cxn modelId="{B4CDF0E9-B0EE-4EE1-91B5-79FC3C16BDD6}" type="presParOf" srcId="{ECBC369E-E095-44AE-AEC5-59592B38A1CB}" destId="{EE4E3152-F5BF-4313-BACB-912C70EA0136}" srcOrd="0" destOrd="0" presId="urn:microsoft.com/office/officeart/2005/8/layout/vProcess5"/>
    <dgm:cxn modelId="{3A1BE25C-38C1-45E8-B3FA-B10A43C563A2}" type="presParOf" srcId="{ECBC369E-E095-44AE-AEC5-59592B38A1CB}" destId="{6DF750ED-C571-46BD-A0F3-AF1D3FBF5DE0}" srcOrd="1" destOrd="0" presId="urn:microsoft.com/office/officeart/2005/8/layout/vProcess5"/>
    <dgm:cxn modelId="{0E0C5B17-F543-4DC8-8759-55C6569D3497}" type="presParOf" srcId="{ECBC369E-E095-44AE-AEC5-59592B38A1CB}" destId="{55C61FD8-76F3-4BEF-9EDA-8EB99AFDD90A}" srcOrd="2" destOrd="0" presId="urn:microsoft.com/office/officeart/2005/8/layout/vProcess5"/>
    <dgm:cxn modelId="{26D2A712-9917-4D89-B2FA-A0E092ADFC6D}" type="presParOf" srcId="{ECBC369E-E095-44AE-AEC5-59592B38A1CB}" destId="{0111EF6A-5867-4B28-A6E0-67CF95D2E560}" srcOrd="3" destOrd="0" presId="urn:microsoft.com/office/officeart/2005/8/layout/vProcess5"/>
    <dgm:cxn modelId="{A77B2BF5-6B96-49D7-B4F2-C4EF3B8A7ECA}" type="presParOf" srcId="{ECBC369E-E095-44AE-AEC5-59592B38A1CB}" destId="{22214A3F-2D3E-4F89-B57F-4C2EAE9CF774}" srcOrd="4" destOrd="0" presId="urn:microsoft.com/office/officeart/2005/8/layout/vProcess5"/>
    <dgm:cxn modelId="{9564DC03-FFA6-40E0-889B-450FE9D1E3F1}" type="presParOf" srcId="{ECBC369E-E095-44AE-AEC5-59592B38A1CB}" destId="{54F1C0B4-0EBF-4FF2-A091-4A6C7F375866}" srcOrd="5" destOrd="0" presId="urn:microsoft.com/office/officeart/2005/8/layout/vProcess5"/>
    <dgm:cxn modelId="{F8EC8F82-D359-42F8-8C77-2967116892AF}" type="presParOf" srcId="{ECBC369E-E095-44AE-AEC5-59592B38A1CB}" destId="{3FD9784D-E61D-4DAF-B495-A2BD2C3BFFC1}" srcOrd="6" destOrd="0" presId="urn:microsoft.com/office/officeart/2005/8/layout/vProcess5"/>
    <dgm:cxn modelId="{B120CD32-B6B0-4EEF-9A0C-42681760ED57}" type="presParOf" srcId="{ECBC369E-E095-44AE-AEC5-59592B38A1CB}" destId="{38AAD68F-69B6-41F7-A1FC-225417FA0A14}" srcOrd="7" destOrd="0" presId="urn:microsoft.com/office/officeart/2005/8/layout/vProcess5"/>
    <dgm:cxn modelId="{E83CF7E9-32A9-470A-B3C2-106732FCFA90}" type="presParOf" srcId="{ECBC369E-E095-44AE-AEC5-59592B38A1CB}" destId="{FB7C4828-8569-4F11-BD62-3BB2E19B040B}" srcOrd="8" destOrd="0" presId="urn:microsoft.com/office/officeart/2005/8/layout/vProcess5"/>
    <dgm:cxn modelId="{59903B0A-7997-4D0F-9DA2-3757D9EEBF5C}" type="presParOf" srcId="{ECBC369E-E095-44AE-AEC5-59592B38A1CB}" destId="{FC6B93E0-2D88-4D86-94DC-22F2A431E834}" srcOrd="9" destOrd="0" presId="urn:microsoft.com/office/officeart/2005/8/layout/vProcess5"/>
    <dgm:cxn modelId="{26EDEE26-6760-4DEC-A0EC-478413002EEE}" type="presParOf" srcId="{ECBC369E-E095-44AE-AEC5-59592B38A1CB}" destId="{BDB1BA97-A1C1-481E-93A4-04767A2F1F38}" srcOrd="10" destOrd="0" presId="urn:microsoft.com/office/officeart/2005/8/layout/vProcess5"/>
    <dgm:cxn modelId="{DB93175C-2FA9-4B19-AC99-795BEFEC598A}" type="presParOf" srcId="{ECBC369E-E095-44AE-AEC5-59592B38A1CB}" destId="{A9A4F75B-DF05-4FAF-87C0-549E250ADA97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45DD02C-8EDA-4866-A00E-8E18D05D40CE}" type="doc">
      <dgm:prSet loTypeId="urn:microsoft.com/office/officeart/2005/8/layout/equation1" loCatId="relationship" qsTypeId="urn:microsoft.com/office/officeart/2005/8/quickstyle/simple1" qsCatId="simple" csTypeId="urn:microsoft.com/office/officeart/2005/8/colors/accent0_3" csCatId="mainScheme" phldr="1"/>
      <dgm:spPr/>
    </dgm:pt>
    <dgm:pt modelId="{39951FA5-F7E7-402D-92E4-8A1A73CBEEEF}">
      <dgm:prSet phldrT="[Text]" custT="1"/>
      <dgm:spPr/>
      <dgm:t>
        <a:bodyPr/>
        <a:lstStyle/>
        <a:p>
          <a:r>
            <a:rPr lang="cs-CZ" sz="2000" dirty="0" smtClean="0">
              <a:latin typeface="Gill Sans MT" pitchFamily="34" charset="-18"/>
            </a:rPr>
            <a:t>Skutečné trvání iterace</a:t>
          </a:r>
          <a:endParaRPr lang="cs-CZ" sz="2000" dirty="0">
            <a:latin typeface="Gill Sans MT" pitchFamily="34" charset="-18"/>
          </a:endParaRPr>
        </a:p>
      </dgm:t>
    </dgm:pt>
    <dgm:pt modelId="{E3471122-7580-4558-A1D3-DEA986056EFE}" type="parTrans" cxnId="{CCBDB731-9C51-47DC-BBDC-7B3408092AA3}">
      <dgm:prSet/>
      <dgm:spPr/>
      <dgm:t>
        <a:bodyPr/>
        <a:lstStyle/>
        <a:p>
          <a:endParaRPr lang="cs-CZ"/>
        </a:p>
      </dgm:t>
    </dgm:pt>
    <dgm:pt modelId="{6A6FA357-2269-4842-8D15-D6F7D94345F4}" type="sibTrans" cxnId="{CCBDB731-9C51-47DC-BBDC-7B3408092AA3}">
      <dgm:prSet/>
      <dgm:spPr/>
      <dgm:t>
        <a:bodyPr/>
        <a:lstStyle/>
        <a:p>
          <a:endParaRPr lang="cs-CZ"/>
        </a:p>
      </dgm:t>
    </dgm:pt>
    <dgm:pt modelId="{A0CC7E32-DEAB-4FAD-8DD9-E785B7D9E1C8}">
      <dgm:prSet phldrT="[Text]" custT="1"/>
      <dgm:spPr/>
      <dgm:t>
        <a:bodyPr/>
        <a:lstStyle/>
        <a:p>
          <a:r>
            <a:rPr lang="cs-CZ" sz="2000" dirty="0" smtClean="0">
              <a:latin typeface="Gill Sans MT" pitchFamily="34" charset="-18"/>
            </a:rPr>
            <a:t>Odhad trvání iterace</a:t>
          </a:r>
        </a:p>
      </dgm:t>
    </dgm:pt>
    <dgm:pt modelId="{F2F0E8EF-42B1-47DF-BFD1-BBAE92BD8EBF}" type="parTrans" cxnId="{8D7990D2-1F10-4C57-A4FD-85A21E42CFFE}">
      <dgm:prSet/>
      <dgm:spPr/>
      <dgm:t>
        <a:bodyPr/>
        <a:lstStyle/>
        <a:p>
          <a:endParaRPr lang="cs-CZ"/>
        </a:p>
      </dgm:t>
    </dgm:pt>
    <dgm:pt modelId="{F2316EE6-F806-4A3E-A5E9-3B490460EC00}" type="sibTrans" cxnId="{8D7990D2-1F10-4C57-A4FD-85A21E42CFFE}">
      <dgm:prSet/>
      <dgm:spPr/>
      <dgm:t>
        <a:bodyPr/>
        <a:lstStyle/>
        <a:p>
          <a:endParaRPr lang="cs-CZ"/>
        </a:p>
      </dgm:t>
    </dgm:pt>
    <dgm:pt modelId="{198B8F69-FEC1-492A-9D93-DDA34CEA3AB8}">
      <dgm:prSet phldrT="[Text]" custT="1"/>
      <dgm:spPr/>
      <dgm:t>
        <a:bodyPr/>
        <a:lstStyle/>
        <a:p>
          <a:r>
            <a:rPr lang="cs-CZ" sz="2000" dirty="0" smtClean="0">
              <a:latin typeface="Gill Sans MT" pitchFamily="34" charset="-18"/>
            </a:rPr>
            <a:t>Produktivita projektu</a:t>
          </a:r>
        </a:p>
      </dgm:t>
    </dgm:pt>
    <dgm:pt modelId="{CA41C07A-E60F-4635-A144-D9305D40D4D9}" type="parTrans" cxnId="{54D9212C-EB34-4DF4-B24E-963128C3730A}">
      <dgm:prSet/>
      <dgm:spPr/>
      <dgm:t>
        <a:bodyPr/>
        <a:lstStyle/>
        <a:p>
          <a:endParaRPr lang="cs-CZ"/>
        </a:p>
      </dgm:t>
    </dgm:pt>
    <dgm:pt modelId="{13E6F439-9497-49C9-9F6D-24A15EC47BE5}" type="sibTrans" cxnId="{54D9212C-EB34-4DF4-B24E-963128C3730A}">
      <dgm:prSet/>
      <dgm:spPr/>
      <dgm:t>
        <a:bodyPr/>
        <a:lstStyle/>
        <a:p>
          <a:endParaRPr lang="cs-CZ"/>
        </a:p>
      </dgm:t>
    </dgm:pt>
    <dgm:pt modelId="{9ACAB8D6-E3D3-4992-BE81-63F5E5FDFE9E}" type="pres">
      <dgm:prSet presAssocID="{A45DD02C-8EDA-4866-A00E-8E18D05D40CE}" presName="linearFlow" presStyleCnt="0">
        <dgm:presLayoutVars>
          <dgm:dir/>
          <dgm:resizeHandles val="exact"/>
        </dgm:presLayoutVars>
      </dgm:prSet>
      <dgm:spPr/>
    </dgm:pt>
    <dgm:pt modelId="{E4EE67B3-E13E-4323-B844-99532389C530}" type="pres">
      <dgm:prSet presAssocID="{39951FA5-F7E7-402D-92E4-8A1A73CBEEE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7A6CB9-5AB7-458A-A9CB-9D0C602B41C0}" type="pres">
      <dgm:prSet presAssocID="{6A6FA357-2269-4842-8D15-D6F7D94345F4}" presName="spacerL" presStyleCnt="0"/>
      <dgm:spPr/>
    </dgm:pt>
    <dgm:pt modelId="{A4ABADBC-68F2-480A-8EF6-298103A528C4}" type="pres">
      <dgm:prSet presAssocID="{6A6FA357-2269-4842-8D15-D6F7D94345F4}" presName="sibTrans" presStyleLbl="sibTrans2D1" presStyleIdx="0" presStyleCnt="2" custScaleX="70231" custScaleY="70567"/>
      <dgm:spPr>
        <a:prstGeom prst="mathEqual">
          <a:avLst/>
        </a:prstGeom>
      </dgm:spPr>
      <dgm:t>
        <a:bodyPr/>
        <a:lstStyle/>
        <a:p>
          <a:endParaRPr lang="cs-CZ"/>
        </a:p>
      </dgm:t>
    </dgm:pt>
    <dgm:pt modelId="{C106F16E-41F3-4879-8284-F266ACDEF6D7}" type="pres">
      <dgm:prSet presAssocID="{6A6FA357-2269-4842-8D15-D6F7D94345F4}" presName="spacerR" presStyleCnt="0"/>
      <dgm:spPr/>
    </dgm:pt>
    <dgm:pt modelId="{A7EE3AA7-7530-491B-B803-AE5DBC8DAA09}" type="pres">
      <dgm:prSet presAssocID="{A0CC7E32-DEAB-4FAD-8DD9-E785B7D9E1C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336AAEB-B60F-4BCB-98B4-EACF5FFFF00C}" type="pres">
      <dgm:prSet presAssocID="{F2316EE6-F806-4A3E-A5E9-3B490460EC00}" presName="spacerL" presStyleCnt="0"/>
      <dgm:spPr/>
    </dgm:pt>
    <dgm:pt modelId="{5CF9E37B-D751-4551-9F1E-B226A0082AF1}" type="pres">
      <dgm:prSet presAssocID="{F2316EE6-F806-4A3E-A5E9-3B490460EC00}" presName="sibTrans" presStyleLbl="sibTrans2D1" presStyleIdx="1" presStyleCnt="2" custScaleX="75562" custScaleY="68196"/>
      <dgm:spPr>
        <a:prstGeom prst="mathDivide">
          <a:avLst/>
        </a:prstGeom>
      </dgm:spPr>
      <dgm:t>
        <a:bodyPr/>
        <a:lstStyle/>
        <a:p>
          <a:endParaRPr lang="cs-CZ"/>
        </a:p>
      </dgm:t>
    </dgm:pt>
    <dgm:pt modelId="{5BB063C9-EC39-4E94-A47A-8A0D8C4045EF}" type="pres">
      <dgm:prSet presAssocID="{F2316EE6-F806-4A3E-A5E9-3B490460EC00}" presName="spacerR" presStyleCnt="0"/>
      <dgm:spPr/>
    </dgm:pt>
    <dgm:pt modelId="{625D29ED-040A-48C5-96A1-E7151DC0BBF3}" type="pres">
      <dgm:prSet presAssocID="{198B8F69-FEC1-492A-9D93-DDA34CEA3AB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57F16A2-1116-45F2-A0FC-471546BE9397}" type="presOf" srcId="{39951FA5-F7E7-402D-92E4-8A1A73CBEEEF}" destId="{E4EE67B3-E13E-4323-B844-99532389C530}" srcOrd="0" destOrd="0" presId="urn:microsoft.com/office/officeart/2005/8/layout/equation1"/>
    <dgm:cxn modelId="{7D72BEEA-CF6A-4312-8C7B-17126DA6BBF0}" type="presOf" srcId="{A0CC7E32-DEAB-4FAD-8DD9-E785B7D9E1C8}" destId="{A7EE3AA7-7530-491B-B803-AE5DBC8DAA09}" srcOrd="0" destOrd="0" presId="urn:microsoft.com/office/officeart/2005/8/layout/equation1"/>
    <dgm:cxn modelId="{6BFE0BE4-A2B7-4193-9393-57389EA9A2A3}" type="presOf" srcId="{A45DD02C-8EDA-4866-A00E-8E18D05D40CE}" destId="{9ACAB8D6-E3D3-4992-BE81-63F5E5FDFE9E}" srcOrd="0" destOrd="0" presId="urn:microsoft.com/office/officeart/2005/8/layout/equation1"/>
    <dgm:cxn modelId="{F90B639F-04E5-4708-B349-6A4F3D151CFD}" type="presOf" srcId="{198B8F69-FEC1-492A-9D93-DDA34CEA3AB8}" destId="{625D29ED-040A-48C5-96A1-E7151DC0BBF3}" srcOrd="0" destOrd="0" presId="urn:microsoft.com/office/officeart/2005/8/layout/equation1"/>
    <dgm:cxn modelId="{CCBDB731-9C51-47DC-BBDC-7B3408092AA3}" srcId="{A45DD02C-8EDA-4866-A00E-8E18D05D40CE}" destId="{39951FA5-F7E7-402D-92E4-8A1A73CBEEEF}" srcOrd="0" destOrd="0" parTransId="{E3471122-7580-4558-A1D3-DEA986056EFE}" sibTransId="{6A6FA357-2269-4842-8D15-D6F7D94345F4}"/>
    <dgm:cxn modelId="{9ADFE709-E58E-408D-9DCD-F8F6E0263ADF}" type="presOf" srcId="{6A6FA357-2269-4842-8D15-D6F7D94345F4}" destId="{A4ABADBC-68F2-480A-8EF6-298103A528C4}" srcOrd="0" destOrd="0" presId="urn:microsoft.com/office/officeart/2005/8/layout/equation1"/>
    <dgm:cxn modelId="{3FE800B6-D331-4F78-B333-A347E2B0D161}" type="presOf" srcId="{F2316EE6-F806-4A3E-A5E9-3B490460EC00}" destId="{5CF9E37B-D751-4551-9F1E-B226A0082AF1}" srcOrd="0" destOrd="0" presId="urn:microsoft.com/office/officeart/2005/8/layout/equation1"/>
    <dgm:cxn modelId="{54D9212C-EB34-4DF4-B24E-963128C3730A}" srcId="{A45DD02C-8EDA-4866-A00E-8E18D05D40CE}" destId="{198B8F69-FEC1-492A-9D93-DDA34CEA3AB8}" srcOrd="2" destOrd="0" parTransId="{CA41C07A-E60F-4635-A144-D9305D40D4D9}" sibTransId="{13E6F439-9497-49C9-9F6D-24A15EC47BE5}"/>
    <dgm:cxn modelId="{8D7990D2-1F10-4C57-A4FD-85A21E42CFFE}" srcId="{A45DD02C-8EDA-4866-A00E-8E18D05D40CE}" destId="{A0CC7E32-DEAB-4FAD-8DD9-E785B7D9E1C8}" srcOrd="1" destOrd="0" parTransId="{F2F0E8EF-42B1-47DF-BFD1-BBAE92BD8EBF}" sibTransId="{F2316EE6-F806-4A3E-A5E9-3B490460EC00}"/>
    <dgm:cxn modelId="{82D72BEF-AED5-42B5-AA5C-DE8363BFF363}" type="presParOf" srcId="{9ACAB8D6-E3D3-4992-BE81-63F5E5FDFE9E}" destId="{E4EE67B3-E13E-4323-B844-99532389C530}" srcOrd="0" destOrd="0" presId="urn:microsoft.com/office/officeart/2005/8/layout/equation1"/>
    <dgm:cxn modelId="{981E5A06-0A2A-4EC5-B04A-E6161A71EC9F}" type="presParOf" srcId="{9ACAB8D6-E3D3-4992-BE81-63F5E5FDFE9E}" destId="{8B7A6CB9-5AB7-458A-A9CB-9D0C602B41C0}" srcOrd="1" destOrd="0" presId="urn:microsoft.com/office/officeart/2005/8/layout/equation1"/>
    <dgm:cxn modelId="{7C425802-C2E2-4FD1-87EF-9FBFA697D6FA}" type="presParOf" srcId="{9ACAB8D6-E3D3-4992-BE81-63F5E5FDFE9E}" destId="{A4ABADBC-68F2-480A-8EF6-298103A528C4}" srcOrd="2" destOrd="0" presId="urn:microsoft.com/office/officeart/2005/8/layout/equation1"/>
    <dgm:cxn modelId="{17F73735-538B-4072-AC65-A97B4687E6DE}" type="presParOf" srcId="{9ACAB8D6-E3D3-4992-BE81-63F5E5FDFE9E}" destId="{C106F16E-41F3-4879-8284-F266ACDEF6D7}" srcOrd="3" destOrd="0" presId="urn:microsoft.com/office/officeart/2005/8/layout/equation1"/>
    <dgm:cxn modelId="{135DAF10-5303-4A19-8880-BFC44E0E93F5}" type="presParOf" srcId="{9ACAB8D6-E3D3-4992-BE81-63F5E5FDFE9E}" destId="{A7EE3AA7-7530-491B-B803-AE5DBC8DAA09}" srcOrd="4" destOrd="0" presId="urn:microsoft.com/office/officeart/2005/8/layout/equation1"/>
    <dgm:cxn modelId="{B0E34A90-2F02-4C09-B531-5EFF3DC9231A}" type="presParOf" srcId="{9ACAB8D6-E3D3-4992-BE81-63F5E5FDFE9E}" destId="{F336AAEB-B60F-4BCB-98B4-EACF5FFFF00C}" srcOrd="5" destOrd="0" presId="urn:microsoft.com/office/officeart/2005/8/layout/equation1"/>
    <dgm:cxn modelId="{785CDD5B-46C9-4881-8772-9C64753FB9E2}" type="presParOf" srcId="{9ACAB8D6-E3D3-4992-BE81-63F5E5FDFE9E}" destId="{5CF9E37B-D751-4551-9F1E-B226A0082AF1}" srcOrd="6" destOrd="0" presId="urn:microsoft.com/office/officeart/2005/8/layout/equation1"/>
    <dgm:cxn modelId="{90B28153-ECCD-42F7-BD4E-20C679787969}" type="presParOf" srcId="{9ACAB8D6-E3D3-4992-BE81-63F5E5FDFE9E}" destId="{5BB063C9-EC39-4E94-A47A-8A0D8C4045EF}" srcOrd="7" destOrd="0" presId="urn:microsoft.com/office/officeart/2005/8/layout/equation1"/>
    <dgm:cxn modelId="{0E38FAB7-EBEB-4D53-BC30-847EAEFD1A9C}" type="presParOf" srcId="{9ACAB8D6-E3D3-4992-BE81-63F5E5FDFE9E}" destId="{625D29ED-040A-48C5-96A1-E7151DC0BBF3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2B6045F-EC6D-4197-863B-88C2AE79BB80}" type="doc">
      <dgm:prSet loTypeId="urn:microsoft.com/office/officeart/2005/8/layout/process2" loCatId="process" qsTypeId="urn:microsoft.com/office/officeart/2005/8/quickstyle/3d5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59C515A3-B323-4766-974E-9D5BA451D7AE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1 kalendářní měsíc</a:t>
          </a:r>
          <a:endParaRPr lang="cs-CZ" dirty="0">
            <a:latin typeface="Gill Sans MT" pitchFamily="34" charset="-18"/>
          </a:endParaRPr>
        </a:p>
      </dgm:t>
    </dgm:pt>
    <dgm:pt modelId="{07431684-A5F6-43C3-9E9E-99A1889465EC}" type="parTrans" cxnId="{7FADCB05-B55D-4CA6-866E-66608748AA16}">
      <dgm:prSet/>
      <dgm:spPr/>
      <dgm:t>
        <a:bodyPr/>
        <a:lstStyle/>
        <a:p>
          <a:endParaRPr lang="cs-CZ"/>
        </a:p>
      </dgm:t>
    </dgm:pt>
    <dgm:pt modelId="{E4850188-C401-4F97-A9CA-149DCCAC8659}" type="sibTrans" cxnId="{7FADCB05-B55D-4CA6-866E-66608748AA16}">
      <dgm:prSet/>
      <dgm:spPr/>
      <dgm:t>
        <a:bodyPr/>
        <a:lstStyle/>
        <a:p>
          <a:endParaRPr lang="cs-CZ" dirty="0"/>
        </a:p>
      </dgm:t>
    </dgm:pt>
    <dgm:pt modelId="{EAA37C6D-DE66-4AB0-B99E-5C40DB4636CD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20 pracovních dnů</a:t>
          </a:r>
          <a:endParaRPr lang="cs-CZ" dirty="0">
            <a:latin typeface="Gill Sans MT" pitchFamily="34" charset="-18"/>
          </a:endParaRPr>
        </a:p>
      </dgm:t>
    </dgm:pt>
    <dgm:pt modelId="{739E2A69-14EB-47FA-B4C5-32DD3C069EE4}" type="parTrans" cxnId="{A2A1F675-5E69-4D5E-917A-EC999AEB4CD8}">
      <dgm:prSet/>
      <dgm:spPr/>
      <dgm:t>
        <a:bodyPr/>
        <a:lstStyle/>
        <a:p>
          <a:endParaRPr lang="cs-CZ"/>
        </a:p>
      </dgm:t>
    </dgm:pt>
    <dgm:pt modelId="{72C969AB-731C-4252-8F78-180F7BE0CA64}" type="sibTrans" cxnId="{A2A1F675-5E69-4D5E-917A-EC999AEB4CD8}">
      <dgm:prSet/>
      <dgm:spPr/>
      <dgm:t>
        <a:bodyPr/>
        <a:lstStyle/>
        <a:p>
          <a:endParaRPr lang="cs-CZ" dirty="0"/>
        </a:p>
      </dgm:t>
    </dgm:pt>
    <dgm:pt modelId="{35FA4471-E59E-465D-8C28-BFEE5B031014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14 reálných dnů</a:t>
          </a:r>
          <a:endParaRPr lang="cs-CZ" dirty="0">
            <a:latin typeface="Gill Sans MT" pitchFamily="34" charset="-18"/>
          </a:endParaRPr>
        </a:p>
      </dgm:t>
    </dgm:pt>
    <dgm:pt modelId="{68466FEF-C67E-4A21-88AC-E43158A1289D}" type="parTrans" cxnId="{1E8103BC-755C-417F-935A-759FE3C0451B}">
      <dgm:prSet/>
      <dgm:spPr/>
      <dgm:t>
        <a:bodyPr/>
        <a:lstStyle/>
        <a:p>
          <a:endParaRPr lang="cs-CZ"/>
        </a:p>
      </dgm:t>
    </dgm:pt>
    <dgm:pt modelId="{1D82E7A4-38FD-4477-87AF-F271C7EED241}" type="sibTrans" cxnId="{1E8103BC-755C-417F-935A-759FE3C0451B}">
      <dgm:prSet/>
      <dgm:spPr/>
      <dgm:t>
        <a:bodyPr/>
        <a:lstStyle/>
        <a:p>
          <a:endParaRPr lang="cs-CZ"/>
        </a:p>
      </dgm:t>
    </dgm:pt>
    <dgm:pt modelId="{58FA2526-7C49-4705-A52E-8F00D8BA38E0}" type="pres">
      <dgm:prSet presAssocID="{A2B6045F-EC6D-4197-863B-88C2AE79BB80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D4EC23B-8610-4EE6-9CC9-B21CD31776DD}" type="pres">
      <dgm:prSet presAssocID="{59C515A3-B323-4766-974E-9D5BA451D7AE}" presName="node" presStyleLbl="node1" presStyleIdx="0" presStyleCnt="3" custScaleX="159232" custLinFactNeighborX="-7212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1ADCD4-D7E8-4B6F-BD47-5F588C8E4ADC}" type="pres">
      <dgm:prSet presAssocID="{E4850188-C401-4F97-A9CA-149DCCAC8659}" presName="sibTrans" presStyleLbl="sibTrans2D1" presStyleIdx="0" presStyleCnt="2"/>
      <dgm:spPr/>
      <dgm:t>
        <a:bodyPr/>
        <a:lstStyle/>
        <a:p>
          <a:endParaRPr lang="cs-CZ"/>
        </a:p>
      </dgm:t>
    </dgm:pt>
    <dgm:pt modelId="{48118974-9F7F-471C-8CD4-557B8559AE1E}" type="pres">
      <dgm:prSet presAssocID="{E4850188-C401-4F97-A9CA-149DCCAC8659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1D944C54-8E4A-4950-8064-B142288F8809}" type="pres">
      <dgm:prSet presAssocID="{EAA37C6D-DE66-4AB0-B99E-5C40DB4636CD}" presName="node" presStyleLbl="node1" presStyleIdx="1" presStyleCnt="3" custScaleX="159232" custLinFactNeighborX="-40087" custLinFactNeighborY="27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A5F150-BAEB-49B7-A3B2-0137EB69F813}" type="pres">
      <dgm:prSet presAssocID="{72C969AB-731C-4252-8F78-180F7BE0CA64}" presName="sibTrans" presStyleLbl="sibTrans2D1" presStyleIdx="1" presStyleCnt="2"/>
      <dgm:spPr/>
      <dgm:t>
        <a:bodyPr/>
        <a:lstStyle/>
        <a:p>
          <a:endParaRPr lang="cs-CZ"/>
        </a:p>
      </dgm:t>
    </dgm:pt>
    <dgm:pt modelId="{5B9A4E09-B0FC-4E69-8ACB-5D6E556B9AE9}" type="pres">
      <dgm:prSet presAssocID="{72C969AB-731C-4252-8F78-180F7BE0CA64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844E83DD-D80C-48F0-A9B5-9A48DA0E5FEA}" type="pres">
      <dgm:prSet presAssocID="{35FA4471-E59E-465D-8C28-BFEE5B031014}" presName="node" presStyleLbl="node1" presStyleIdx="2" presStyleCnt="3" custScaleX="159232" custLinFactNeighborX="26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091AC4D-EE61-4DF1-B494-6568FA379649}" type="presOf" srcId="{72C969AB-731C-4252-8F78-180F7BE0CA64}" destId="{5B9A4E09-B0FC-4E69-8ACB-5D6E556B9AE9}" srcOrd="1" destOrd="0" presId="urn:microsoft.com/office/officeart/2005/8/layout/process2"/>
    <dgm:cxn modelId="{1E8103BC-755C-417F-935A-759FE3C0451B}" srcId="{A2B6045F-EC6D-4197-863B-88C2AE79BB80}" destId="{35FA4471-E59E-465D-8C28-BFEE5B031014}" srcOrd="2" destOrd="0" parTransId="{68466FEF-C67E-4A21-88AC-E43158A1289D}" sibTransId="{1D82E7A4-38FD-4477-87AF-F271C7EED241}"/>
    <dgm:cxn modelId="{A2A1F675-5E69-4D5E-917A-EC999AEB4CD8}" srcId="{A2B6045F-EC6D-4197-863B-88C2AE79BB80}" destId="{EAA37C6D-DE66-4AB0-B99E-5C40DB4636CD}" srcOrd="1" destOrd="0" parTransId="{739E2A69-14EB-47FA-B4C5-32DD3C069EE4}" sibTransId="{72C969AB-731C-4252-8F78-180F7BE0CA64}"/>
    <dgm:cxn modelId="{C595010F-29EC-4917-8DCA-1FEF820CB43C}" type="presOf" srcId="{E4850188-C401-4F97-A9CA-149DCCAC8659}" destId="{3E1ADCD4-D7E8-4B6F-BD47-5F588C8E4ADC}" srcOrd="0" destOrd="0" presId="urn:microsoft.com/office/officeart/2005/8/layout/process2"/>
    <dgm:cxn modelId="{7FADCB05-B55D-4CA6-866E-66608748AA16}" srcId="{A2B6045F-EC6D-4197-863B-88C2AE79BB80}" destId="{59C515A3-B323-4766-974E-9D5BA451D7AE}" srcOrd="0" destOrd="0" parTransId="{07431684-A5F6-43C3-9E9E-99A1889465EC}" sibTransId="{E4850188-C401-4F97-A9CA-149DCCAC8659}"/>
    <dgm:cxn modelId="{A679FE1C-CDFF-4C40-96EA-BAE1C31E02EB}" type="presOf" srcId="{EAA37C6D-DE66-4AB0-B99E-5C40DB4636CD}" destId="{1D944C54-8E4A-4950-8064-B142288F8809}" srcOrd="0" destOrd="0" presId="urn:microsoft.com/office/officeart/2005/8/layout/process2"/>
    <dgm:cxn modelId="{9FB57266-507E-4396-811D-0A72ABFC7139}" type="presOf" srcId="{72C969AB-731C-4252-8F78-180F7BE0CA64}" destId="{77A5F150-BAEB-49B7-A3B2-0137EB69F813}" srcOrd="0" destOrd="0" presId="urn:microsoft.com/office/officeart/2005/8/layout/process2"/>
    <dgm:cxn modelId="{ACE07448-76CF-4CF1-95EA-25ADCF6527D6}" type="presOf" srcId="{E4850188-C401-4F97-A9CA-149DCCAC8659}" destId="{48118974-9F7F-471C-8CD4-557B8559AE1E}" srcOrd="1" destOrd="0" presId="urn:microsoft.com/office/officeart/2005/8/layout/process2"/>
    <dgm:cxn modelId="{BA04F31C-7C0D-4DB6-8EC3-9E1D6D35D236}" type="presOf" srcId="{59C515A3-B323-4766-974E-9D5BA451D7AE}" destId="{DD4EC23B-8610-4EE6-9CC9-B21CD31776DD}" srcOrd="0" destOrd="0" presId="urn:microsoft.com/office/officeart/2005/8/layout/process2"/>
    <dgm:cxn modelId="{9BD7D950-89DB-4C80-949C-2C69DF35A0BF}" type="presOf" srcId="{35FA4471-E59E-465D-8C28-BFEE5B031014}" destId="{844E83DD-D80C-48F0-A9B5-9A48DA0E5FEA}" srcOrd="0" destOrd="0" presId="urn:microsoft.com/office/officeart/2005/8/layout/process2"/>
    <dgm:cxn modelId="{FAC0EAE0-D84A-41AF-BFF7-AB0B083C767F}" type="presOf" srcId="{A2B6045F-EC6D-4197-863B-88C2AE79BB80}" destId="{58FA2526-7C49-4705-A52E-8F00D8BA38E0}" srcOrd="0" destOrd="0" presId="urn:microsoft.com/office/officeart/2005/8/layout/process2"/>
    <dgm:cxn modelId="{9A8B077A-89ED-486D-8D06-F9235910FBBE}" type="presParOf" srcId="{58FA2526-7C49-4705-A52E-8F00D8BA38E0}" destId="{DD4EC23B-8610-4EE6-9CC9-B21CD31776DD}" srcOrd="0" destOrd="0" presId="urn:microsoft.com/office/officeart/2005/8/layout/process2"/>
    <dgm:cxn modelId="{D294C5FB-A65E-4CB4-9836-26D75B941279}" type="presParOf" srcId="{58FA2526-7C49-4705-A52E-8F00D8BA38E0}" destId="{3E1ADCD4-D7E8-4B6F-BD47-5F588C8E4ADC}" srcOrd="1" destOrd="0" presId="urn:microsoft.com/office/officeart/2005/8/layout/process2"/>
    <dgm:cxn modelId="{6B75ED1F-EB21-40C4-A6EE-4A67602174DF}" type="presParOf" srcId="{3E1ADCD4-D7E8-4B6F-BD47-5F588C8E4ADC}" destId="{48118974-9F7F-471C-8CD4-557B8559AE1E}" srcOrd="0" destOrd="0" presId="urn:microsoft.com/office/officeart/2005/8/layout/process2"/>
    <dgm:cxn modelId="{656B4E8B-0350-420C-BDDE-9799B319E262}" type="presParOf" srcId="{58FA2526-7C49-4705-A52E-8F00D8BA38E0}" destId="{1D944C54-8E4A-4950-8064-B142288F8809}" srcOrd="2" destOrd="0" presId="urn:microsoft.com/office/officeart/2005/8/layout/process2"/>
    <dgm:cxn modelId="{1CF959BF-72B8-4EF4-9006-923B48E86217}" type="presParOf" srcId="{58FA2526-7C49-4705-A52E-8F00D8BA38E0}" destId="{77A5F150-BAEB-49B7-A3B2-0137EB69F813}" srcOrd="3" destOrd="0" presId="urn:microsoft.com/office/officeart/2005/8/layout/process2"/>
    <dgm:cxn modelId="{52324F14-B627-46EA-A26F-9FEFF19996A8}" type="presParOf" srcId="{77A5F150-BAEB-49B7-A3B2-0137EB69F813}" destId="{5B9A4E09-B0FC-4E69-8ACB-5D6E556B9AE9}" srcOrd="0" destOrd="0" presId="urn:microsoft.com/office/officeart/2005/8/layout/process2"/>
    <dgm:cxn modelId="{89F0CBB2-4A1E-4A77-8B40-30C4DFEBA19B}" type="presParOf" srcId="{58FA2526-7C49-4705-A52E-8F00D8BA38E0}" destId="{844E83DD-D80C-48F0-A9B5-9A48DA0E5FEA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903E0F3-7CE6-4833-9AEB-468D161123E2}" type="doc">
      <dgm:prSet loTypeId="urn:microsoft.com/office/officeart/2005/8/layout/hList6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cs-CZ"/>
        </a:p>
      </dgm:t>
    </dgm:pt>
    <dgm:pt modelId="{649477B1-AB4D-4AD2-ACD5-643037023414}">
      <dgm:prSet phldrT="[Text]" custT="1"/>
      <dgm:spPr/>
      <dgm:t>
        <a:bodyPr/>
        <a:lstStyle/>
        <a:p>
          <a:endParaRPr lang="cs-CZ" sz="2500" baseline="0" dirty="0" smtClean="0"/>
        </a:p>
        <a:p>
          <a:r>
            <a:rPr lang="cs-CZ" sz="2500" baseline="0" dirty="0" smtClean="0">
              <a:latin typeface="Gill Sans MT" pitchFamily="34" charset="-18"/>
            </a:rPr>
            <a:t>Součásti projektu</a:t>
          </a:r>
          <a:endParaRPr lang="cs-CZ" sz="2500" baseline="0" dirty="0">
            <a:latin typeface="Gill Sans MT" pitchFamily="34" charset="-18"/>
          </a:endParaRPr>
        </a:p>
      </dgm:t>
    </dgm:pt>
    <dgm:pt modelId="{A7D5FC83-6C82-40F6-BE69-8A7FD31CD2EE}" type="parTrans" cxnId="{BBF1C6E1-C9BB-408C-B8A3-3DCDEFD564EA}">
      <dgm:prSet/>
      <dgm:spPr/>
      <dgm:t>
        <a:bodyPr/>
        <a:lstStyle/>
        <a:p>
          <a:endParaRPr lang="cs-CZ"/>
        </a:p>
      </dgm:t>
    </dgm:pt>
    <dgm:pt modelId="{4C0C13F9-A10A-4FC8-B4E1-EA9806691B26}" type="sibTrans" cxnId="{BBF1C6E1-C9BB-408C-B8A3-3DCDEFD564EA}">
      <dgm:prSet/>
      <dgm:spPr/>
      <dgm:t>
        <a:bodyPr/>
        <a:lstStyle/>
        <a:p>
          <a:endParaRPr lang="cs-CZ"/>
        </a:p>
      </dgm:t>
    </dgm:pt>
    <dgm:pt modelId="{397C741A-A86B-4664-AB8D-1088B3B1F718}">
      <dgm:prSet phldrT="[Text]" custT="1"/>
      <dgm:spPr/>
      <dgm:t>
        <a:bodyPr/>
        <a:lstStyle/>
        <a:p>
          <a:r>
            <a:rPr lang="cs-CZ" sz="2000" baseline="0" dirty="0" smtClean="0">
              <a:latin typeface="Gill Sans MT" pitchFamily="34" charset="-18"/>
            </a:rPr>
            <a:t>Adresáře se zdrojovými texty a testy</a:t>
          </a:r>
          <a:endParaRPr lang="cs-CZ" sz="2000" baseline="0" dirty="0">
            <a:latin typeface="Gill Sans MT" pitchFamily="34" charset="-18"/>
          </a:endParaRPr>
        </a:p>
      </dgm:t>
    </dgm:pt>
    <dgm:pt modelId="{17B68038-4A7A-4918-BD73-19FC8760D43B}" type="parTrans" cxnId="{A74069BA-74FB-48AA-B3D7-61D74117AC7A}">
      <dgm:prSet/>
      <dgm:spPr/>
      <dgm:t>
        <a:bodyPr/>
        <a:lstStyle/>
        <a:p>
          <a:endParaRPr lang="cs-CZ"/>
        </a:p>
      </dgm:t>
    </dgm:pt>
    <dgm:pt modelId="{89C0A2BA-C639-42B1-BD3F-1640E2B21600}" type="sibTrans" cxnId="{A74069BA-74FB-48AA-B3D7-61D74117AC7A}">
      <dgm:prSet/>
      <dgm:spPr/>
      <dgm:t>
        <a:bodyPr/>
        <a:lstStyle/>
        <a:p>
          <a:endParaRPr lang="cs-CZ"/>
        </a:p>
      </dgm:t>
    </dgm:pt>
    <dgm:pt modelId="{064328FD-3F03-499D-A569-65025577FC29}">
      <dgm:prSet phldrT="[Text]" custT="1"/>
      <dgm:spPr/>
      <dgm:t>
        <a:bodyPr/>
        <a:lstStyle/>
        <a:p>
          <a:r>
            <a:rPr lang="cs-CZ" sz="2400" baseline="0" dirty="0" smtClean="0">
              <a:latin typeface="Gill Sans MT" pitchFamily="34" charset="-18"/>
            </a:rPr>
            <a:t>Proces sestavení</a:t>
          </a:r>
          <a:endParaRPr lang="cs-CZ" sz="2400" baseline="0" dirty="0">
            <a:latin typeface="Gill Sans MT" pitchFamily="34" charset="-18"/>
          </a:endParaRPr>
        </a:p>
      </dgm:t>
    </dgm:pt>
    <dgm:pt modelId="{DF26BDF1-8938-45D4-852B-D881794E4B49}" type="parTrans" cxnId="{C8B346CB-4BF4-4822-BFAA-DAF73F6AB257}">
      <dgm:prSet/>
      <dgm:spPr/>
      <dgm:t>
        <a:bodyPr/>
        <a:lstStyle/>
        <a:p>
          <a:endParaRPr lang="cs-CZ"/>
        </a:p>
      </dgm:t>
    </dgm:pt>
    <dgm:pt modelId="{E38BA3E1-4695-4218-9CC1-9F77F57EE6FB}" type="sibTrans" cxnId="{C8B346CB-4BF4-4822-BFAA-DAF73F6AB257}">
      <dgm:prSet/>
      <dgm:spPr/>
      <dgm:t>
        <a:bodyPr/>
        <a:lstStyle/>
        <a:p>
          <a:endParaRPr lang="cs-CZ"/>
        </a:p>
      </dgm:t>
    </dgm:pt>
    <dgm:pt modelId="{8D66BF50-EB9A-4CD4-A624-30075DE9EC9E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Funkční aplikace (.</a:t>
          </a:r>
          <a:r>
            <a:rPr lang="cs-CZ" dirty="0" err="1" smtClean="0">
              <a:latin typeface="Gill Sans MT" pitchFamily="34" charset="-18"/>
            </a:rPr>
            <a:t>exe</a:t>
          </a:r>
          <a:r>
            <a:rPr lang="cs-CZ" dirty="0" smtClean="0">
              <a:latin typeface="Gill Sans MT" pitchFamily="34" charset="-18"/>
            </a:rPr>
            <a:t>, .</a:t>
          </a:r>
          <a:r>
            <a:rPr lang="cs-CZ" dirty="0" err="1" smtClean="0">
              <a:latin typeface="Gill Sans MT" pitchFamily="34" charset="-18"/>
            </a:rPr>
            <a:t>msi</a:t>
          </a:r>
          <a:r>
            <a:rPr lang="cs-CZ" dirty="0" smtClean="0">
              <a:latin typeface="Gill Sans MT" pitchFamily="34" charset="-18"/>
            </a:rPr>
            <a:t> apod.)</a:t>
          </a:r>
          <a:endParaRPr lang="cs-CZ" dirty="0">
            <a:latin typeface="Gill Sans MT" pitchFamily="34" charset="-18"/>
          </a:endParaRPr>
        </a:p>
      </dgm:t>
    </dgm:pt>
    <dgm:pt modelId="{C0C2DB03-D31F-44D5-97C4-FD6A922BE2A9}" type="parTrans" cxnId="{B77A0AF3-2CBE-43D5-A71B-EDB15D881AAC}">
      <dgm:prSet/>
      <dgm:spPr/>
      <dgm:t>
        <a:bodyPr/>
        <a:lstStyle/>
        <a:p>
          <a:endParaRPr lang="cs-CZ"/>
        </a:p>
      </dgm:t>
    </dgm:pt>
    <dgm:pt modelId="{CC1D3D72-57B3-430F-A66D-241168F1E810}" type="sibTrans" cxnId="{B77A0AF3-2CBE-43D5-A71B-EDB15D881AAC}">
      <dgm:prSet/>
      <dgm:spPr/>
      <dgm:t>
        <a:bodyPr/>
        <a:lstStyle/>
        <a:p>
          <a:endParaRPr lang="cs-CZ"/>
        </a:p>
      </dgm:t>
    </dgm:pt>
    <dgm:pt modelId="{F5A48B85-EC0C-4227-81B5-3E6B3DCAE557}">
      <dgm:prSet phldrT="[Text]" custT="1"/>
      <dgm:spPr/>
      <dgm:t>
        <a:bodyPr/>
        <a:lstStyle/>
        <a:p>
          <a:r>
            <a:rPr lang="cs-CZ" sz="2000" baseline="0" dirty="0" smtClean="0">
              <a:latin typeface="Gill Sans MT" pitchFamily="34" charset="-18"/>
            </a:rPr>
            <a:t>Binární soubory – např. obrázky a ikony</a:t>
          </a:r>
          <a:endParaRPr lang="cs-CZ" sz="2000" baseline="0" dirty="0">
            <a:latin typeface="Gill Sans MT" pitchFamily="34" charset="-18"/>
          </a:endParaRPr>
        </a:p>
      </dgm:t>
    </dgm:pt>
    <dgm:pt modelId="{AB9A45FC-1CDB-4F7C-BC87-364933812773}" type="parTrans" cxnId="{6C314BB6-22FA-4C30-A661-316A2D4597E1}">
      <dgm:prSet/>
      <dgm:spPr/>
      <dgm:t>
        <a:bodyPr/>
        <a:lstStyle/>
        <a:p>
          <a:endParaRPr lang="cs-CZ"/>
        </a:p>
      </dgm:t>
    </dgm:pt>
    <dgm:pt modelId="{F764723E-E03D-42C7-8EA8-E20E70818E43}" type="sibTrans" cxnId="{6C314BB6-22FA-4C30-A661-316A2D4597E1}">
      <dgm:prSet/>
      <dgm:spPr/>
      <dgm:t>
        <a:bodyPr/>
        <a:lstStyle/>
        <a:p>
          <a:endParaRPr lang="cs-CZ"/>
        </a:p>
      </dgm:t>
    </dgm:pt>
    <dgm:pt modelId="{8D2A7F33-6105-41A8-B980-F8F1D924AAC1}">
      <dgm:prSet phldrT="[Text]" custT="1"/>
      <dgm:spPr/>
      <dgm:t>
        <a:bodyPr/>
        <a:lstStyle/>
        <a:p>
          <a:r>
            <a:rPr lang="cs-CZ" sz="2000" baseline="0" dirty="0" smtClean="0">
              <a:latin typeface="Gill Sans MT" pitchFamily="34" charset="-18"/>
            </a:rPr>
            <a:t>Knihovny, </a:t>
          </a:r>
          <a:r>
            <a:rPr lang="cs-CZ" sz="2000" baseline="0" dirty="0" err="1" smtClean="0">
              <a:latin typeface="Gill Sans MT" pitchFamily="34" charset="-18"/>
            </a:rPr>
            <a:t>dll</a:t>
          </a:r>
          <a:r>
            <a:rPr lang="cs-CZ" sz="2000" baseline="0" dirty="0" smtClean="0">
              <a:latin typeface="Gill Sans MT" pitchFamily="34" charset="-18"/>
            </a:rPr>
            <a:t>, </a:t>
          </a:r>
          <a:r>
            <a:rPr lang="cs-CZ" sz="2000" baseline="0" dirty="0" err="1" smtClean="0">
              <a:latin typeface="Gill Sans MT" pitchFamily="34" charset="-18"/>
            </a:rPr>
            <a:t>jars</a:t>
          </a:r>
          <a:endParaRPr lang="cs-CZ" sz="2000" baseline="0" dirty="0">
            <a:latin typeface="Gill Sans MT" pitchFamily="34" charset="-18"/>
          </a:endParaRPr>
        </a:p>
      </dgm:t>
    </dgm:pt>
    <dgm:pt modelId="{72A349F5-3989-4D58-A44B-961BC33A101D}" type="parTrans" cxnId="{FF812098-DDAB-48C5-9616-CB9D3E9E7F5E}">
      <dgm:prSet/>
      <dgm:spPr/>
      <dgm:t>
        <a:bodyPr/>
        <a:lstStyle/>
        <a:p>
          <a:endParaRPr lang="cs-CZ"/>
        </a:p>
      </dgm:t>
    </dgm:pt>
    <dgm:pt modelId="{66B6935E-6510-47FA-8200-102249FEFC0C}" type="sibTrans" cxnId="{FF812098-DDAB-48C5-9616-CB9D3E9E7F5E}">
      <dgm:prSet/>
      <dgm:spPr/>
      <dgm:t>
        <a:bodyPr/>
        <a:lstStyle/>
        <a:p>
          <a:endParaRPr lang="cs-CZ"/>
        </a:p>
      </dgm:t>
    </dgm:pt>
    <dgm:pt modelId="{5412E540-2204-42D5-8624-72DDC1738BD4}">
      <dgm:prSet phldrT="[Text]" custT="1"/>
      <dgm:spPr/>
      <dgm:t>
        <a:bodyPr/>
        <a:lstStyle/>
        <a:p>
          <a:r>
            <a:rPr lang="cs-CZ" sz="2000" baseline="0" dirty="0" smtClean="0">
              <a:latin typeface="Gill Sans MT" pitchFamily="34" charset="-18"/>
            </a:rPr>
            <a:t>Soubory s definicemi projektu, XML soubory, aplikační konfigurace</a:t>
          </a:r>
          <a:endParaRPr lang="cs-CZ" sz="2000" baseline="0" dirty="0">
            <a:latin typeface="Gill Sans MT" pitchFamily="34" charset="-18"/>
          </a:endParaRPr>
        </a:p>
      </dgm:t>
    </dgm:pt>
    <dgm:pt modelId="{8AFBEAA5-CBA2-4E2D-83DD-D42E252808EE}" type="parTrans" cxnId="{88BF16BC-E578-499A-9E29-5DC137B03BC5}">
      <dgm:prSet/>
      <dgm:spPr/>
      <dgm:t>
        <a:bodyPr/>
        <a:lstStyle/>
        <a:p>
          <a:endParaRPr lang="cs-CZ"/>
        </a:p>
      </dgm:t>
    </dgm:pt>
    <dgm:pt modelId="{DB6C5F9B-17EC-4E19-AC53-3FE2D549C304}" type="sibTrans" cxnId="{88BF16BC-E578-499A-9E29-5DC137B03BC5}">
      <dgm:prSet/>
      <dgm:spPr/>
      <dgm:t>
        <a:bodyPr/>
        <a:lstStyle/>
        <a:p>
          <a:endParaRPr lang="cs-CZ"/>
        </a:p>
      </dgm:t>
    </dgm:pt>
    <dgm:pt modelId="{DDADF060-60BD-40E4-9B7F-794C56047F3F}" type="pres">
      <dgm:prSet presAssocID="{C903E0F3-7CE6-4833-9AEB-468D161123E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4521BB3-CCD6-420A-983F-B3F2AE5C653A}" type="pres">
      <dgm:prSet presAssocID="{649477B1-AB4D-4AD2-ACD5-643037023414}" presName="node" presStyleLbl="node1" presStyleIdx="0" presStyleCnt="3" custScaleX="111958" custLinFactNeighborX="-1538" custLinFactNeighborY="-951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2911801A-0C97-44EC-8298-5996C8EFD41E}" type="pres">
      <dgm:prSet presAssocID="{4C0C13F9-A10A-4FC8-B4E1-EA9806691B26}" presName="sibTrans" presStyleCnt="0"/>
      <dgm:spPr/>
      <dgm:t>
        <a:bodyPr/>
        <a:lstStyle/>
        <a:p>
          <a:endParaRPr lang="cs-CZ"/>
        </a:p>
      </dgm:t>
    </dgm:pt>
    <dgm:pt modelId="{21095E7C-67E4-4718-BD96-69AEFE99365D}" type="pres">
      <dgm:prSet presAssocID="{064328FD-3F03-499D-A569-65025577FC29}" presName="node" presStyleLbl="node1" presStyleIdx="1" presStyleCnt="3" custScaleX="32023" custScaleY="100000" custLinFactNeighborX="13076" custLinFactNeighborY="62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6DC93B-C3C2-47CE-B937-B85B262202C7}" type="pres">
      <dgm:prSet presAssocID="{E38BA3E1-4695-4218-9CC1-9F77F57EE6FB}" presName="sibTrans" presStyleCnt="0"/>
      <dgm:spPr/>
      <dgm:t>
        <a:bodyPr/>
        <a:lstStyle/>
        <a:p>
          <a:endParaRPr lang="cs-CZ"/>
        </a:p>
      </dgm:t>
    </dgm:pt>
    <dgm:pt modelId="{AAD72D7E-B3B0-4451-A611-5EF097A04A36}" type="pres">
      <dgm:prSet presAssocID="{8D66BF50-EB9A-4CD4-A624-30075DE9EC9E}" presName="node" presStyleLbl="node1" presStyleIdx="2" presStyleCnt="3" custScaleX="66655" custScaleY="5142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cs-CZ"/>
        </a:p>
      </dgm:t>
    </dgm:pt>
  </dgm:ptLst>
  <dgm:cxnLst>
    <dgm:cxn modelId="{0E7D6DF0-F892-43EF-A3D5-C113FC20302B}" type="presOf" srcId="{F5A48B85-EC0C-4227-81B5-3E6B3DCAE557}" destId="{64521BB3-CCD6-420A-983F-B3F2AE5C653A}" srcOrd="0" destOrd="2" presId="urn:microsoft.com/office/officeart/2005/8/layout/hList6"/>
    <dgm:cxn modelId="{25FDA03E-B124-49C0-824C-9318AD52A729}" type="presOf" srcId="{397C741A-A86B-4664-AB8D-1088B3B1F718}" destId="{64521BB3-CCD6-420A-983F-B3F2AE5C653A}" srcOrd="0" destOrd="1" presId="urn:microsoft.com/office/officeart/2005/8/layout/hList6"/>
    <dgm:cxn modelId="{1300BC95-2ED0-47E1-AC2C-46C146A9AC89}" type="presOf" srcId="{5412E540-2204-42D5-8624-72DDC1738BD4}" destId="{64521BB3-CCD6-420A-983F-B3F2AE5C653A}" srcOrd="0" destOrd="4" presId="urn:microsoft.com/office/officeart/2005/8/layout/hList6"/>
    <dgm:cxn modelId="{62CDD590-D80D-4685-AB36-7E78CBD8A563}" type="presOf" srcId="{8D2A7F33-6105-41A8-B980-F8F1D924AAC1}" destId="{64521BB3-CCD6-420A-983F-B3F2AE5C653A}" srcOrd="0" destOrd="3" presId="urn:microsoft.com/office/officeart/2005/8/layout/hList6"/>
    <dgm:cxn modelId="{7CA3E90F-1BFB-4C5B-A079-71B89C74A9AA}" type="presOf" srcId="{649477B1-AB4D-4AD2-ACD5-643037023414}" destId="{64521BB3-CCD6-420A-983F-B3F2AE5C653A}" srcOrd="0" destOrd="0" presId="urn:microsoft.com/office/officeart/2005/8/layout/hList6"/>
    <dgm:cxn modelId="{88BF16BC-E578-499A-9E29-5DC137B03BC5}" srcId="{649477B1-AB4D-4AD2-ACD5-643037023414}" destId="{5412E540-2204-42D5-8624-72DDC1738BD4}" srcOrd="3" destOrd="0" parTransId="{8AFBEAA5-CBA2-4E2D-83DD-D42E252808EE}" sibTransId="{DB6C5F9B-17EC-4E19-AC53-3FE2D549C304}"/>
    <dgm:cxn modelId="{B77A0AF3-2CBE-43D5-A71B-EDB15D881AAC}" srcId="{C903E0F3-7CE6-4833-9AEB-468D161123E2}" destId="{8D66BF50-EB9A-4CD4-A624-30075DE9EC9E}" srcOrd="2" destOrd="0" parTransId="{C0C2DB03-D31F-44D5-97C4-FD6A922BE2A9}" sibTransId="{CC1D3D72-57B3-430F-A66D-241168F1E810}"/>
    <dgm:cxn modelId="{BBF1C6E1-C9BB-408C-B8A3-3DCDEFD564EA}" srcId="{C903E0F3-7CE6-4833-9AEB-468D161123E2}" destId="{649477B1-AB4D-4AD2-ACD5-643037023414}" srcOrd="0" destOrd="0" parTransId="{A7D5FC83-6C82-40F6-BE69-8A7FD31CD2EE}" sibTransId="{4C0C13F9-A10A-4FC8-B4E1-EA9806691B26}"/>
    <dgm:cxn modelId="{B1AB9BF5-BB78-407C-B19B-E492EE69D174}" type="presOf" srcId="{064328FD-3F03-499D-A569-65025577FC29}" destId="{21095E7C-67E4-4718-BD96-69AEFE99365D}" srcOrd="0" destOrd="0" presId="urn:microsoft.com/office/officeart/2005/8/layout/hList6"/>
    <dgm:cxn modelId="{FF812098-DDAB-48C5-9616-CB9D3E9E7F5E}" srcId="{649477B1-AB4D-4AD2-ACD5-643037023414}" destId="{8D2A7F33-6105-41A8-B980-F8F1D924AAC1}" srcOrd="2" destOrd="0" parTransId="{72A349F5-3989-4D58-A44B-961BC33A101D}" sibTransId="{66B6935E-6510-47FA-8200-102249FEFC0C}"/>
    <dgm:cxn modelId="{A7547310-5DFF-455B-99C6-C52B87CCCAC9}" type="presOf" srcId="{C903E0F3-7CE6-4833-9AEB-468D161123E2}" destId="{DDADF060-60BD-40E4-9B7F-794C56047F3F}" srcOrd="0" destOrd="0" presId="urn:microsoft.com/office/officeart/2005/8/layout/hList6"/>
    <dgm:cxn modelId="{6C314BB6-22FA-4C30-A661-316A2D4597E1}" srcId="{649477B1-AB4D-4AD2-ACD5-643037023414}" destId="{F5A48B85-EC0C-4227-81B5-3E6B3DCAE557}" srcOrd="1" destOrd="0" parTransId="{AB9A45FC-1CDB-4F7C-BC87-364933812773}" sibTransId="{F764723E-E03D-42C7-8EA8-E20E70818E43}"/>
    <dgm:cxn modelId="{AE366AF1-03EB-490E-89C6-88187FA33152}" type="presOf" srcId="{8D66BF50-EB9A-4CD4-A624-30075DE9EC9E}" destId="{AAD72D7E-B3B0-4451-A611-5EF097A04A36}" srcOrd="0" destOrd="0" presId="urn:microsoft.com/office/officeart/2005/8/layout/hList6"/>
    <dgm:cxn modelId="{C8B346CB-4BF4-4822-BFAA-DAF73F6AB257}" srcId="{C903E0F3-7CE6-4833-9AEB-468D161123E2}" destId="{064328FD-3F03-499D-A569-65025577FC29}" srcOrd="1" destOrd="0" parTransId="{DF26BDF1-8938-45D4-852B-D881794E4B49}" sibTransId="{E38BA3E1-4695-4218-9CC1-9F77F57EE6FB}"/>
    <dgm:cxn modelId="{A74069BA-74FB-48AA-B3D7-61D74117AC7A}" srcId="{649477B1-AB4D-4AD2-ACD5-643037023414}" destId="{397C741A-A86B-4664-AB8D-1088B3B1F718}" srcOrd="0" destOrd="0" parTransId="{17B68038-4A7A-4918-BD73-19FC8760D43B}" sibTransId="{89C0A2BA-C639-42B1-BD3F-1640E2B21600}"/>
    <dgm:cxn modelId="{E83B3CED-92A3-470F-94B8-E7F22A3F924D}" type="presParOf" srcId="{DDADF060-60BD-40E4-9B7F-794C56047F3F}" destId="{64521BB3-CCD6-420A-983F-B3F2AE5C653A}" srcOrd="0" destOrd="0" presId="urn:microsoft.com/office/officeart/2005/8/layout/hList6"/>
    <dgm:cxn modelId="{19CB4DB0-9F9D-4A08-9875-88D833707F62}" type="presParOf" srcId="{DDADF060-60BD-40E4-9B7F-794C56047F3F}" destId="{2911801A-0C97-44EC-8298-5996C8EFD41E}" srcOrd="1" destOrd="0" presId="urn:microsoft.com/office/officeart/2005/8/layout/hList6"/>
    <dgm:cxn modelId="{8725DBF5-17D7-4DFE-9FAA-32E05BAD12C6}" type="presParOf" srcId="{DDADF060-60BD-40E4-9B7F-794C56047F3F}" destId="{21095E7C-67E4-4718-BD96-69AEFE99365D}" srcOrd="2" destOrd="0" presId="urn:microsoft.com/office/officeart/2005/8/layout/hList6"/>
    <dgm:cxn modelId="{813D4AE4-7070-41DB-BCD6-41DC64BB700F}" type="presParOf" srcId="{DDADF060-60BD-40E4-9B7F-794C56047F3F}" destId="{686DC93B-C3C2-47CE-B937-B85B262202C7}" srcOrd="3" destOrd="0" presId="urn:microsoft.com/office/officeart/2005/8/layout/hList6"/>
    <dgm:cxn modelId="{892FCE66-EFDC-4184-9A1F-560490C2144C}" type="presParOf" srcId="{DDADF060-60BD-40E4-9B7F-794C56047F3F}" destId="{AAD72D7E-B3B0-4451-A611-5EF097A04A36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329F2C-4694-4012-BCB2-1531212B4CA1}" type="doc">
      <dgm:prSet loTypeId="urn:microsoft.com/office/officeart/2005/8/layout/chevron2" loCatId="list" qsTypeId="urn:microsoft.com/office/officeart/2005/8/quickstyle/3d5" qsCatId="3D" csTypeId="urn:microsoft.com/office/officeart/2005/8/colors/accent0_2" csCatId="mainScheme" phldr="1"/>
      <dgm:spPr/>
      <dgm:t>
        <a:bodyPr/>
        <a:lstStyle/>
        <a:p>
          <a:endParaRPr lang="cs-CZ"/>
        </a:p>
      </dgm:t>
    </dgm:pt>
    <dgm:pt modelId="{CCE04CEB-E325-4E08-A14F-FE16CDB95225}">
      <dgm:prSet phldrT="[Text]"/>
      <dgm:spPr/>
      <dgm:t>
        <a:bodyPr/>
        <a:lstStyle/>
        <a:p>
          <a:r>
            <a:rPr lang="cs-CZ" dirty="0" smtClean="0"/>
            <a:t>funkce</a:t>
          </a:r>
          <a:endParaRPr lang="cs-CZ" dirty="0"/>
        </a:p>
      </dgm:t>
    </dgm:pt>
    <dgm:pt modelId="{ABAE6AA8-6971-483E-BC09-FCFF73FD48CC}" type="parTrans" cxnId="{25874FF3-CC55-46A3-BD77-2E9F53D1FD16}">
      <dgm:prSet/>
      <dgm:spPr/>
      <dgm:t>
        <a:bodyPr/>
        <a:lstStyle/>
        <a:p>
          <a:endParaRPr lang="cs-CZ"/>
        </a:p>
      </dgm:t>
    </dgm:pt>
    <dgm:pt modelId="{C30AF62C-BD7C-4C08-AEF9-0C6BB68A6457}" type="sibTrans" cxnId="{25874FF3-CC55-46A3-BD77-2E9F53D1FD16}">
      <dgm:prSet/>
      <dgm:spPr/>
      <dgm:t>
        <a:bodyPr/>
        <a:lstStyle/>
        <a:p>
          <a:endParaRPr lang="cs-CZ"/>
        </a:p>
      </dgm:t>
    </dgm:pt>
    <dgm:pt modelId="{AF849BD8-ECE6-4A91-95C2-7A7DCD0A9B55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to, co požadoval zákazník</a:t>
          </a:r>
          <a:endParaRPr lang="cs-CZ" dirty="0"/>
        </a:p>
      </dgm:t>
    </dgm:pt>
    <dgm:pt modelId="{46A268AB-A22F-4624-BC04-847C07142395}" type="parTrans" cxnId="{1246C633-7C78-4932-A796-120C651AC943}">
      <dgm:prSet/>
      <dgm:spPr/>
      <dgm:t>
        <a:bodyPr/>
        <a:lstStyle/>
        <a:p>
          <a:endParaRPr lang="cs-CZ"/>
        </a:p>
      </dgm:t>
    </dgm:pt>
    <dgm:pt modelId="{DA3EEF1B-74EC-493E-81DA-A9AF9443A8AC}" type="sibTrans" cxnId="{1246C633-7C78-4932-A796-120C651AC943}">
      <dgm:prSet/>
      <dgm:spPr/>
      <dgm:t>
        <a:bodyPr/>
        <a:lstStyle/>
        <a:p>
          <a:endParaRPr lang="cs-CZ"/>
        </a:p>
      </dgm:t>
    </dgm:pt>
    <dgm:pt modelId="{EB11CD44-2467-483D-94AD-51EAFCF116E5}">
      <dgm:prSet phldrT="[Text]"/>
      <dgm:spPr/>
      <dgm:t>
        <a:bodyPr/>
        <a:lstStyle/>
        <a:p>
          <a:r>
            <a:rPr lang="cs-CZ" dirty="0" smtClean="0"/>
            <a:t>čas</a:t>
          </a:r>
          <a:endParaRPr lang="cs-CZ" dirty="0"/>
        </a:p>
      </dgm:t>
    </dgm:pt>
    <dgm:pt modelId="{87B36F35-86A4-4519-AAF3-7A74C84B02CF}" type="parTrans" cxnId="{7B8BC043-A8DE-425F-8F6F-CA7B7DE8C64B}">
      <dgm:prSet/>
      <dgm:spPr/>
      <dgm:t>
        <a:bodyPr/>
        <a:lstStyle/>
        <a:p>
          <a:endParaRPr lang="cs-CZ"/>
        </a:p>
      </dgm:t>
    </dgm:pt>
    <dgm:pt modelId="{92038B6C-1C45-48EC-AF00-003BD77D88C7}" type="sibTrans" cxnId="{7B8BC043-A8DE-425F-8F6F-CA7B7DE8C64B}">
      <dgm:prSet/>
      <dgm:spPr/>
      <dgm:t>
        <a:bodyPr/>
        <a:lstStyle/>
        <a:p>
          <a:endParaRPr lang="cs-CZ"/>
        </a:p>
      </dgm:t>
    </dgm:pt>
    <dgm:pt modelId="{9436C4FF-31DA-45F5-9C8E-49E598E11EE6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včas</a:t>
          </a:r>
        </a:p>
      </dgm:t>
    </dgm:pt>
    <dgm:pt modelId="{3318A492-D88D-4F7C-9696-03807342B589}" type="parTrans" cxnId="{A8B79376-D6EC-48DF-B3F3-851E8EAB0B03}">
      <dgm:prSet/>
      <dgm:spPr/>
      <dgm:t>
        <a:bodyPr/>
        <a:lstStyle/>
        <a:p>
          <a:endParaRPr lang="cs-CZ"/>
        </a:p>
      </dgm:t>
    </dgm:pt>
    <dgm:pt modelId="{C93C423D-CAD4-44A3-94C8-A42F96BAFBA8}" type="sibTrans" cxnId="{A8B79376-D6EC-48DF-B3F3-851E8EAB0B03}">
      <dgm:prSet/>
      <dgm:spPr/>
      <dgm:t>
        <a:bodyPr/>
        <a:lstStyle/>
        <a:p>
          <a:endParaRPr lang="cs-CZ"/>
        </a:p>
      </dgm:t>
    </dgm:pt>
    <dgm:pt modelId="{7B137D06-8CE3-4A8D-A627-F288E4F6DF79}">
      <dgm:prSet phldrT="[Text]"/>
      <dgm:spPr/>
      <dgm:t>
        <a:bodyPr/>
        <a:lstStyle/>
        <a:p>
          <a:r>
            <a:rPr lang="cs-CZ" dirty="0" smtClean="0"/>
            <a:t>náklady</a:t>
          </a:r>
          <a:endParaRPr lang="cs-CZ" dirty="0"/>
        </a:p>
      </dgm:t>
    </dgm:pt>
    <dgm:pt modelId="{498D6984-C1A4-469F-8771-85A17E4D1479}" type="parTrans" cxnId="{E5DCEAF4-F755-4A13-8AE3-713B6B40F278}">
      <dgm:prSet/>
      <dgm:spPr/>
      <dgm:t>
        <a:bodyPr/>
        <a:lstStyle/>
        <a:p>
          <a:endParaRPr lang="cs-CZ"/>
        </a:p>
      </dgm:t>
    </dgm:pt>
    <dgm:pt modelId="{721D25C0-9142-4F69-AB15-5A60CE3FF6BD}" type="sibTrans" cxnId="{E5DCEAF4-F755-4A13-8AE3-713B6B40F278}">
      <dgm:prSet/>
      <dgm:spPr/>
      <dgm:t>
        <a:bodyPr/>
        <a:lstStyle/>
        <a:p>
          <a:endParaRPr lang="cs-CZ"/>
        </a:p>
      </dgm:t>
    </dgm:pt>
    <dgm:pt modelId="{9C928D99-C7B1-4608-A0CF-6B1390A3843F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podle rozpočtu</a:t>
          </a:r>
        </a:p>
      </dgm:t>
    </dgm:pt>
    <dgm:pt modelId="{5F2D63C0-7D93-4EAA-AED1-994284139463}" type="parTrans" cxnId="{1866920B-2472-4EDB-996A-D0D971357CEA}">
      <dgm:prSet/>
      <dgm:spPr/>
      <dgm:t>
        <a:bodyPr/>
        <a:lstStyle/>
        <a:p>
          <a:endParaRPr lang="cs-CZ"/>
        </a:p>
      </dgm:t>
    </dgm:pt>
    <dgm:pt modelId="{98F509F7-2E6E-400E-86E4-28E1CE01C620}" type="sibTrans" cxnId="{1866920B-2472-4EDB-996A-D0D971357CEA}">
      <dgm:prSet/>
      <dgm:spPr/>
      <dgm:t>
        <a:bodyPr/>
        <a:lstStyle/>
        <a:p>
          <a:endParaRPr lang="cs-CZ"/>
        </a:p>
      </dgm:t>
    </dgm:pt>
    <dgm:pt modelId="{3A557CD1-3867-4669-8600-119859CE4947}" type="pres">
      <dgm:prSet presAssocID="{33329F2C-4694-4012-BCB2-1531212B4CA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02A553B-F058-4F86-A341-A7FDFA5F161B}" type="pres">
      <dgm:prSet presAssocID="{CCE04CEB-E325-4E08-A14F-FE16CDB95225}" presName="composite" presStyleCnt="0"/>
      <dgm:spPr/>
      <dgm:t>
        <a:bodyPr/>
        <a:lstStyle/>
        <a:p>
          <a:endParaRPr lang="cs-CZ"/>
        </a:p>
      </dgm:t>
    </dgm:pt>
    <dgm:pt modelId="{45691324-9879-47D3-8783-99DAB8D0D6DB}" type="pres">
      <dgm:prSet presAssocID="{CCE04CEB-E325-4E08-A14F-FE16CDB95225}" presName="parentText" presStyleLbl="alignNode1" presStyleIdx="0" presStyleCnt="3" custScaleY="11000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D5E767-975A-4EBC-9663-F6C6D92DCC08}" type="pres">
      <dgm:prSet presAssocID="{CCE04CEB-E325-4E08-A14F-FE16CDB9522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B83248-C76A-446C-ABE5-5F05916E6DEE}" type="pres">
      <dgm:prSet presAssocID="{C30AF62C-BD7C-4C08-AEF9-0C6BB68A6457}" presName="sp" presStyleCnt="0"/>
      <dgm:spPr/>
      <dgm:t>
        <a:bodyPr/>
        <a:lstStyle/>
        <a:p>
          <a:endParaRPr lang="cs-CZ"/>
        </a:p>
      </dgm:t>
    </dgm:pt>
    <dgm:pt modelId="{7D6527E5-6D95-4F0D-9587-2A0E56861B68}" type="pres">
      <dgm:prSet presAssocID="{EB11CD44-2467-483D-94AD-51EAFCF116E5}" presName="composite" presStyleCnt="0"/>
      <dgm:spPr/>
      <dgm:t>
        <a:bodyPr/>
        <a:lstStyle/>
        <a:p>
          <a:endParaRPr lang="cs-CZ"/>
        </a:p>
      </dgm:t>
    </dgm:pt>
    <dgm:pt modelId="{3AC39EA5-98C4-4AC4-B590-A93A5AA75770}" type="pres">
      <dgm:prSet presAssocID="{EB11CD44-2467-483D-94AD-51EAFCF116E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6D42B6-0D3C-4A5D-A411-A2ED3B81B12B}" type="pres">
      <dgm:prSet presAssocID="{EB11CD44-2467-483D-94AD-51EAFCF116E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2B7FC4-58F9-48CE-B23B-3C2F72791D77}" type="pres">
      <dgm:prSet presAssocID="{92038B6C-1C45-48EC-AF00-003BD77D88C7}" presName="sp" presStyleCnt="0"/>
      <dgm:spPr/>
      <dgm:t>
        <a:bodyPr/>
        <a:lstStyle/>
        <a:p>
          <a:endParaRPr lang="cs-CZ"/>
        </a:p>
      </dgm:t>
    </dgm:pt>
    <dgm:pt modelId="{6B5A8556-B036-4800-89A9-D18F99FC60BB}" type="pres">
      <dgm:prSet presAssocID="{7B137D06-8CE3-4A8D-A627-F288E4F6DF79}" presName="composite" presStyleCnt="0"/>
      <dgm:spPr/>
      <dgm:t>
        <a:bodyPr/>
        <a:lstStyle/>
        <a:p>
          <a:endParaRPr lang="cs-CZ"/>
        </a:p>
      </dgm:t>
    </dgm:pt>
    <dgm:pt modelId="{CF221A03-1E18-427A-B443-6852C7EE5F50}" type="pres">
      <dgm:prSet presAssocID="{7B137D06-8CE3-4A8D-A627-F288E4F6DF7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4977185-C41F-440F-8F46-DC0DD9C80662}" type="pres">
      <dgm:prSet presAssocID="{7B137D06-8CE3-4A8D-A627-F288E4F6DF7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5DCEAF4-F755-4A13-8AE3-713B6B40F278}" srcId="{33329F2C-4694-4012-BCB2-1531212B4CA1}" destId="{7B137D06-8CE3-4A8D-A627-F288E4F6DF79}" srcOrd="2" destOrd="0" parTransId="{498D6984-C1A4-469F-8771-85A17E4D1479}" sibTransId="{721D25C0-9142-4F69-AB15-5A60CE3FF6BD}"/>
    <dgm:cxn modelId="{A8B79376-D6EC-48DF-B3F3-851E8EAB0B03}" srcId="{EB11CD44-2467-483D-94AD-51EAFCF116E5}" destId="{9436C4FF-31DA-45F5-9C8E-49E598E11EE6}" srcOrd="0" destOrd="0" parTransId="{3318A492-D88D-4F7C-9696-03807342B589}" sibTransId="{C93C423D-CAD4-44A3-94C8-A42F96BAFBA8}"/>
    <dgm:cxn modelId="{25874FF3-CC55-46A3-BD77-2E9F53D1FD16}" srcId="{33329F2C-4694-4012-BCB2-1531212B4CA1}" destId="{CCE04CEB-E325-4E08-A14F-FE16CDB95225}" srcOrd="0" destOrd="0" parTransId="{ABAE6AA8-6971-483E-BC09-FCFF73FD48CC}" sibTransId="{C30AF62C-BD7C-4C08-AEF9-0C6BB68A6457}"/>
    <dgm:cxn modelId="{1CFAC231-DFAF-4DA1-A8C2-625058951F4B}" type="presOf" srcId="{7B137D06-8CE3-4A8D-A627-F288E4F6DF79}" destId="{CF221A03-1E18-427A-B443-6852C7EE5F50}" srcOrd="0" destOrd="0" presId="urn:microsoft.com/office/officeart/2005/8/layout/chevron2"/>
    <dgm:cxn modelId="{5B62AC0E-7228-43E0-8A0A-EC93CDD79455}" type="presOf" srcId="{9C928D99-C7B1-4608-A0CF-6B1390A3843F}" destId="{34977185-C41F-440F-8F46-DC0DD9C80662}" srcOrd="0" destOrd="0" presId="urn:microsoft.com/office/officeart/2005/8/layout/chevron2"/>
    <dgm:cxn modelId="{D961DAA7-F52F-49B3-8BE8-660194C8EF74}" type="presOf" srcId="{AF849BD8-ECE6-4A91-95C2-7A7DCD0A9B55}" destId="{55D5E767-975A-4EBC-9663-F6C6D92DCC08}" srcOrd="0" destOrd="0" presId="urn:microsoft.com/office/officeart/2005/8/layout/chevron2"/>
    <dgm:cxn modelId="{1246C633-7C78-4932-A796-120C651AC943}" srcId="{CCE04CEB-E325-4E08-A14F-FE16CDB95225}" destId="{AF849BD8-ECE6-4A91-95C2-7A7DCD0A9B55}" srcOrd="0" destOrd="0" parTransId="{46A268AB-A22F-4624-BC04-847C07142395}" sibTransId="{DA3EEF1B-74EC-493E-81DA-A9AF9443A8AC}"/>
    <dgm:cxn modelId="{1866920B-2472-4EDB-996A-D0D971357CEA}" srcId="{7B137D06-8CE3-4A8D-A627-F288E4F6DF79}" destId="{9C928D99-C7B1-4608-A0CF-6B1390A3843F}" srcOrd="0" destOrd="0" parTransId="{5F2D63C0-7D93-4EAA-AED1-994284139463}" sibTransId="{98F509F7-2E6E-400E-86E4-28E1CE01C620}"/>
    <dgm:cxn modelId="{7B8BC043-A8DE-425F-8F6F-CA7B7DE8C64B}" srcId="{33329F2C-4694-4012-BCB2-1531212B4CA1}" destId="{EB11CD44-2467-483D-94AD-51EAFCF116E5}" srcOrd="1" destOrd="0" parTransId="{87B36F35-86A4-4519-AAF3-7A74C84B02CF}" sibTransId="{92038B6C-1C45-48EC-AF00-003BD77D88C7}"/>
    <dgm:cxn modelId="{31D481C3-0054-4C16-AC75-EBC22E373BAE}" type="presOf" srcId="{9436C4FF-31DA-45F5-9C8E-49E598E11EE6}" destId="{996D42B6-0D3C-4A5D-A411-A2ED3B81B12B}" srcOrd="0" destOrd="0" presId="urn:microsoft.com/office/officeart/2005/8/layout/chevron2"/>
    <dgm:cxn modelId="{8BC871F5-F1F5-441D-9CAE-F813C0FAFD35}" type="presOf" srcId="{EB11CD44-2467-483D-94AD-51EAFCF116E5}" destId="{3AC39EA5-98C4-4AC4-B590-A93A5AA75770}" srcOrd="0" destOrd="0" presId="urn:microsoft.com/office/officeart/2005/8/layout/chevron2"/>
    <dgm:cxn modelId="{F360FAD8-A5DD-4132-9086-2BD173956E46}" type="presOf" srcId="{CCE04CEB-E325-4E08-A14F-FE16CDB95225}" destId="{45691324-9879-47D3-8783-99DAB8D0D6DB}" srcOrd="0" destOrd="0" presId="urn:microsoft.com/office/officeart/2005/8/layout/chevron2"/>
    <dgm:cxn modelId="{74F9F940-0A21-4857-8C50-0B39361569F4}" type="presOf" srcId="{33329F2C-4694-4012-BCB2-1531212B4CA1}" destId="{3A557CD1-3867-4669-8600-119859CE4947}" srcOrd="0" destOrd="0" presId="urn:microsoft.com/office/officeart/2005/8/layout/chevron2"/>
    <dgm:cxn modelId="{6A806A79-B3AF-4299-ABB2-343E12C74D7B}" type="presParOf" srcId="{3A557CD1-3867-4669-8600-119859CE4947}" destId="{002A553B-F058-4F86-A341-A7FDFA5F161B}" srcOrd="0" destOrd="0" presId="urn:microsoft.com/office/officeart/2005/8/layout/chevron2"/>
    <dgm:cxn modelId="{CD13C4F4-9E7E-4F4B-B505-400FF847CCE7}" type="presParOf" srcId="{002A553B-F058-4F86-A341-A7FDFA5F161B}" destId="{45691324-9879-47D3-8783-99DAB8D0D6DB}" srcOrd="0" destOrd="0" presId="urn:microsoft.com/office/officeart/2005/8/layout/chevron2"/>
    <dgm:cxn modelId="{0F1965C0-81CF-44C5-9565-C9B3C3D07C1A}" type="presParOf" srcId="{002A553B-F058-4F86-A341-A7FDFA5F161B}" destId="{55D5E767-975A-4EBC-9663-F6C6D92DCC08}" srcOrd="1" destOrd="0" presId="urn:microsoft.com/office/officeart/2005/8/layout/chevron2"/>
    <dgm:cxn modelId="{D3F45DE5-84C4-490A-871E-D07D00783EBC}" type="presParOf" srcId="{3A557CD1-3867-4669-8600-119859CE4947}" destId="{8CB83248-C76A-446C-ABE5-5F05916E6DEE}" srcOrd="1" destOrd="0" presId="urn:microsoft.com/office/officeart/2005/8/layout/chevron2"/>
    <dgm:cxn modelId="{9269DAA7-DB71-47B5-960A-225B40F78AB6}" type="presParOf" srcId="{3A557CD1-3867-4669-8600-119859CE4947}" destId="{7D6527E5-6D95-4F0D-9587-2A0E56861B68}" srcOrd="2" destOrd="0" presId="urn:microsoft.com/office/officeart/2005/8/layout/chevron2"/>
    <dgm:cxn modelId="{19D872BD-0034-4F97-9870-435B77415B00}" type="presParOf" srcId="{7D6527E5-6D95-4F0D-9587-2A0E56861B68}" destId="{3AC39EA5-98C4-4AC4-B590-A93A5AA75770}" srcOrd="0" destOrd="0" presId="urn:microsoft.com/office/officeart/2005/8/layout/chevron2"/>
    <dgm:cxn modelId="{BD31CA63-A496-4C57-98EF-74B46C8B97D4}" type="presParOf" srcId="{7D6527E5-6D95-4F0D-9587-2A0E56861B68}" destId="{996D42B6-0D3C-4A5D-A411-A2ED3B81B12B}" srcOrd="1" destOrd="0" presId="urn:microsoft.com/office/officeart/2005/8/layout/chevron2"/>
    <dgm:cxn modelId="{0D87A238-1ECD-4FDD-AE58-57494DFED50E}" type="presParOf" srcId="{3A557CD1-3867-4669-8600-119859CE4947}" destId="{1E2B7FC4-58F9-48CE-B23B-3C2F72791D77}" srcOrd="3" destOrd="0" presId="urn:microsoft.com/office/officeart/2005/8/layout/chevron2"/>
    <dgm:cxn modelId="{37DE3572-81C7-4B2D-B0CF-CE9B488595FE}" type="presParOf" srcId="{3A557CD1-3867-4669-8600-119859CE4947}" destId="{6B5A8556-B036-4800-89A9-D18F99FC60BB}" srcOrd="4" destOrd="0" presId="urn:microsoft.com/office/officeart/2005/8/layout/chevron2"/>
    <dgm:cxn modelId="{248C0A90-6CD9-4FF0-BDEE-86C292F7A21A}" type="presParOf" srcId="{6B5A8556-B036-4800-89A9-D18F99FC60BB}" destId="{CF221A03-1E18-427A-B443-6852C7EE5F50}" srcOrd="0" destOrd="0" presId="urn:microsoft.com/office/officeart/2005/8/layout/chevron2"/>
    <dgm:cxn modelId="{32794DBA-3E14-4E2F-AFC2-931AAFF96160}" type="presParOf" srcId="{6B5A8556-B036-4800-89A9-D18F99FC60BB}" destId="{34977185-C41F-440F-8F46-DC0DD9C8066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1568B8-A5EC-4C7B-BB52-E4AFFCECB4B3}" type="doc">
      <dgm:prSet loTypeId="urn:microsoft.com/office/officeart/2005/8/layout/chevron2" loCatId="list" qsTypeId="urn:microsoft.com/office/officeart/2005/8/quickstyle/3d5" qsCatId="3D" csTypeId="urn:microsoft.com/office/officeart/2005/8/colors/accent0_2" csCatId="mainScheme" phldr="1"/>
      <dgm:spPr/>
      <dgm:t>
        <a:bodyPr/>
        <a:lstStyle/>
        <a:p>
          <a:endParaRPr lang="cs-CZ"/>
        </a:p>
      </dgm:t>
    </dgm:pt>
    <dgm:pt modelId="{D14F3C10-10D2-4B55-8B1B-46ED66DB5119}">
      <dgm:prSet phldrT="[Text]"/>
      <dgm:spPr/>
      <dgm:t>
        <a:bodyPr/>
        <a:lstStyle/>
        <a:p>
          <a:r>
            <a:rPr lang="cs-CZ" dirty="0" smtClean="0"/>
            <a:t>Iterace</a:t>
          </a:r>
          <a:endParaRPr lang="cs-CZ" dirty="0"/>
        </a:p>
      </dgm:t>
    </dgm:pt>
    <dgm:pt modelId="{F91FCD15-EA78-4404-8996-4910E5A34AD0}" type="parTrans" cxnId="{BF16BFE6-1D0B-420A-BD12-E7D1F95D1665}">
      <dgm:prSet/>
      <dgm:spPr/>
      <dgm:t>
        <a:bodyPr/>
        <a:lstStyle/>
        <a:p>
          <a:endParaRPr lang="cs-CZ"/>
        </a:p>
      </dgm:t>
    </dgm:pt>
    <dgm:pt modelId="{A61DE735-553C-4BE1-92E2-162674CA7239}" type="sibTrans" cxnId="{BF16BFE6-1D0B-420A-BD12-E7D1F95D1665}">
      <dgm:prSet/>
      <dgm:spPr/>
      <dgm:t>
        <a:bodyPr/>
        <a:lstStyle/>
        <a:p>
          <a:endParaRPr lang="cs-CZ"/>
        </a:p>
      </dgm:t>
    </dgm:pt>
    <dgm:pt modelId="{A40EEAC9-66AC-43B3-B002-ABD3CA8463C0}">
      <dgm:prSet phldrT="[Text]"/>
      <dgm:spPr/>
      <dgm:t>
        <a:bodyPr/>
        <a:lstStyle/>
        <a:p>
          <a:r>
            <a:rPr lang="cs-CZ" b="1" dirty="0" smtClean="0">
              <a:latin typeface="Gill Sans MT" pitchFamily="34" charset="-18"/>
            </a:rPr>
            <a:t>Iterace je obecný přístup k řešení každého procesu</a:t>
          </a:r>
          <a:endParaRPr lang="cs-CZ" dirty="0"/>
        </a:p>
      </dgm:t>
    </dgm:pt>
    <dgm:pt modelId="{75F5939D-BE84-4626-B363-55B2F6ACAB92}" type="parTrans" cxnId="{A62C08F4-9568-423B-B423-02CCE5360C1A}">
      <dgm:prSet/>
      <dgm:spPr/>
      <dgm:t>
        <a:bodyPr/>
        <a:lstStyle/>
        <a:p>
          <a:endParaRPr lang="cs-CZ"/>
        </a:p>
      </dgm:t>
    </dgm:pt>
    <dgm:pt modelId="{9DE50678-515F-432A-B43A-5EE6ECE64816}" type="sibTrans" cxnId="{A62C08F4-9568-423B-B423-02CCE5360C1A}">
      <dgm:prSet/>
      <dgm:spPr/>
      <dgm:t>
        <a:bodyPr/>
        <a:lstStyle/>
        <a:p>
          <a:endParaRPr lang="cs-CZ"/>
        </a:p>
      </dgm:t>
    </dgm:pt>
    <dgm:pt modelId="{C33DF46A-DA8E-415F-9049-A477CD40E66E}" type="pres">
      <dgm:prSet presAssocID="{781568B8-A5EC-4C7B-BB52-E4AFFCECB4B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019B8D8-C325-4597-BCDE-9048E47D6755}" type="pres">
      <dgm:prSet presAssocID="{D14F3C10-10D2-4B55-8B1B-46ED66DB5119}" presName="composite" presStyleCnt="0"/>
      <dgm:spPr/>
      <dgm:t>
        <a:bodyPr/>
        <a:lstStyle/>
        <a:p>
          <a:endParaRPr lang="cs-CZ"/>
        </a:p>
      </dgm:t>
    </dgm:pt>
    <dgm:pt modelId="{B845FB11-9C10-4A5A-B186-9BA7AEBF1056}" type="pres">
      <dgm:prSet presAssocID="{D14F3C10-10D2-4B55-8B1B-46ED66DB5119}" presName="parentText" presStyleLbl="alignNode1" presStyleIdx="0" presStyleCnt="1" custScaleX="4302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21A15B6-57A2-4B9C-84C1-9D88BD1DD83F}" type="pres">
      <dgm:prSet presAssocID="{D14F3C10-10D2-4B55-8B1B-46ED66DB5119}" presName="descendantText" presStyleLbl="alignAcc1" presStyleIdx="0" presStyleCnt="1" custScaleX="93342" custScaleY="79682" custLinFactNeighborX="-41501" custLinFactNeighborY="-1015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FC3C0B1-860D-4838-82F0-6DB641278752}" type="presOf" srcId="{781568B8-A5EC-4C7B-BB52-E4AFFCECB4B3}" destId="{C33DF46A-DA8E-415F-9049-A477CD40E66E}" srcOrd="0" destOrd="0" presId="urn:microsoft.com/office/officeart/2005/8/layout/chevron2"/>
    <dgm:cxn modelId="{BF16BFE6-1D0B-420A-BD12-E7D1F95D1665}" srcId="{781568B8-A5EC-4C7B-BB52-E4AFFCECB4B3}" destId="{D14F3C10-10D2-4B55-8B1B-46ED66DB5119}" srcOrd="0" destOrd="0" parTransId="{F91FCD15-EA78-4404-8996-4910E5A34AD0}" sibTransId="{A61DE735-553C-4BE1-92E2-162674CA7239}"/>
    <dgm:cxn modelId="{A62C08F4-9568-423B-B423-02CCE5360C1A}" srcId="{D14F3C10-10D2-4B55-8B1B-46ED66DB5119}" destId="{A40EEAC9-66AC-43B3-B002-ABD3CA8463C0}" srcOrd="0" destOrd="0" parTransId="{75F5939D-BE84-4626-B363-55B2F6ACAB92}" sibTransId="{9DE50678-515F-432A-B43A-5EE6ECE64816}"/>
    <dgm:cxn modelId="{1EAE0163-850C-4F6B-BB95-390549A77AAF}" type="presOf" srcId="{D14F3C10-10D2-4B55-8B1B-46ED66DB5119}" destId="{B845FB11-9C10-4A5A-B186-9BA7AEBF1056}" srcOrd="0" destOrd="0" presId="urn:microsoft.com/office/officeart/2005/8/layout/chevron2"/>
    <dgm:cxn modelId="{B059EF9F-91F3-467D-9180-EEC91971DBDA}" type="presOf" srcId="{A40EEAC9-66AC-43B3-B002-ABD3CA8463C0}" destId="{221A15B6-57A2-4B9C-84C1-9D88BD1DD83F}" srcOrd="0" destOrd="0" presId="urn:microsoft.com/office/officeart/2005/8/layout/chevron2"/>
    <dgm:cxn modelId="{EC3729F0-B08C-44FC-86C1-648ED8CE0392}" type="presParOf" srcId="{C33DF46A-DA8E-415F-9049-A477CD40E66E}" destId="{7019B8D8-C325-4597-BCDE-9048E47D6755}" srcOrd="0" destOrd="0" presId="urn:microsoft.com/office/officeart/2005/8/layout/chevron2"/>
    <dgm:cxn modelId="{1ACB96FC-D09F-4C27-BDB6-D325D4FA0552}" type="presParOf" srcId="{7019B8D8-C325-4597-BCDE-9048E47D6755}" destId="{B845FB11-9C10-4A5A-B186-9BA7AEBF1056}" srcOrd="0" destOrd="0" presId="urn:microsoft.com/office/officeart/2005/8/layout/chevron2"/>
    <dgm:cxn modelId="{1B215DDA-BF23-456A-9BF4-E4EE4A77678F}" type="presParOf" srcId="{7019B8D8-C325-4597-BCDE-9048E47D6755}" destId="{221A15B6-57A2-4B9C-84C1-9D88BD1DD83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D3319C-4895-4053-A08A-E1B5E0031C44}" type="doc">
      <dgm:prSet loTypeId="urn:microsoft.com/office/officeart/2005/8/layout/hProcess9" loCatId="process" qsTypeId="urn:microsoft.com/office/officeart/2005/8/quickstyle/3d5" qsCatId="3D" csTypeId="urn:microsoft.com/office/officeart/2005/8/colors/accent1_2" csCatId="accent1" phldr="1"/>
      <dgm:spPr/>
    </dgm:pt>
    <dgm:pt modelId="{D131F67A-3088-40B8-B9D9-15D4DA36055C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cs-CZ" dirty="0" smtClean="0"/>
            <a:t>Požadavky</a:t>
          </a:r>
          <a:endParaRPr lang="cs-CZ" dirty="0"/>
        </a:p>
      </dgm:t>
    </dgm:pt>
    <dgm:pt modelId="{DC96D92F-B9ED-4471-A4AA-31395DA098AB}" type="parTrans" cxnId="{702B67B1-81C5-4679-9E17-4306B73F6D2D}">
      <dgm:prSet/>
      <dgm:spPr/>
      <dgm:t>
        <a:bodyPr/>
        <a:lstStyle/>
        <a:p>
          <a:endParaRPr lang="cs-CZ"/>
        </a:p>
      </dgm:t>
    </dgm:pt>
    <dgm:pt modelId="{AD3FD5DF-396D-4893-AB25-301E9C6E6801}" type="sibTrans" cxnId="{702B67B1-81C5-4679-9E17-4306B73F6D2D}">
      <dgm:prSet/>
      <dgm:spPr/>
      <dgm:t>
        <a:bodyPr/>
        <a:lstStyle/>
        <a:p>
          <a:endParaRPr lang="cs-CZ"/>
        </a:p>
      </dgm:t>
    </dgm:pt>
    <dgm:pt modelId="{6979C0B9-C1B9-482B-9799-85BB2CB18EC7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cs-CZ" dirty="0" smtClean="0"/>
            <a:t>Návrh</a:t>
          </a:r>
          <a:endParaRPr lang="cs-CZ" dirty="0"/>
        </a:p>
      </dgm:t>
    </dgm:pt>
    <dgm:pt modelId="{AB088498-836D-4AFD-AF71-FE672890A0FA}" type="parTrans" cxnId="{1722D3DC-DF65-4997-8942-6AAFD96B4A04}">
      <dgm:prSet/>
      <dgm:spPr/>
      <dgm:t>
        <a:bodyPr/>
        <a:lstStyle/>
        <a:p>
          <a:endParaRPr lang="cs-CZ"/>
        </a:p>
      </dgm:t>
    </dgm:pt>
    <dgm:pt modelId="{5AE369EA-B0AD-40CF-BFE1-8BF4F55E37B0}" type="sibTrans" cxnId="{1722D3DC-DF65-4997-8942-6AAFD96B4A04}">
      <dgm:prSet/>
      <dgm:spPr/>
      <dgm:t>
        <a:bodyPr/>
        <a:lstStyle/>
        <a:p>
          <a:endParaRPr lang="cs-CZ"/>
        </a:p>
      </dgm:t>
    </dgm:pt>
    <dgm:pt modelId="{677967B7-BC2C-4CCE-B59F-48DAAFB42267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dirty="0" smtClean="0"/>
            <a:t>Kódování</a:t>
          </a:r>
          <a:endParaRPr lang="cs-CZ" dirty="0"/>
        </a:p>
      </dgm:t>
    </dgm:pt>
    <dgm:pt modelId="{7E4E273E-E84F-4C6A-A786-722421BEE84A}" type="parTrans" cxnId="{8D01B534-BB9C-40C2-A015-FF866CD7C99D}">
      <dgm:prSet/>
      <dgm:spPr/>
      <dgm:t>
        <a:bodyPr/>
        <a:lstStyle/>
        <a:p>
          <a:endParaRPr lang="cs-CZ"/>
        </a:p>
      </dgm:t>
    </dgm:pt>
    <dgm:pt modelId="{314C00A9-DCF4-4221-A59F-6183C656CF33}" type="sibTrans" cxnId="{8D01B534-BB9C-40C2-A015-FF866CD7C99D}">
      <dgm:prSet/>
      <dgm:spPr/>
      <dgm:t>
        <a:bodyPr/>
        <a:lstStyle/>
        <a:p>
          <a:endParaRPr lang="cs-CZ"/>
        </a:p>
      </dgm:t>
    </dgm:pt>
    <dgm:pt modelId="{27B343B6-DBB1-4692-8A95-2595B2E0B4DD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cs-CZ" dirty="0" smtClean="0"/>
            <a:t>Testování</a:t>
          </a:r>
          <a:endParaRPr lang="cs-CZ" dirty="0"/>
        </a:p>
      </dgm:t>
    </dgm:pt>
    <dgm:pt modelId="{EE18F6AB-E4A4-488F-96C4-D3B49E42992F}" type="parTrans" cxnId="{A5A063DD-1075-4E43-8A7C-1CDF8BC597FA}">
      <dgm:prSet/>
      <dgm:spPr/>
      <dgm:t>
        <a:bodyPr/>
        <a:lstStyle/>
        <a:p>
          <a:endParaRPr lang="cs-CZ"/>
        </a:p>
      </dgm:t>
    </dgm:pt>
    <dgm:pt modelId="{77C79D32-E8B0-44F3-A386-CDB81A7B3100}" type="sibTrans" cxnId="{A5A063DD-1075-4E43-8A7C-1CDF8BC597FA}">
      <dgm:prSet/>
      <dgm:spPr/>
      <dgm:t>
        <a:bodyPr/>
        <a:lstStyle/>
        <a:p>
          <a:endParaRPr lang="cs-CZ"/>
        </a:p>
      </dgm:t>
    </dgm:pt>
    <dgm:pt modelId="{B8BFCE1B-D8B8-478E-A5CF-CF40497328B9}" type="pres">
      <dgm:prSet presAssocID="{89D3319C-4895-4053-A08A-E1B5E0031C44}" presName="CompostProcess" presStyleCnt="0">
        <dgm:presLayoutVars>
          <dgm:dir/>
          <dgm:resizeHandles val="exact"/>
        </dgm:presLayoutVars>
      </dgm:prSet>
      <dgm:spPr/>
    </dgm:pt>
    <dgm:pt modelId="{667B75CD-5E9E-4514-8CC8-18A55E371DDE}" type="pres">
      <dgm:prSet presAssocID="{89D3319C-4895-4053-A08A-E1B5E0031C44}" presName="arrow" presStyleLbl="bgShp" presStyleIdx="0" presStyleCnt="1" custLinFactNeighborY="3030"/>
      <dgm:spPr>
        <a:solidFill>
          <a:schemeClr val="accent2">
            <a:lumMod val="60000"/>
            <a:lumOff val="40000"/>
          </a:schemeClr>
        </a:solidFill>
      </dgm:spPr>
    </dgm:pt>
    <dgm:pt modelId="{7B1AB3EB-958C-4E38-B9F5-02F35AFD3EF4}" type="pres">
      <dgm:prSet presAssocID="{89D3319C-4895-4053-A08A-E1B5E0031C44}" presName="linearProcess" presStyleCnt="0"/>
      <dgm:spPr/>
    </dgm:pt>
    <dgm:pt modelId="{B0AA602A-11A1-41F8-AB31-51CB1558D504}" type="pres">
      <dgm:prSet presAssocID="{D131F67A-3088-40B8-B9D9-15D4DA36055C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E954FB-E4F0-4DE1-A0FC-85B43690896C}" type="pres">
      <dgm:prSet presAssocID="{AD3FD5DF-396D-4893-AB25-301E9C6E6801}" presName="sibTrans" presStyleCnt="0"/>
      <dgm:spPr/>
    </dgm:pt>
    <dgm:pt modelId="{17214187-3B40-4A8E-8017-D781A995B988}" type="pres">
      <dgm:prSet presAssocID="{6979C0B9-C1B9-482B-9799-85BB2CB18EC7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933E0A-77AA-4F0F-96D7-18E8F2A67915}" type="pres">
      <dgm:prSet presAssocID="{5AE369EA-B0AD-40CF-BFE1-8BF4F55E37B0}" presName="sibTrans" presStyleCnt="0"/>
      <dgm:spPr/>
    </dgm:pt>
    <dgm:pt modelId="{08AD97A7-0A24-44E7-BEA2-D8E6E5862A50}" type="pres">
      <dgm:prSet presAssocID="{677967B7-BC2C-4CCE-B59F-48DAAFB42267}" presName="textNode" presStyleLbl="node1" presStyleIdx="2" presStyleCnt="4" custLinFactNeighborX="5942" custLinFactNeighborY="-133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BBFD55-7D12-457F-9B24-71969A9AEC83}" type="pres">
      <dgm:prSet presAssocID="{314C00A9-DCF4-4221-A59F-6183C656CF33}" presName="sibTrans" presStyleCnt="0"/>
      <dgm:spPr/>
    </dgm:pt>
    <dgm:pt modelId="{C1DE0F6D-C6A2-4B28-93F6-98A2CEAFD1AA}" type="pres">
      <dgm:prSet presAssocID="{27B343B6-DBB1-4692-8A95-2595B2E0B4DD}" presName="textNode" presStyleLbl="node1" presStyleIdx="3" presStyleCnt="4" custLinFactNeighborX="-8429" custLinFactNeighborY="-133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756571C-4D6C-4618-9907-D878FAB81412}" type="presOf" srcId="{6979C0B9-C1B9-482B-9799-85BB2CB18EC7}" destId="{17214187-3B40-4A8E-8017-D781A995B988}" srcOrd="0" destOrd="0" presId="urn:microsoft.com/office/officeart/2005/8/layout/hProcess9"/>
    <dgm:cxn modelId="{6E5DC672-7988-4FE9-B2C8-FF122C955025}" type="presOf" srcId="{89D3319C-4895-4053-A08A-E1B5E0031C44}" destId="{B8BFCE1B-D8B8-478E-A5CF-CF40497328B9}" srcOrd="0" destOrd="0" presId="urn:microsoft.com/office/officeart/2005/8/layout/hProcess9"/>
    <dgm:cxn modelId="{1722D3DC-DF65-4997-8942-6AAFD96B4A04}" srcId="{89D3319C-4895-4053-A08A-E1B5E0031C44}" destId="{6979C0B9-C1B9-482B-9799-85BB2CB18EC7}" srcOrd="1" destOrd="0" parTransId="{AB088498-836D-4AFD-AF71-FE672890A0FA}" sibTransId="{5AE369EA-B0AD-40CF-BFE1-8BF4F55E37B0}"/>
    <dgm:cxn modelId="{702B67B1-81C5-4679-9E17-4306B73F6D2D}" srcId="{89D3319C-4895-4053-A08A-E1B5E0031C44}" destId="{D131F67A-3088-40B8-B9D9-15D4DA36055C}" srcOrd="0" destOrd="0" parTransId="{DC96D92F-B9ED-4471-A4AA-31395DA098AB}" sibTransId="{AD3FD5DF-396D-4893-AB25-301E9C6E6801}"/>
    <dgm:cxn modelId="{58A42EBB-F2D7-42E5-9263-4688394F172F}" type="presOf" srcId="{D131F67A-3088-40B8-B9D9-15D4DA36055C}" destId="{B0AA602A-11A1-41F8-AB31-51CB1558D504}" srcOrd="0" destOrd="0" presId="urn:microsoft.com/office/officeart/2005/8/layout/hProcess9"/>
    <dgm:cxn modelId="{B70D20AF-C8E0-40BC-A446-24805313A03C}" type="presOf" srcId="{27B343B6-DBB1-4692-8A95-2595B2E0B4DD}" destId="{C1DE0F6D-C6A2-4B28-93F6-98A2CEAFD1AA}" srcOrd="0" destOrd="0" presId="urn:microsoft.com/office/officeart/2005/8/layout/hProcess9"/>
    <dgm:cxn modelId="{8D01B534-BB9C-40C2-A015-FF866CD7C99D}" srcId="{89D3319C-4895-4053-A08A-E1B5E0031C44}" destId="{677967B7-BC2C-4CCE-B59F-48DAAFB42267}" srcOrd="2" destOrd="0" parTransId="{7E4E273E-E84F-4C6A-A786-722421BEE84A}" sibTransId="{314C00A9-DCF4-4221-A59F-6183C656CF33}"/>
    <dgm:cxn modelId="{A5A063DD-1075-4E43-8A7C-1CDF8BC597FA}" srcId="{89D3319C-4895-4053-A08A-E1B5E0031C44}" destId="{27B343B6-DBB1-4692-8A95-2595B2E0B4DD}" srcOrd="3" destOrd="0" parTransId="{EE18F6AB-E4A4-488F-96C4-D3B49E42992F}" sibTransId="{77C79D32-E8B0-44F3-A386-CDB81A7B3100}"/>
    <dgm:cxn modelId="{55C09119-7883-46D2-97A6-5401A866B3C4}" type="presOf" srcId="{677967B7-BC2C-4CCE-B59F-48DAAFB42267}" destId="{08AD97A7-0A24-44E7-BEA2-D8E6E5862A50}" srcOrd="0" destOrd="0" presId="urn:microsoft.com/office/officeart/2005/8/layout/hProcess9"/>
    <dgm:cxn modelId="{1E12D8E2-8398-4DD0-9CF0-5BE76C9BCB2E}" type="presParOf" srcId="{B8BFCE1B-D8B8-478E-A5CF-CF40497328B9}" destId="{667B75CD-5E9E-4514-8CC8-18A55E371DDE}" srcOrd="0" destOrd="0" presId="urn:microsoft.com/office/officeart/2005/8/layout/hProcess9"/>
    <dgm:cxn modelId="{4D6AE5F1-E67C-4F43-B411-26DFDC3F6118}" type="presParOf" srcId="{B8BFCE1B-D8B8-478E-A5CF-CF40497328B9}" destId="{7B1AB3EB-958C-4E38-B9F5-02F35AFD3EF4}" srcOrd="1" destOrd="0" presId="urn:microsoft.com/office/officeart/2005/8/layout/hProcess9"/>
    <dgm:cxn modelId="{EF452AF7-6159-4469-AB8D-578D276078C5}" type="presParOf" srcId="{7B1AB3EB-958C-4E38-B9F5-02F35AFD3EF4}" destId="{B0AA602A-11A1-41F8-AB31-51CB1558D504}" srcOrd="0" destOrd="0" presId="urn:microsoft.com/office/officeart/2005/8/layout/hProcess9"/>
    <dgm:cxn modelId="{CD580B6E-51B1-47EB-8F4D-9AB650FFCDA7}" type="presParOf" srcId="{7B1AB3EB-958C-4E38-B9F5-02F35AFD3EF4}" destId="{54E954FB-E4F0-4DE1-A0FC-85B43690896C}" srcOrd="1" destOrd="0" presId="urn:microsoft.com/office/officeart/2005/8/layout/hProcess9"/>
    <dgm:cxn modelId="{3A0D14E1-0CC6-4A3E-9DC9-A21360A81388}" type="presParOf" srcId="{7B1AB3EB-958C-4E38-B9F5-02F35AFD3EF4}" destId="{17214187-3B40-4A8E-8017-D781A995B988}" srcOrd="2" destOrd="0" presId="urn:microsoft.com/office/officeart/2005/8/layout/hProcess9"/>
    <dgm:cxn modelId="{C477AD49-E4E7-470E-A15E-5A896180CF51}" type="presParOf" srcId="{7B1AB3EB-958C-4E38-B9F5-02F35AFD3EF4}" destId="{CE933E0A-77AA-4F0F-96D7-18E8F2A67915}" srcOrd="3" destOrd="0" presId="urn:microsoft.com/office/officeart/2005/8/layout/hProcess9"/>
    <dgm:cxn modelId="{08705214-FE11-471B-B655-25D8989A3136}" type="presParOf" srcId="{7B1AB3EB-958C-4E38-B9F5-02F35AFD3EF4}" destId="{08AD97A7-0A24-44E7-BEA2-D8E6E5862A50}" srcOrd="4" destOrd="0" presId="urn:microsoft.com/office/officeart/2005/8/layout/hProcess9"/>
    <dgm:cxn modelId="{E3C99FAE-1DAB-46E1-BDF3-EC6529285A0E}" type="presParOf" srcId="{7B1AB3EB-958C-4E38-B9F5-02F35AFD3EF4}" destId="{76BBFD55-7D12-457F-9B24-71969A9AEC83}" srcOrd="5" destOrd="0" presId="urn:microsoft.com/office/officeart/2005/8/layout/hProcess9"/>
    <dgm:cxn modelId="{179B0496-3418-4E4D-B4BC-3144DDBAFB59}" type="presParOf" srcId="{7B1AB3EB-958C-4E38-B9F5-02F35AFD3EF4}" destId="{C1DE0F6D-C6A2-4B28-93F6-98A2CEAFD1AA}" srcOrd="6" destOrd="0" presId="urn:microsoft.com/office/officeart/2005/8/layout/hProcess9"/>
  </dgm:cxnLst>
  <dgm:bg>
    <a:effectLst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9D3319C-4895-4053-A08A-E1B5E0031C44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D131F67A-3088-40B8-B9D9-15D4DA36055C}">
      <dgm:prSet phldrT="[Text]" custT="1"/>
      <dgm:spPr/>
      <dgm:t>
        <a:bodyPr/>
        <a:lstStyle/>
        <a:p>
          <a:r>
            <a:rPr lang="cs-CZ" sz="800" b="0" dirty="0" smtClean="0">
              <a:latin typeface="Gill Sans MT" pitchFamily="34" charset="-18"/>
            </a:rPr>
            <a:t>Požadavky</a:t>
          </a:r>
          <a:endParaRPr lang="cs-CZ" sz="800" b="0" dirty="0">
            <a:latin typeface="Gill Sans MT" pitchFamily="34" charset="-18"/>
          </a:endParaRPr>
        </a:p>
      </dgm:t>
    </dgm:pt>
    <dgm:pt modelId="{DC96D92F-B9ED-4471-A4AA-31395DA098AB}" type="parTrans" cxnId="{702B67B1-81C5-4679-9E17-4306B73F6D2D}">
      <dgm:prSet/>
      <dgm:spPr/>
      <dgm:t>
        <a:bodyPr/>
        <a:lstStyle/>
        <a:p>
          <a:endParaRPr lang="cs-CZ"/>
        </a:p>
      </dgm:t>
    </dgm:pt>
    <dgm:pt modelId="{AD3FD5DF-396D-4893-AB25-301E9C6E6801}" type="sibTrans" cxnId="{702B67B1-81C5-4679-9E17-4306B73F6D2D}">
      <dgm:prSet/>
      <dgm:spPr/>
      <dgm:t>
        <a:bodyPr/>
        <a:lstStyle/>
        <a:p>
          <a:endParaRPr lang="cs-CZ"/>
        </a:p>
      </dgm:t>
    </dgm:pt>
    <dgm:pt modelId="{6979C0B9-C1B9-482B-9799-85BB2CB18EC7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Návrh</a:t>
          </a:r>
          <a:endParaRPr lang="cs-CZ" dirty="0">
            <a:latin typeface="Gill Sans MT" pitchFamily="34" charset="-18"/>
          </a:endParaRPr>
        </a:p>
      </dgm:t>
    </dgm:pt>
    <dgm:pt modelId="{AB088498-836D-4AFD-AF71-FE672890A0FA}" type="parTrans" cxnId="{1722D3DC-DF65-4997-8942-6AAFD96B4A04}">
      <dgm:prSet/>
      <dgm:spPr/>
      <dgm:t>
        <a:bodyPr/>
        <a:lstStyle/>
        <a:p>
          <a:endParaRPr lang="cs-CZ"/>
        </a:p>
      </dgm:t>
    </dgm:pt>
    <dgm:pt modelId="{5AE369EA-B0AD-40CF-BFE1-8BF4F55E37B0}" type="sibTrans" cxnId="{1722D3DC-DF65-4997-8942-6AAFD96B4A04}">
      <dgm:prSet/>
      <dgm:spPr/>
      <dgm:t>
        <a:bodyPr/>
        <a:lstStyle/>
        <a:p>
          <a:endParaRPr lang="cs-CZ"/>
        </a:p>
      </dgm:t>
    </dgm:pt>
    <dgm:pt modelId="{677967B7-BC2C-4CCE-B59F-48DAAFB42267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Kódování</a:t>
          </a:r>
          <a:endParaRPr lang="cs-CZ" dirty="0">
            <a:latin typeface="Gill Sans MT" pitchFamily="34" charset="-18"/>
          </a:endParaRPr>
        </a:p>
      </dgm:t>
    </dgm:pt>
    <dgm:pt modelId="{7E4E273E-E84F-4C6A-A786-722421BEE84A}" type="parTrans" cxnId="{8D01B534-BB9C-40C2-A015-FF866CD7C99D}">
      <dgm:prSet/>
      <dgm:spPr/>
      <dgm:t>
        <a:bodyPr/>
        <a:lstStyle/>
        <a:p>
          <a:endParaRPr lang="cs-CZ"/>
        </a:p>
      </dgm:t>
    </dgm:pt>
    <dgm:pt modelId="{314C00A9-DCF4-4221-A59F-6183C656CF33}" type="sibTrans" cxnId="{8D01B534-BB9C-40C2-A015-FF866CD7C99D}">
      <dgm:prSet/>
      <dgm:spPr/>
      <dgm:t>
        <a:bodyPr/>
        <a:lstStyle/>
        <a:p>
          <a:endParaRPr lang="cs-CZ"/>
        </a:p>
      </dgm:t>
    </dgm:pt>
    <dgm:pt modelId="{27B343B6-DBB1-4692-8A95-2595B2E0B4DD}">
      <dgm:prSet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Testování</a:t>
          </a:r>
          <a:endParaRPr lang="cs-CZ" dirty="0">
            <a:latin typeface="Gill Sans MT" pitchFamily="34" charset="-18"/>
          </a:endParaRPr>
        </a:p>
      </dgm:t>
    </dgm:pt>
    <dgm:pt modelId="{EE18F6AB-E4A4-488F-96C4-D3B49E42992F}" type="parTrans" cxnId="{A5A063DD-1075-4E43-8A7C-1CDF8BC597FA}">
      <dgm:prSet/>
      <dgm:spPr/>
      <dgm:t>
        <a:bodyPr/>
        <a:lstStyle/>
        <a:p>
          <a:endParaRPr lang="cs-CZ"/>
        </a:p>
      </dgm:t>
    </dgm:pt>
    <dgm:pt modelId="{77C79D32-E8B0-44F3-A386-CDB81A7B3100}" type="sibTrans" cxnId="{A5A063DD-1075-4E43-8A7C-1CDF8BC597FA}">
      <dgm:prSet/>
      <dgm:spPr/>
      <dgm:t>
        <a:bodyPr/>
        <a:lstStyle/>
        <a:p>
          <a:endParaRPr lang="cs-CZ"/>
        </a:p>
      </dgm:t>
    </dgm:pt>
    <dgm:pt modelId="{B8BFCE1B-D8B8-478E-A5CF-CF40497328B9}" type="pres">
      <dgm:prSet presAssocID="{89D3319C-4895-4053-A08A-E1B5E0031C44}" presName="CompostProcess" presStyleCnt="0">
        <dgm:presLayoutVars>
          <dgm:dir/>
          <dgm:resizeHandles val="exact"/>
        </dgm:presLayoutVars>
      </dgm:prSet>
      <dgm:spPr/>
    </dgm:pt>
    <dgm:pt modelId="{667B75CD-5E9E-4514-8CC8-18A55E371DDE}" type="pres">
      <dgm:prSet presAssocID="{89D3319C-4895-4053-A08A-E1B5E0031C44}" presName="arrow" presStyleLbl="bgShp" presStyleIdx="0" presStyleCnt="1" custLinFactNeighborX="-1261"/>
      <dgm:spPr/>
    </dgm:pt>
    <dgm:pt modelId="{7B1AB3EB-958C-4E38-B9F5-02F35AFD3EF4}" type="pres">
      <dgm:prSet presAssocID="{89D3319C-4895-4053-A08A-E1B5E0031C44}" presName="linearProcess" presStyleCnt="0"/>
      <dgm:spPr/>
    </dgm:pt>
    <dgm:pt modelId="{B0AA602A-11A1-41F8-AB31-51CB1558D504}" type="pres">
      <dgm:prSet presAssocID="{D131F67A-3088-40B8-B9D9-15D4DA36055C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E954FB-E4F0-4DE1-A0FC-85B43690896C}" type="pres">
      <dgm:prSet presAssocID="{AD3FD5DF-396D-4893-AB25-301E9C6E6801}" presName="sibTrans" presStyleCnt="0"/>
      <dgm:spPr/>
    </dgm:pt>
    <dgm:pt modelId="{17214187-3B40-4A8E-8017-D781A995B988}" type="pres">
      <dgm:prSet presAssocID="{6979C0B9-C1B9-482B-9799-85BB2CB18EC7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933E0A-77AA-4F0F-96D7-18E8F2A67915}" type="pres">
      <dgm:prSet presAssocID="{5AE369EA-B0AD-40CF-BFE1-8BF4F55E37B0}" presName="sibTrans" presStyleCnt="0"/>
      <dgm:spPr/>
    </dgm:pt>
    <dgm:pt modelId="{08AD97A7-0A24-44E7-BEA2-D8E6E5862A50}" type="pres">
      <dgm:prSet presAssocID="{677967B7-BC2C-4CCE-B59F-48DAAFB42267}" presName="textNode" presStyleLbl="node1" presStyleIdx="2" presStyleCnt="4" custLinFactNeighborX="5942" custLinFactNeighborY="-133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BBFD55-7D12-457F-9B24-71969A9AEC83}" type="pres">
      <dgm:prSet presAssocID="{314C00A9-DCF4-4221-A59F-6183C656CF33}" presName="sibTrans" presStyleCnt="0"/>
      <dgm:spPr/>
    </dgm:pt>
    <dgm:pt modelId="{C1DE0F6D-C6A2-4B28-93F6-98A2CEAFD1AA}" type="pres">
      <dgm:prSet presAssocID="{27B343B6-DBB1-4692-8A95-2595B2E0B4DD}" presName="textNode" presStyleLbl="node1" presStyleIdx="3" presStyleCnt="4" custLinFactNeighborX="-8429" custLinFactNeighborY="-133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D7B4AB7-0511-4767-B054-0555AFC556D2}" type="presOf" srcId="{677967B7-BC2C-4CCE-B59F-48DAAFB42267}" destId="{08AD97A7-0A24-44E7-BEA2-D8E6E5862A50}" srcOrd="0" destOrd="0" presId="urn:microsoft.com/office/officeart/2005/8/layout/hProcess9"/>
    <dgm:cxn modelId="{1722D3DC-DF65-4997-8942-6AAFD96B4A04}" srcId="{89D3319C-4895-4053-A08A-E1B5E0031C44}" destId="{6979C0B9-C1B9-482B-9799-85BB2CB18EC7}" srcOrd="1" destOrd="0" parTransId="{AB088498-836D-4AFD-AF71-FE672890A0FA}" sibTransId="{5AE369EA-B0AD-40CF-BFE1-8BF4F55E37B0}"/>
    <dgm:cxn modelId="{702B67B1-81C5-4679-9E17-4306B73F6D2D}" srcId="{89D3319C-4895-4053-A08A-E1B5E0031C44}" destId="{D131F67A-3088-40B8-B9D9-15D4DA36055C}" srcOrd="0" destOrd="0" parTransId="{DC96D92F-B9ED-4471-A4AA-31395DA098AB}" sibTransId="{AD3FD5DF-396D-4893-AB25-301E9C6E6801}"/>
    <dgm:cxn modelId="{DB98A987-7663-4727-936B-E4D487FBE6E4}" type="presOf" srcId="{89D3319C-4895-4053-A08A-E1B5E0031C44}" destId="{B8BFCE1B-D8B8-478E-A5CF-CF40497328B9}" srcOrd="0" destOrd="0" presId="urn:microsoft.com/office/officeart/2005/8/layout/hProcess9"/>
    <dgm:cxn modelId="{1698E240-B338-4CD2-8E0D-2FA38A698A20}" type="presOf" srcId="{27B343B6-DBB1-4692-8A95-2595B2E0B4DD}" destId="{C1DE0F6D-C6A2-4B28-93F6-98A2CEAFD1AA}" srcOrd="0" destOrd="0" presId="urn:microsoft.com/office/officeart/2005/8/layout/hProcess9"/>
    <dgm:cxn modelId="{2AB1286F-1372-4756-A993-7DA772FC19E8}" type="presOf" srcId="{6979C0B9-C1B9-482B-9799-85BB2CB18EC7}" destId="{17214187-3B40-4A8E-8017-D781A995B988}" srcOrd="0" destOrd="0" presId="urn:microsoft.com/office/officeart/2005/8/layout/hProcess9"/>
    <dgm:cxn modelId="{8D01B534-BB9C-40C2-A015-FF866CD7C99D}" srcId="{89D3319C-4895-4053-A08A-E1B5E0031C44}" destId="{677967B7-BC2C-4CCE-B59F-48DAAFB42267}" srcOrd="2" destOrd="0" parTransId="{7E4E273E-E84F-4C6A-A786-722421BEE84A}" sibTransId="{314C00A9-DCF4-4221-A59F-6183C656CF33}"/>
    <dgm:cxn modelId="{A5A063DD-1075-4E43-8A7C-1CDF8BC597FA}" srcId="{89D3319C-4895-4053-A08A-E1B5E0031C44}" destId="{27B343B6-DBB1-4692-8A95-2595B2E0B4DD}" srcOrd="3" destOrd="0" parTransId="{EE18F6AB-E4A4-488F-96C4-D3B49E42992F}" sibTransId="{77C79D32-E8B0-44F3-A386-CDB81A7B3100}"/>
    <dgm:cxn modelId="{F84E3016-8C80-4256-BF09-28665AE72B13}" type="presOf" srcId="{D131F67A-3088-40B8-B9D9-15D4DA36055C}" destId="{B0AA602A-11A1-41F8-AB31-51CB1558D504}" srcOrd="0" destOrd="0" presId="urn:microsoft.com/office/officeart/2005/8/layout/hProcess9"/>
    <dgm:cxn modelId="{7F5E39FF-183C-4681-900B-6DB89C104DD6}" type="presParOf" srcId="{B8BFCE1B-D8B8-478E-A5CF-CF40497328B9}" destId="{667B75CD-5E9E-4514-8CC8-18A55E371DDE}" srcOrd="0" destOrd="0" presId="urn:microsoft.com/office/officeart/2005/8/layout/hProcess9"/>
    <dgm:cxn modelId="{CCF14458-E763-43F5-94F2-C95D20348496}" type="presParOf" srcId="{B8BFCE1B-D8B8-478E-A5CF-CF40497328B9}" destId="{7B1AB3EB-958C-4E38-B9F5-02F35AFD3EF4}" srcOrd="1" destOrd="0" presId="urn:microsoft.com/office/officeart/2005/8/layout/hProcess9"/>
    <dgm:cxn modelId="{A758FB9C-AA56-47D8-8D35-B283E12F37ED}" type="presParOf" srcId="{7B1AB3EB-958C-4E38-B9F5-02F35AFD3EF4}" destId="{B0AA602A-11A1-41F8-AB31-51CB1558D504}" srcOrd="0" destOrd="0" presId="urn:microsoft.com/office/officeart/2005/8/layout/hProcess9"/>
    <dgm:cxn modelId="{92ECDFB9-E1D6-4567-BC36-BA50B04DD788}" type="presParOf" srcId="{7B1AB3EB-958C-4E38-B9F5-02F35AFD3EF4}" destId="{54E954FB-E4F0-4DE1-A0FC-85B43690896C}" srcOrd="1" destOrd="0" presId="urn:microsoft.com/office/officeart/2005/8/layout/hProcess9"/>
    <dgm:cxn modelId="{87547FCD-BC39-47D4-A8BE-F54234DF5E9F}" type="presParOf" srcId="{7B1AB3EB-958C-4E38-B9F5-02F35AFD3EF4}" destId="{17214187-3B40-4A8E-8017-D781A995B988}" srcOrd="2" destOrd="0" presId="urn:microsoft.com/office/officeart/2005/8/layout/hProcess9"/>
    <dgm:cxn modelId="{823357D4-56E9-42FF-B7AF-E73007A7A3BD}" type="presParOf" srcId="{7B1AB3EB-958C-4E38-B9F5-02F35AFD3EF4}" destId="{CE933E0A-77AA-4F0F-96D7-18E8F2A67915}" srcOrd="3" destOrd="0" presId="urn:microsoft.com/office/officeart/2005/8/layout/hProcess9"/>
    <dgm:cxn modelId="{9AA03568-6996-42BB-8B58-F9F4E3BB255F}" type="presParOf" srcId="{7B1AB3EB-958C-4E38-B9F5-02F35AFD3EF4}" destId="{08AD97A7-0A24-44E7-BEA2-D8E6E5862A50}" srcOrd="4" destOrd="0" presId="urn:microsoft.com/office/officeart/2005/8/layout/hProcess9"/>
    <dgm:cxn modelId="{9385DA5D-A01D-46E1-9289-7017DF28B2DF}" type="presParOf" srcId="{7B1AB3EB-958C-4E38-B9F5-02F35AFD3EF4}" destId="{76BBFD55-7D12-457F-9B24-71969A9AEC83}" srcOrd="5" destOrd="0" presId="urn:microsoft.com/office/officeart/2005/8/layout/hProcess9"/>
    <dgm:cxn modelId="{5A57FB7D-333A-41FA-B1A5-F57B7C724D98}" type="presParOf" srcId="{7B1AB3EB-958C-4E38-B9F5-02F35AFD3EF4}" destId="{C1DE0F6D-C6A2-4B28-93F6-98A2CEAFD1A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9D3319C-4895-4053-A08A-E1B5E0031C44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D131F67A-3088-40B8-B9D9-15D4DA36055C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Požadavky</a:t>
          </a:r>
          <a:endParaRPr lang="cs-CZ" dirty="0">
            <a:latin typeface="Gill Sans MT" pitchFamily="34" charset="-18"/>
          </a:endParaRPr>
        </a:p>
      </dgm:t>
    </dgm:pt>
    <dgm:pt modelId="{DC96D92F-B9ED-4471-A4AA-31395DA098AB}" type="parTrans" cxnId="{702B67B1-81C5-4679-9E17-4306B73F6D2D}">
      <dgm:prSet/>
      <dgm:spPr/>
      <dgm:t>
        <a:bodyPr/>
        <a:lstStyle/>
        <a:p>
          <a:endParaRPr lang="cs-CZ"/>
        </a:p>
      </dgm:t>
    </dgm:pt>
    <dgm:pt modelId="{AD3FD5DF-396D-4893-AB25-301E9C6E6801}" type="sibTrans" cxnId="{702B67B1-81C5-4679-9E17-4306B73F6D2D}">
      <dgm:prSet/>
      <dgm:spPr/>
      <dgm:t>
        <a:bodyPr/>
        <a:lstStyle/>
        <a:p>
          <a:endParaRPr lang="cs-CZ"/>
        </a:p>
      </dgm:t>
    </dgm:pt>
    <dgm:pt modelId="{6979C0B9-C1B9-482B-9799-85BB2CB18EC7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Návrh</a:t>
          </a:r>
          <a:endParaRPr lang="cs-CZ" dirty="0">
            <a:latin typeface="Gill Sans MT" pitchFamily="34" charset="-18"/>
          </a:endParaRPr>
        </a:p>
      </dgm:t>
    </dgm:pt>
    <dgm:pt modelId="{AB088498-836D-4AFD-AF71-FE672890A0FA}" type="parTrans" cxnId="{1722D3DC-DF65-4997-8942-6AAFD96B4A04}">
      <dgm:prSet/>
      <dgm:spPr/>
      <dgm:t>
        <a:bodyPr/>
        <a:lstStyle/>
        <a:p>
          <a:endParaRPr lang="cs-CZ"/>
        </a:p>
      </dgm:t>
    </dgm:pt>
    <dgm:pt modelId="{5AE369EA-B0AD-40CF-BFE1-8BF4F55E37B0}" type="sibTrans" cxnId="{1722D3DC-DF65-4997-8942-6AAFD96B4A04}">
      <dgm:prSet/>
      <dgm:spPr/>
      <dgm:t>
        <a:bodyPr/>
        <a:lstStyle/>
        <a:p>
          <a:endParaRPr lang="cs-CZ"/>
        </a:p>
      </dgm:t>
    </dgm:pt>
    <dgm:pt modelId="{677967B7-BC2C-4CCE-B59F-48DAAFB42267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Kódování</a:t>
          </a:r>
          <a:endParaRPr lang="cs-CZ" dirty="0">
            <a:latin typeface="Gill Sans MT" pitchFamily="34" charset="-18"/>
          </a:endParaRPr>
        </a:p>
      </dgm:t>
    </dgm:pt>
    <dgm:pt modelId="{7E4E273E-E84F-4C6A-A786-722421BEE84A}" type="parTrans" cxnId="{8D01B534-BB9C-40C2-A015-FF866CD7C99D}">
      <dgm:prSet/>
      <dgm:spPr/>
      <dgm:t>
        <a:bodyPr/>
        <a:lstStyle/>
        <a:p>
          <a:endParaRPr lang="cs-CZ"/>
        </a:p>
      </dgm:t>
    </dgm:pt>
    <dgm:pt modelId="{314C00A9-DCF4-4221-A59F-6183C656CF33}" type="sibTrans" cxnId="{8D01B534-BB9C-40C2-A015-FF866CD7C99D}">
      <dgm:prSet/>
      <dgm:spPr/>
      <dgm:t>
        <a:bodyPr/>
        <a:lstStyle/>
        <a:p>
          <a:endParaRPr lang="cs-CZ"/>
        </a:p>
      </dgm:t>
    </dgm:pt>
    <dgm:pt modelId="{27B343B6-DBB1-4692-8A95-2595B2E0B4DD}">
      <dgm:prSet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Testování</a:t>
          </a:r>
          <a:endParaRPr lang="cs-CZ" dirty="0">
            <a:latin typeface="Gill Sans MT" pitchFamily="34" charset="-18"/>
          </a:endParaRPr>
        </a:p>
      </dgm:t>
    </dgm:pt>
    <dgm:pt modelId="{EE18F6AB-E4A4-488F-96C4-D3B49E42992F}" type="parTrans" cxnId="{A5A063DD-1075-4E43-8A7C-1CDF8BC597FA}">
      <dgm:prSet/>
      <dgm:spPr/>
      <dgm:t>
        <a:bodyPr/>
        <a:lstStyle/>
        <a:p>
          <a:endParaRPr lang="cs-CZ"/>
        </a:p>
      </dgm:t>
    </dgm:pt>
    <dgm:pt modelId="{77C79D32-E8B0-44F3-A386-CDB81A7B3100}" type="sibTrans" cxnId="{A5A063DD-1075-4E43-8A7C-1CDF8BC597FA}">
      <dgm:prSet/>
      <dgm:spPr/>
      <dgm:t>
        <a:bodyPr/>
        <a:lstStyle/>
        <a:p>
          <a:endParaRPr lang="cs-CZ"/>
        </a:p>
      </dgm:t>
    </dgm:pt>
    <dgm:pt modelId="{B8BFCE1B-D8B8-478E-A5CF-CF40497328B9}" type="pres">
      <dgm:prSet presAssocID="{89D3319C-4895-4053-A08A-E1B5E0031C44}" presName="CompostProcess" presStyleCnt="0">
        <dgm:presLayoutVars>
          <dgm:dir/>
          <dgm:resizeHandles val="exact"/>
        </dgm:presLayoutVars>
      </dgm:prSet>
      <dgm:spPr/>
    </dgm:pt>
    <dgm:pt modelId="{667B75CD-5E9E-4514-8CC8-18A55E371DDE}" type="pres">
      <dgm:prSet presAssocID="{89D3319C-4895-4053-A08A-E1B5E0031C44}" presName="arrow" presStyleLbl="bgShp" presStyleIdx="0" presStyleCnt="1" custLinFactNeighborX="-2101"/>
      <dgm:spPr/>
    </dgm:pt>
    <dgm:pt modelId="{7B1AB3EB-958C-4E38-B9F5-02F35AFD3EF4}" type="pres">
      <dgm:prSet presAssocID="{89D3319C-4895-4053-A08A-E1B5E0031C44}" presName="linearProcess" presStyleCnt="0"/>
      <dgm:spPr/>
    </dgm:pt>
    <dgm:pt modelId="{B0AA602A-11A1-41F8-AB31-51CB1558D504}" type="pres">
      <dgm:prSet presAssocID="{D131F67A-3088-40B8-B9D9-15D4DA36055C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E954FB-E4F0-4DE1-A0FC-85B43690896C}" type="pres">
      <dgm:prSet presAssocID="{AD3FD5DF-396D-4893-AB25-301E9C6E6801}" presName="sibTrans" presStyleCnt="0"/>
      <dgm:spPr/>
    </dgm:pt>
    <dgm:pt modelId="{17214187-3B40-4A8E-8017-D781A995B988}" type="pres">
      <dgm:prSet presAssocID="{6979C0B9-C1B9-482B-9799-85BB2CB18EC7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933E0A-77AA-4F0F-96D7-18E8F2A67915}" type="pres">
      <dgm:prSet presAssocID="{5AE369EA-B0AD-40CF-BFE1-8BF4F55E37B0}" presName="sibTrans" presStyleCnt="0"/>
      <dgm:spPr/>
    </dgm:pt>
    <dgm:pt modelId="{08AD97A7-0A24-44E7-BEA2-D8E6E5862A50}" type="pres">
      <dgm:prSet presAssocID="{677967B7-BC2C-4CCE-B59F-48DAAFB42267}" presName="textNode" presStyleLbl="node1" presStyleIdx="2" presStyleCnt="4" custLinFactNeighborX="5942" custLinFactNeighborY="-133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BBFD55-7D12-457F-9B24-71969A9AEC83}" type="pres">
      <dgm:prSet presAssocID="{314C00A9-DCF4-4221-A59F-6183C656CF33}" presName="sibTrans" presStyleCnt="0"/>
      <dgm:spPr/>
    </dgm:pt>
    <dgm:pt modelId="{C1DE0F6D-C6A2-4B28-93F6-98A2CEAFD1AA}" type="pres">
      <dgm:prSet presAssocID="{27B343B6-DBB1-4692-8A95-2595B2E0B4DD}" presName="textNode" presStyleLbl="node1" presStyleIdx="3" presStyleCnt="4" custLinFactNeighborX="-8429" custLinFactNeighborY="-133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722D3DC-DF65-4997-8942-6AAFD96B4A04}" srcId="{89D3319C-4895-4053-A08A-E1B5E0031C44}" destId="{6979C0B9-C1B9-482B-9799-85BB2CB18EC7}" srcOrd="1" destOrd="0" parTransId="{AB088498-836D-4AFD-AF71-FE672890A0FA}" sibTransId="{5AE369EA-B0AD-40CF-BFE1-8BF4F55E37B0}"/>
    <dgm:cxn modelId="{702B67B1-81C5-4679-9E17-4306B73F6D2D}" srcId="{89D3319C-4895-4053-A08A-E1B5E0031C44}" destId="{D131F67A-3088-40B8-B9D9-15D4DA36055C}" srcOrd="0" destOrd="0" parTransId="{DC96D92F-B9ED-4471-A4AA-31395DA098AB}" sibTransId="{AD3FD5DF-396D-4893-AB25-301E9C6E6801}"/>
    <dgm:cxn modelId="{F73A5E68-81AF-4983-B4EB-CB900B5E10E9}" type="presOf" srcId="{27B343B6-DBB1-4692-8A95-2595B2E0B4DD}" destId="{C1DE0F6D-C6A2-4B28-93F6-98A2CEAFD1AA}" srcOrd="0" destOrd="0" presId="urn:microsoft.com/office/officeart/2005/8/layout/hProcess9"/>
    <dgm:cxn modelId="{DC1FC78D-DC8D-4B02-A80B-279B789DF0EC}" type="presOf" srcId="{89D3319C-4895-4053-A08A-E1B5E0031C44}" destId="{B8BFCE1B-D8B8-478E-A5CF-CF40497328B9}" srcOrd="0" destOrd="0" presId="urn:microsoft.com/office/officeart/2005/8/layout/hProcess9"/>
    <dgm:cxn modelId="{5D82B24D-7EE0-45D2-9A92-DC2889160B0C}" type="presOf" srcId="{6979C0B9-C1B9-482B-9799-85BB2CB18EC7}" destId="{17214187-3B40-4A8E-8017-D781A995B988}" srcOrd="0" destOrd="0" presId="urn:microsoft.com/office/officeart/2005/8/layout/hProcess9"/>
    <dgm:cxn modelId="{9E094C10-9229-4B07-A963-08B1D4954210}" type="presOf" srcId="{D131F67A-3088-40B8-B9D9-15D4DA36055C}" destId="{B0AA602A-11A1-41F8-AB31-51CB1558D504}" srcOrd="0" destOrd="0" presId="urn:microsoft.com/office/officeart/2005/8/layout/hProcess9"/>
    <dgm:cxn modelId="{0C8D93BE-DEDA-4F39-A96F-FDCFE0AECFD1}" type="presOf" srcId="{677967B7-BC2C-4CCE-B59F-48DAAFB42267}" destId="{08AD97A7-0A24-44E7-BEA2-D8E6E5862A50}" srcOrd="0" destOrd="0" presId="urn:microsoft.com/office/officeart/2005/8/layout/hProcess9"/>
    <dgm:cxn modelId="{8D01B534-BB9C-40C2-A015-FF866CD7C99D}" srcId="{89D3319C-4895-4053-A08A-E1B5E0031C44}" destId="{677967B7-BC2C-4CCE-B59F-48DAAFB42267}" srcOrd="2" destOrd="0" parTransId="{7E4E273E-E84F-4C6A-A786-722421BEE84A}" sibTransId="{314C00A9-DCF4-4221-A59F-6183C656CF33}"/>
    <dgm:cxn modelId="{A5A063DD-1075-4E43-8A7C-1CDF8BC597FA}" srcId="{89D3319C-4895-4053-A08A-E1B5E0031C44}" destId="{27B343B6-DBB1-4692-8A95-2595B2E0B4DD}" srcOrd="3" destOrd="0" parTransId="{EE18F6AB-E4A4-488F-96C4-D3B49E42992F}" sibTransId="{77C79D32-E8B0-44F3-A386-CDB81A7B3100}"/>
    <dgm:cxn modelId="{32D55ED8-13D5-4E8F-BADB-53CAE3E26FF7}" type="presParOf" srcId="{B8BFCE1B-D8B8-478E-A5CF-CF40497328B9}" destId="{667B75CD-5E9E-4514-8CC8-18A55E371DDE}" srcOrd="0" destOrd="0" presId="urn:microsoft.com/office/officeart/2005/8/layout/hProcess9"/>
    <dgm:cxn modelId="{4E601B33-1AB7-443A-862F-B0ED1688FB3E}" type="presParOf" srcId="{B8BFCE1B-D8B8-478E-A5CF-CF40497328B9}" destId="{7B1AB3EB-958C-4E38-B9F5-02F35AFD3EF4}" srcOrd="1" destOrd="0" presId="urn:microsoft.com/office/officeart/2005/8/layout/hProcess9"/>
    <dgm:cxn modelId="{A6DDAA94-1052-42B0-A85B-51FF24E10C98}" type="presParOf" srcId="{7B1AB3EB-958C-4E38-B9F5-02F35AFD3EF4}" destId="{B0AA602A-11A1-41F8-AB31-51CB1558D504}" srcOrd="0" destOrd="0" presId="urn:microsoft.com/office/officeart/2005/8/layout/hProcess9"/>
    <dgm:cxn modelId="{7AE5EAB1-D8AF-4651-B057-13B72B213790}" type="presParOf" srcId="{7B1AB3EB-958C-4E38-B9F5-02F35AFD3EF4}" destId="{54E954FB-E4F0-4DE1-A0FC-85B43690896C}" srcOrd="1" destOrd="0" presId="urn:microsoft.com/office/officeart/2005/8/layout/hProcess9"/>
    <dgm:cxn modelId="{B1BB3A9B-7AAC-44D3-AF0F-8903800035B7}" type="presParOf" srcId="{7B1AB3EB-958C-4E38-B9F5-02F35AFD3EF4}" destId="{17214187-3B40-4A8E-8017-D781A995B988}" srcOrd="2" destOrd="0" presId="urn:microsoft.com/office/officeart/2005/8/layout/hProcess9"/>
    <dgm:cxn modelId="{BB44A896-CE9A-43FE-9CC7-B91FEFEE302A}" type="presParOf" srcId="{7B1AB3EB-958C-4E38-B9F5-02F35AFD3EF4}" destId="{CE933E0A-77AA-4F0F-96D7-18E8F2A67915}" srcOrd="3" destOrd="0" presId="urn:microsoft.com/office/officeart/2005/8/layout/hProcess9"/>
    <dgm:cxn modelId="{397A3C60-0F9A-4817-947A-00F12570F255}" type="presParOf" srcId="{7B1AB3EB-958C-4E38-B9F5-02F35AFD3EF4}" destId="{08AD97A7-0A24-44E7-BEA2-D8E6E5862A50}" srcOrd="4" destOrd="0" presId="urn:microsoft.com/office/officeart/2005/8/layout/hProcess9"/>
    <dgm:cxn modelId="{66DB1F36-9C31-4DD2-8684-F5369F44DFE4}" type="presParOf" srcId="{7B1AB3EB-958C-4E38-B9F5-02F35AFD3EF4}" destId="{76BBFD55-7D12-457F-9B24-71969A9AEC83}" srcOrd="5" destOrd="0" presId="urn:microsoft.com/office/officeart/2005/8/layout/hProcess9"/>
    <dgm:cxn modelId="{B3D26D30-59A0-4053-848E-A1441E607DB5}" type="presParOf" srcId="{7B1AB3EB-958C-4E38-B9F5-02F35AFD3EF4}" destId="{C1DE0F6D-C6A2-4B28-93F6-98A2CEAFD1A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9D3319C-4895-4053-A08A-E1B5E0031C44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D131F67A-3088-40B8-B9D9-15D4DA36055C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Požadavky</a:t>
          </a:r>
          <a:endParaRPr lang="cs-CZ" dirty="0">
            <a:latin typeface="Gill Sans MT" pitchFamily="34" charset="-18"/>
          </a:endParaRPr>
        </a:p>
      </dgm:t>
    </dgm:pt>
    <dgm:pt modelId="{DC96D92F-B9ED-4471-A4AA-31395DA098AB}" type="parTrans" cxnId="{702B67B1-81C5-4679-9E17-4306B73F6D2D}">
      <dgm:prSet/>
      <dgm:spPr/>
      <dgm:t>
        <a:bodyPr/>
        <a:lstStyle/>
        <a:p>
          <a:endParaRPr lang="cs-CZ"/>
        </a:p>
      </dgm:t>
    </dgm:pt>
    <dgm:pt modelId="{AD3FD5DF-396D-4893-AB25-301E9C6E6801}" type="sibTrans" cxnId="{702B67B1-81C5-4679-9E17-4306B73F6D2D}">
      <dgm:prSet/>
      <dgm:spPr/>
      <dgm:t>
        <a:bodyPr/>
        <a:lstStyle/>
        <a:p>
          <a:endParaRPr lang="cs-CZ"/>
        </a:p>
      </dgm:t>
    </dgm:pt>
    <dgm:pt modelId="{6979C0B9-C1B9-482B-9799-85BB2CB18EC7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Návrh</a:t>
          </a:r>
          <a:endParaRPr lang="cs-CZ" dirty="0">
            <a:latin typeface="Gill Sans MT" pitchFamily="34" charset="-18"/>
          </a:endParaRPr>
        </a:p>
      </dgm:t>
    </dgm:pt>
    <dgm:pt modelId="{AB088498-836D-4AFD-AF71-FE672890A0FA}" type="parTrans" cxnId="{1722D3DC-DF65-4997-8942-6AAFD96B4A04}">
      <dgm:prSet/>
      <dgm:spPr/>
      <dgm:t>
        <a:bodyPr/>
        <a:lstStyle/>
        <a:p>
          <a:endParaRPr lang="cs-CZ"/>
        </a:p>
      </dgm:t>
    </dgm:pt>
    <dgm:pt modelId="{5AE369EA-B0AD-40CF-BFE1-8BF4F55E37B0}" type="sibTrans" cxnId="{1722D3DC-DF65-4997-8942-6AAFD96B4A04}">
      <dgm:prSet/>
      <dgm:spPr/>
      <dgm:t>
        <a:bodyPr/>
        <a:lstStyle/>
        <a:p>
          <a:endParaRPr lang="cs-CZ"/>
        </a:p>
      </dgm:t>
    </dgm:pt>
    <dgm:pt modelId="{677967B7-BC2C-4CCE-B59F-48DAAFB42267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Kódování</a:t>
          </a:r>
          <a:endParaRPr lang="cs-CZ" dirty="0">
            <a:latin typeface="Gill Sans MT" pitchFamily="34" charset="-18"/>
          </a:endParaRPr>
        </a:p>
      </dgm:t>
    </dgm:pt>
    <dgm:pt modelId="{7E4E273E-E84F-4C6A-A786-722421BEE84A}" type="parTrans" cxnId="{8D01B534-BB9C-40C2-A015-FF866CD7C99D}">
      <dgm:prSet/>
      <dgm:spPr/>
      <dgm:t>
        <a:bodyPr/>
        <a:lstStyle/>
        <a:p>
          <a:endParaRPr lang="cs-CZ"/>
        </a:p>
      </dgm:t>
    </dgm:pt>
    <dgm:pt modelId="{314C00A9-DCF4-4221-A59F-6183C656CF33}" type="sibTrans" cxnId="{8D01B534-BB9C-40C2-A015-FF866CD7C99D}">
      <dgm:prSet/>
      <dgm:spPr/>
      <dgm:t>
        <a:bodyPr/>
        <a:lstStyle/>
        <a:p>
          <a:endParaRPr lang="cs-CZ"/>
        </a:p>
      </dgm:t>
    </dgm:pt>
    <dgm:pt modelId="{27B343B6-DBB1-4692-8A95-2595B2E0B4DD}">
      <dgm:prSet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Testování</a:t>
          </a:r>
          <a:endParaRPr lang="cs-CZ" dirty="0">
            <a:latin typeface="Gill Sans MT" pitchFamily="34" charset="-18"/>
          </a:endParaRPr>
        </a:p>
      </dgm:t>
    </dgm:pt>
    <dgm:pt modelId="{EE18F6AB-E4A4-488F-96C4-D3B49E42992F}" type="parTrans" cxnId="{A5A063DD-1075-4E43-8A7C-1CDF8BC597FA}">
      <dgm:prSet/>
      <dgm:spPr/>
      <dgm:t>
        <a:bodyPr/>
        <a:lstStyle/>
        <a:p>
          <a:endParaRPr lang="cs-CZ"/>
        </a:p>
      </dgm:t>
    </dgm:pt>
    <dgm:pt modelId="{77C79D32-E8B0-44F3-A386-CDB81A7B3100}" type="sibTrans" cxnId="{A5A063DD-1075-4E43-8A7C-1CDF8BC597FA}">
      <dgm:prSet/>
      <dgm:spPr/>
      <dgm:t>
        <a:bodyPr/>
        <a:lstStyle/>
        <a:p>
          <a:endParaRPr lang="cs-CZ"/>
        </a:p>
      </dgm:t>
    </dgm:pt>
    <dgm:pt modelId="{B8BFCE1B-D8B8-478E-A5CF-CF40497328B9}" type="pres">
      <dgm:prSet presAssocID="{89D3319C-4895-4053-A08A-E1B5E0031C44}" presName="CompostProcess" presStyleCnt="0">
        <dgm:presLayoutVars>
          <dgm:dir/>
          <dgm:resizeHandles val="exact"/>
        </dgm:presLayoutVars>
      </dgm:prSet>
      <dgm:spPr/>
    </dgm:pt>
    <dgm:pt modelId="{667B75CD-5E9E-4514-8CC8-18A55E371DDE}" type="pres">
      <dgm:prSet presAssocID="{89D3319C-4895-4053-A08A-E1B5E0031C44}" presName="arrow" presStyleLbl="bgShp" presStyleIdx="0" presStyleCnt="1"/>
      <dgm:spPr/>
    </dgm:pt>
    <dgm:pt modelId="{7B1AB3EB-958C-4E38-B9F5-02F35AFD3EF4}" type="pres">
      <dgm:prSet presAssocID="{89D3319C-4895-4053-A08A-E1B5E0031C44}" presName="linearProcess" presStyleCnt="0"/>
      <dgm:spPr/>
    </dgm:pt>
    <dgm:pt modelId="{B0AA602A-11A1-41F8-AB31-51CB1558D504}" type="pres">
      <dgm:prSet presAssocID="{D131F67A-3088-40B8-B9D9-15D4DA36055C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E954FB-E4F0-4DE1-A0FC-85B43690896C}" type="pres">
      <dgm:prSet presAssocID="{AD3FD5DF-396D-4893-AB25-301E9C6E6801}" presName="sibTrans" presStyleCnt="0"/>
      <dgm:spPr/>
    </dgm:pt>
    <dgm:pt modelId="{17214187-3B40-4A8E-8017-D781A995B988}" type="pres">
      <dgm:prSet presAssocID="{6979C0B9-C1B9-482B-9799-85BB2CB18EC7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933E0A-77AA-4F0F-96D7-18E8F2A67915}" type="pres">
      <dgm:prSet presAssocID="{5AE369EA-B0AD-40CF-BFE1-8BF4F55E37B0}" presName="sibTrans" presStyleCnt="0"/>
      <dgm:spPr/>
    </dgm:pt>
    <dgm:pt modelId="{08AD97A7-0A24-44E7-BEA2-D8E6E5862A50}" type="pres">
      <dgm:prSet presAssocID="{677967B7-BC2C-4CCE-B59F-48DAAFB42267}" presName="textNode" presStyleLbl="node1" presStyleIdx="2" presStyleCnt="4" custLinFactNeighborX="5942" custLinFactNeighborY="-133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BBFD55-7D12-457F-9B24-71969A9AEC83}" type="pres">
      <dgm:prSet presAssocID="{314C00A9-DCF4-4221-A59F-6183C656CF33}" presName="sibTrans" presStyleCnt="0"/>
      <dgm:spPr/>
    </dgm:pt>
    <dgm:pt modelId="{C1DE0F6D-C6A2-4B28-93F6-98A2CEAFD1AA}" type="pres">
      <dgm:prSet presAssocID="{27B343B6-DBB1-4692-8A95-2595B2E0B4DD}" presName="textNode" presStyleLbl="node1" presStyleIdx="3" presStyleCnt="4" custLinFactNeighborX="-8429" custLinFactNeighborY="-133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93D1667-EEE2-4DC1-852C-0BF1245D4AB5}" type="presOf" srcId="{677967B7-BC2C-4CCE-B59F-48DAAFB42267}" destId="{08AD97A7-0A24-44E7-BEA2-D8E6E5862A50}" srcOrd="0" destOrd="0" presId="urn:microsoft.com/office/officeart/2005/8/layout/hProcess9"/>
    <dgm:cxn modelId="{470F8B42-7791-49EB-8D79-4247D4DDC9FD}" type="presOf" srcId="{89D3319C-4895-4053-A08A-E1B5E0031C44}" destId="{B8BFCE1B-D8B8-478E-A5CF-CF40497328B9}" srcOrd="0" destOrd="0" presId="urn:microsoft.com/office/officeart/2005/8/layout/hProcess9"/>
    <dgm:cxn modelId="{1722D3DC-DF65-4997-8942-6AAFD96B4A04}" srcId="{89D3319C-4895-4053-A08A-E1B5E0031C44}" destId="{6979C0B9-C1B9-482B-9799-85BB2CB18EC7}" srcOrd="1" destOrd="0" parTransId="{AB088498-836D-4AFD-AF71-FE672890A0FA}" sibTransId="{5AE369EA-B0AD-40CF-BFE1-8BF4F55E37B0}"/>
    <dgm:cxn modelId="{FC9BDB64-913C-49E1-BBB0-0366681384D6}" type="presOf" srcId="{D131F67A-3088-40B8-B9D9-15D4DA36055C}" destId="{B0AA602A-11A1-41F8-AB31-51CB1558D504}" srcOrd="0" destOrd="0" presId="urn:microsoft.com/office/officeart/2005/8/layout/hProcess9"/>
    <dgm:cxn modelId="{F2AEDF03-1926-4F16-AF35-C5828AADFA8C}" type="presOf" srcId="{6979C0B9-C1B9-482B-9799-85BB2CB18EC7}" destId="{17214187-3B40-4A8E-8017-D781A995B988}" srcOrd="0" destOrd="0" presId="urn:microsoft.com/office/officeart/2005/8/layout/hProcess9"/>
    <dgm:cxn modelId="{702B67B1-81C5-4679-9E17-4306B73F6D2D}" srcId="{89D3319C-4895-4053-A08A-E1B5E0031C44}" destId="{D131F67A-3088-40B8-B9D9-15D4DA36055C}" srcOrd="0" destOrd="0" parTransId="{DC96D92F-B9ED-4471-A4AA-31395DA098AB}" sibTransId="{AD3FD5DF-396D-4893-AB25-301E9C6E6801}"/>
    <dgm:cxn modelId="{4949C46B-5D94-4B64-A8DF-E6393068B392}" type="presOf" srcId="{27B343B6-DBB1-4692-8A95-2595B2E0B4DD}" destId="{C1DE0F6D-C6A2-4B28-93F6-98A2CEAFD1AA}" srcOrd="0" destOrd="0" presId="urn:microsoft.com/office/officeart/2005/8/layout/hProcess9"/>
    <dgm:cxn modelId="{8D01B534-BB9C-40C2-A015-FF866CD7C99D}" srcId="{89D3319C-4895-4053-A08A-E1B5E0031C44}" destId="{677967B7-BC2C-4CCE-B59F-48DAAFB42267}" srcOrd="2" destOrd="0" parTransId="{7E4E273E-E84F-4C6A-A786-722421BEE84A}" sibTransId="{314C00A9-DCF4-4221-A59F-6183C656CF33}"/>
    <dgm:cxn modelId="{A5A063DD-1075-4E43-8A7C-1CDF8BC597FA}" srcId="{89D3319C-4895-4053-A08A-E1B5E0031C44}" destId="{27B343B6-DBB1-4692-8A95-2595B2E0B4DD}" srcOrd="3" destOrd="0" parTransId="{EE18F6AB-E4A4-488F-96C4-D3B49E42992F}" sibTransId="{77C79D32-E8B0-44F3-A386-CDB81A7B3100}"/>
    <dgm:cxn modelId="{0941B75B-4074-457C-8809-69CFCB7FAE62}" type="presParOf" srcId="{B8BFCE1B-D8B8-478E-A5CF-CF40497328B9}" destId="{667B75CD-5E9E-4514-8CC8-18A55E371DDE}" srcOrd="0" destOrd="0" presId="urn:microsoft.com/office/officeart/2005/8/layout/hProcess9"/>
    <dgm:cxn modelId="{79CF55FC-D033-404A-BDE4-797899F9D06E}" type="presParOf" srcId="{B8BFCE1B-D8B8-478E-A5CF-CF40497328B9}" destId="{7B1AB3EB-958C-4E38-B9F5-02F35AFD3EF4}" srcOrd="1" destOrd="0" presId="urn:microsoft.com/office/officeart/2005/8/layout/hProcess9"/>
    <dgm:cxn modelId="{8939CAB7-191A-4BDB-9A59-7F715AA3F711}" type="presParOf" srcId="{7B1AB3EB-958C-4E38-B9F5-02F35AFD3EF4}" destId="{B0AA602A-11A1-41F8-AB31-51CB1558D504}" srcOrd="0" destOrd="0" presId="urn:microsoft.com/office/officeart/2005/8/layout/hProcess9"/>
    <dgm:cxn modelId="{9B80844E-B7F2-4EC4-93CE-8D4C4F4FB97C}" type="presParOf" srcId="{7B1AB3EB-958C-4E38-B9F5-02F35AFD3EF4}" destId="{54E954FB-E4F0-4DE1-A0FC-85B43690896C}" srcOrd="1" destOrd="0" presId="urn:microsoft.com/office/officeart/2005/8/layout/hProcess9"/>
    <dgm:cxn modelId="{1C71CF30-FB88-4F93-A877-4C9E5D9159B9}" type="presParOf" srcId="{7B1AB3EB-958C-4E38-B9F5-02F35AFD3EF4}" destId="{17214187-3B40-4A8E-8017-D781A995B988}" srcOrd="2" destOrd="0" presId="urn:microsoft.com/office/officeart/2005/8/layout/hProcess9"/>
    <dgm:cxn modelId="{0497E7F7-87B0-4DBA-8A5F-6C4807C9D3CF}" type="presParOf" srcId="{7B1AB3EB-958C-4E38-B9F5-02F35AFD3EF4}" destId="{CE933E0A-77AA-4F0F-96D7-18E8F2A67915}" srcOrd="3" destOrd="0" presId="urn:microsoft.com/office/officeart/2005/8/layout/hProcess9"/>
    <dgm:cxn modelId="{72AE0920-55C6-4AB3-9C6A-F039A98A69EF}" type="presParOf" srcId="{7B1AB3EB-958C-4E38-B9F5-02F35AFD3EF4}" destId="{08AD97A7-0A24-44E7-BEA2-D8E6E5862A50}" srcOrd="4" destOrd="0" presId="urn:microsoft.com/office/officeart/2005/8/layout/hProcess9"/>
    <dgm:cxn modelId="{BFB0B48D-5C5D-46FD-BCE5-3EEB3E0E14B6}" type="presParOf" srcId="{7B1AB3EB-958C-4E38-B9F5-02F35AFD3EF4}" destId="{76BBFD55-7D12-457F-9B24-71969A9AEC83}" srcOrd="5" destOrd="0" presId="urn:microsoft.com/office/officeart/2005/8/layout/hProcess9"/>
    <dgm:cxn modelId="{DC9F5025-DCEE-4CE3-83FA-FCF0BB88062C}" type="presParOf" srcId="{7B1AB3EB-958C-4E38-B9F5-02F35AFD3EF4}" destId="{C1DE0F6D-C6A2-4B28-93F6-98A2CEAFD1A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27E4B5F-A282-4360-99BD-1BA927F3C3B7}" type="doc">
      <dgm:prSet loTypeId="urn:microsoft.com/office/officeart/2005/8/layout/vList3#2" loCatId="list" qsTypeId="urn:microsoft.com/office/officeart/2005/8/quickstyle/3d5" qsCatId="3D" csTypeId="urn:microsoft.com/office/officeart/2005/8/colors/accent0_3" csCatId="mainScheme" phldr="1"/>
      <dgm:spPr>
        <a:scene3d>
          <a:camera prst="isometricOffAxis2Left" zoom="95000">
            <a:rot lat="600000" lon="1800000" rev="0"/>
          </a:camera>
          <a:lightRig rig="flat" dir="t"/>
        </a:scene3d>
      </dgm:spPr>
    </dgm:pt>
    <dgm:pt modelId="{CA68C3F5-3844-4E2B-9919-32F197E9CEB6}">
      <dgm:prSet phldrT="[Text]"/>
      <dgm:spPr>
        <a:sp3d extrusionH="381000" contourW="38100" prstMaterial="matte">
          <a:contourClr>
            <a:schemeClr val="lt1"/>
          </a:contourClr>
        </a:sp3d>
      </dgm:spPr>
      <dgm:t>
        <a:bodyPr/>
        <a:lstStyle/>
        <a:p>
          <a:r>
            <a:rPr lang="cs-CZ" dirty="0" smtClean="0">
              <a:latin typeface="Gill Sans MT" pitchFamily="34" charset="-18"/>
            </a:rPr>
            <a:t>je psaný z pohledu zákazníka</a:t>
          </a:r>
          <a:endParaRPr lang="cs-CZ" dirty="0">
            <a:latin typeface="Gill Sans MT" pitchFamily="34" charset="-18"/>
          </a:endParaRPr>
        </a:p>
      </dgm:t>
    </dgm:pt>
    <dgm:pt modelId="{ABF47309-48D7-4170-8352-CF9A343D3897}" type="parTrans" cxnId="{2CC67BF9-4BD6-437D-A416-D5989790C2CD}">
      <dgm:prSet/>
      <dgm:spPr/>
      <dgm:t>
        <a:bodyPr/>
        <a:lstStyle/>
        <a:p>
          <a:endParaRPr lang="cs-CZ"/>
        </a:p>
      </dgm:t>
    </dgm:pt>
    <dgm:pt modelId="{238D50AC-DDFB-4C1E-9638-B88EF49F4503}" type="sibTrans" cxnId="{2CC67BF9-4BD6-437D-A416-D5989790C2CD}">
      <dgm:prSet/>
      <dgm:spPr/>
      <dgm:t>
        <a:bodyPr/>
        <a:lstStyle/>
        <a:p>
          <a:endParaRPr lang="cs-CZ"/>
        </a:p>
      </dgm:t>
    </dgm:pt>
    <dgm:pt modelId="{BD64EEEF-02D6-40F4-869F-25FC1B727FE9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je psaný v jazyce zákazníka</a:t>
          </a:r>
        </a:p>
      </dgm:t>
    </dgm:pt>
    <dgm:pt modelId="{45CFBDF8-2FE6-46E1-B5A1-5EB8055C8C34}" type="parTrans" cxnId="{093048DA-E09E-4414-ABB8-6BC6876D6022}">
      <dgm:prSet/>
      <dgm:spPr/>
      <dgm:t>
        <a:bodyPr/>
        <a:lstStyle/>
        <a:p>
          <a:endParaRPr lang="cs-CZ"/>
        </a:p>
      </dgm:t>
    </dgm:pt>
    <dgm:pt modelId="{0490895C-46D6-4356-A4B1-79E30A2E18CF}" type="sibTrans" cxnId="{093048DA-E09E-4414-ABB8-6BC6876D6022}">
      <dgm:prSet/>
      <dgm:spPr/>
      <dgm:t>
        <a:bodyPr/>
        <a:lstStyle/>
        <a:p>
          <a:endParaRPr lang="cs-CZ"/>
        </a:p>
      </dgm:t>
    </dgm:pt>
    <dgm:pt modelId="{FC345600-A329-4D3C-BC5E-69111763D73C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popisuje, co bude SW dělat pro zákazníka</a:t>
          </a:r>
        </a:p>
      </dgm:t>
    </dgm:pt>
    <dgm:pt modelId="{ECA117F9-AB65-4EEE-AE9B-AEFEF4621AED}" type="parTrans" cxnId="{395AE1F0-E8A1-4026-998E-6E93589CD638}">
      <dgm:prSet/>
      <dgm:spPr/>
      <dgm:t>
        <a:bodyPr/>
        <a:lstStyle/>
        <a:p>
          <a:endParaRPr lang="cs-CZ"/>
        </a:p>
      </dgm:t>
    </dgm:pt>
    <dgm:pt modelId="{68A03741-7CC9-45DC-8355-6A570D340D9D}" type="sibTrans" cxnId="{395AE1F0-E8A1-4026-998E-6E93589CD638}">
      <dgm:prSet/>
      <dgm:spPr/>
      <dgm:t>
        <a:bodyPr/>
        <a:lstStyle/>
        <a:p>
          <a:endParaRPr lang="cs-CZ"/>
        </a:p>
      </dgm:t>
    </dgm:pt>
    <dgm:pt modelId="{33A0BA0B-A7C1-4346-8155-13EC4EBAC966}">
      <dgm:prSet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je psaný jako tzv. případ užití </a:t>
          </a:r>
          <a:br>
            <a:rPr lang="cs-CZ" dirty="0" smtClean="0">
              <a:latin typeface="Gill Sans MT" pitchFamily="34" charset="-18"/>
            </a:rPr>
          </a:br>
          <a:r>
            <a:rPr lang="cs-CZ" dirty="0" smtClean="0">
              <a:latin typeface="Gill Sans MT" pitchFamily="34" charset="-18"/>
            </a:rPr>
            <a:t>(Use Case)</a:t>
          </a:r>
        </a:p>
      </dgm:t>
    </dgm:pt>
    <dgm:pt modelId="{E0AD6AF8-986E-442C-AB4D-8A88D91385BF}" type="parTrans" cxnId="{D5A07379-8B23-4699-AAE1-5EDF8A9C5005}">
      <dgm:prSet/>
      <dgm:spPr/>
      <dgm:t>
        <a:bodyPr/>
        <a:lstStyle/>
        <a:p>
          <a:endParaRPr lang="cs-CZ"/>
        </a:p>
      </dgm:t>
    </dgm:pt>
    <dgm:pt modelId="{FDD849ED-5775-4288-A0CE-17D53DA95628}" type="sibTrans" cxnId="{D5A07379-8B23-4699-AAE1-5EDF8A9C5005}">
      <dgm:prSet/>
      <dgm:spPr/>
      <dgm:t>
        <a:bodyPr/>
        <a:lstStyle/>
        <a:p>
          <a:endParaRPr lang="cs-CZ"/>
        </a:p>
      </dgm:t>
    </dgm:pt>
    <dgm:pt modelId="{F960D610-85F2-4CC4-B443-F23068F53069}" type="pres">
      <dgm:prSet presAssocID="{327E4B5F-A282-4360-99BD-1BA927F3C3B7}" presName="linearFlow" presStyleCnt="0">
        <dgm:presLayoutVars>
          <dgm:dir/>
          <dgm:resizeHandles val="exact"/>
        </dgm:presLayoutVars>
      </dgm:prSet>
      <dgm:spPr/>
    </dgm:pt>
    <dgm:pt modelId="{C7E42080-DB92-4CF7-92AC-6CBAD21BC7D5}" type="pres">
      <dgm:prSet presAssocID="{CA68C3F5-3844-4E2B-9919-32F197E9CEB6}" presName="composite" presStyleCnt="0"/>
      <dgm:spPr/>
    </dgm:pt>
    <dgm:pt modelId="{CA2B5AEA-1291-4FD5-8923-875D6AD94C7B}" type="pres">
      <dgm:prSet presAssocID="{CA68C3F5-3844-4E2B-9919-32F197E9CEB6}" presName="imgShp" presStyleLbl="fgImgPlace1" presStyleIdx="0" presStyleCnt="4"/>
      <dgm:spPr/>
    </dgm:pt>
    <dgm:pt modelId="{91CBE3D1-CB7B-4828-911E-C39DA3F9F821}" type="pres">
      <dgm:prSet presAssocID="{CA68C3F5-3844-4E2B-9919-32F197E9CEB6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9E2067-F463-49E9-9CA9-5E15FB31D36C}" type="pres">
      <dgm:prSet presAssocID="{238D50AC-DDFB-4C1E-9638-B88EF49F4503}" presName="spacing" presStyleCnt="0"/>
      <dgm:spPr/>
    </dgm:pt>
    <dgm:pt modelId="{7B8486A8-0E9A-4003-B65C-698615C275B8}" type="pres">
      <dgm:prSet presAssocID="{BD64EEEF-02D6-40F4-869F-25FC1B727FE9}" presName="composite" presStyleCnt="0"/>
      <dgm:spPr/>
    </dgm:pt>
    <dgm:pt modelId="{0761D81E-8CE2-4E4E-BBF4-2F4930C9C1A5}" type="pres">
      <dgm:prSet presAssocID="{BD64EEEF-02D6-40F4-869F-25FC1B727FE9}" presName="imgShp" presStyleLbl="fgImgPlace1" presStyleIdx="1" presStyleCnt="4"/>
      <dgm:spPr/>
    </dgm:pt>
    <dgm:pt modelId="{FACEA92F-0596-4F2A-8805-5CF4BF7167C0}" type="pres">
      <dgm:prSet presAssocID="{BD64EEEF-02D6-40F4-869F-25FC1B727FE9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E3E73C-348D-4CB0-8AE1-A98B12277E29}" type="pres">
      <dgm:prSet presAssocID="{0490895C-46D6-4356-A4B1-79E30A2E18CF}" presName="spacing" presStyleCnt="0"/>
      <dgm:spPr/>
    </dgm:pt>
    <dgm:pt modelId="{5E15945B-D199-499E-8DF1-A1DA65B90B90}" type="pres">
      <dgm:prSet presAssocID="{FC345600-A329-4D3C-BC5E-69111763D73C}" presName="composite" presStyleCnt="0"/>
      <dgm:spPr/>
    </dgm:pt>
    <dgm:pt modelId="{63F79D35-C2CA-4F71-94BA-A253525B17E4}" type="pres">
      <dgm:prSet presAssocID="{FC345600-A329-4D3C-BC5E-69111763D73C}" presName="imgShp" presStyleLbl="fgImgPlace1" presStyleIdx="2" presStyleCnt="4"/>
      <dgm:spPr/>
    </dgm:pt>
    <dgm:pt modelId="{98F81432-F893-4EC5-B378-A841AE933DF0}" type="pres">
      <dgm:prSet presAssocID="{FC345600-A329-4D3C-BC5E-69111763D73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A79CED0-FA0F-4161-80BF-F33F60D6B490}" type="pres">
      <dgm:prSet presAssocID="{68A03741-7CC9-45DC-8355-6A570D340D9D}" presName="spacing" presStyleCnt="0"/>
      <dgm:spPr/>
    </dgm:pt>
    <dgm:pt modelId="{6EDC6EA3-4E3E-4EE0-B697-94C5D896958F}" type="pres">
      <dgm:prSet presAssocID="{33A0BA0B-A7C1-4346-8155-13EC4EBAC966}" presName="composite" presStyleCnt="0"/>
      <dgm:spPr/>
    </dgm:pt>
    <dgm:pt modelId="{FD783E55-77D9-41D6-A186-4DA15EC017F3}" type="pres">
      <dgm:prSet presAssocID="{33A0BA0B-A7C1-4346-8155-13EC4EBAC966}" presName="imgShp" presStyleLbl="fgImgPlace1" presStyleIdx="3" presStyleCnt="4"/>
      <dgm:spPr/>
    </dgm:pt>
    <dgm:pt modelId="{512A0343-09F3-477B-B26A-556F5E8D4507}" type="pres">
      <dgm:prSet presAssocID="{33A0BA0B-A7C1-4346-8155-13EC4EBAC966}" presName="txShp" presStyleLbl="node1" presStyleIdx="3" presStyleCnt="4" custLinFactNeighborX="-1731" custLinFactNeighborY="22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CC67BF9-4BD6-437D-A416-D5989790C2CD}" srcId="{327E4B5F-A282-4360-99BD-1BA927F3C3B7}" destId="{CA68C3F5-3844-4E2B-9919-32F197E9CEB6}" srcOrd="0" destOrd="0" parTransId="{ABF47309-48D7-4170-8352-CF9A343D3897}" sibTransId="{238D50AC-DDFB-4C1E-9638-B88EF49F4503}"/>
    <dgm:cxn modelId="{093048DA-E09E-4414-ABB8-6BC6876D6022}" srcId="{327E4B5F-A282-4360-99BD-1BA927F3C3B7}" destId="{BD64EEEF-02D6-40F4-869F-25FC1B727FE9}" srcOrd="1" destOrd="0" parTransId="{45CFBDF8-2FE6-46E1-B5A1-5EB8055C8C34}" sibTransId="{0490895C-46D6-4356-A4B1-79E30A2E18CF}"/>
    <dgm:cxn modelId="{0CFB98D2-9746-4EBC-9461-258214438689}" type="presOf" srcId="{BD64EEEF-02D6-40F4-869F-25FC1B727FE9}" destId="{FACEA92F-0596-4F2A-8805-5CF4BF7167C0}" srcOrd="0" destOrd="0" presId="urn:microsoft.com/office/officeart/2005/8/layout/vList3#2"/>
    <dgm:cxn modelId="{0E8993A7-A202-40D9-9940-170BE7BA9452}" type="presOf" srcId="{FC345600-A329-4D3C-BC5E-69111763D73C}" destId="{98F81432-F893-4EC5-B378-A841AE933DF0}" srcOrd="0" destOrd="0" presId="urn:microsoft.com/office/officeart/2005/8/layout/vList3#2"/>
    <dgm:cxn modelId="{15CEA4CC-8F3A-4E82-8FC9-846995B7D426}" type="presOf" srcId="{CA68C3F5-3844-4E2B-9919-32F197E9CEB6}" destId="{91CBE3D1-CB7B-4828-911E-C39DA3F9F821}" srcOrd="0" destOrd="0" presId="urn:microsoft.com/office/officeart/2005/8/layout/vList3#2"/>
    <dgm:cxn modelId="{0133A880-E858-4D83-A412-0FE645123609}" type="presOf" srcId="{327E4B5F-A282-4360-99BD-1BA927F3C3B7}" destId="{F960D610-85F2-4CC4-B443-F23068F53069}" srcOrd="0" destOrd="0" presId="urn:microsoft.com/office/officeart/2005/8/layout/vList3#2"/>
    <dgm:cxn modelId="{135371D3-7A98-479F-8032-C81F29A5FDA3}" type="presOf" srcId="{33A0BA0B-A7C1-4346-8155-13EC4EBAC966}" destId="{512A0343-09F3-477B-B26A-556F5E8D4507}" srcOrd="0" destOrd="0" presId="urn:microsoft.com/office/officeart/2005/8/layout/vList3#2"/>
    <dgm:cxn modelId="{D5A07379-8B23-4699-AAE1-5EDF8A9C5005}" srcId="{327E4B5F-A282-4360-99BD-1BA927F3C3B7}" destId="{33A0BA0B-A7C1-4346-8155-13EC4EBAC966}" srcOrd="3" destOrd="0" parTransId="{E0AD6AF8-986E-442C-AB4D-8A88D91385BF}" sibTransId="{FDD849ED-5775-4288-A0CE-17D53DA95628}"/>
    <dgm:cxn modelId="{395AE1F0-E8A1-4026-998E-6E93589CD638}" srcId="{327E4B5F-A282-4360-99BD-1BA927F3C3B7}" destId="{FC345600-A329-4D3C-BC5E-69111763D73C}" srcOrd="2" destOrd="0" parTransId="{ECA117F9-AB65-4EEE-AE9B-AEFEF4621AED}" sibTransId="{68A03741-7CC9-45DC-8355-6A570D340D9D}"/>
    <dgm:cxn modelId="{A2B6A071-6940-4CE8-B0DE-CDE3D9632039}" type="presParOf" srcId="{F960D610-85F2-4CC4-B443-F23068F53069}" destId="{C7E42080-DB92-4CF7-92AC-6CBAD21BC7D5}" srcOrd="0" destOrd="0" presId="urn:microsoft.com/office/officeart/2005/8/layout/vList3#2"/>
    <dgm:cxn modelId="{2BFD94F7-8A32-4604-823B-19BCB41892B0}" type="presParOf" srcId="{C7E42080-DB92-4CF7-92AC-6CBAD21BC7D5}" destId="{CA2B5AEA-1291-4FD5-8923-875D6AD94C7B}" srcOrd="0" destOrd="0" presId="urn:microsoft.com/office/officeart/2005/8/layout/vList3#2"/>
    <dgm:cxn modelId="{31A8BCD5-E7B3-41F1-8B21-B7BBD0F81069}" type="presParOf" srcId="{C7E42080-DB92-4CF7-92AC-6CBAD21BC7D5}" destId="{91CBE3D1-CB7B-4828-911E-C39DA3F9F821}" srcOrd="1" destOrd="0" presId="urn:microsoft.com/office/officeart/2005/8/layout/vList3#2"/>
    <dgm:cxn modelId="{2B92FDD0-38DD-48C0-8DE2-E35D48CFD572}" type="presParOf" srcId="{F960D610-85F2-4CC4-B443-F23068F53069}" destId="{069E2067-F463-49E9-9CA9-5E15FB31D36C}" srcOrd="1" destOrd="0" presId="urn:microsoft.com/office/officeart/2005/8/layout/vList3#2"/>
    <dgm:cxn modelId="{BCF9B525-DCD4-4A3D-98E7-2CBB470AE5C9}" type="presParOf" srcId="{F960D610-85F2-4CC4-B443-F23068F53069}" destId="{7B8486A8-0E9A-4003-B65C-698615C275B8}" srcOrd="2" destOrd="0" presId="urn:microsoft.com/office/officeart/2005/8/layout/vList3#2"/>
    <dgm:cxn modelId="{D4EE260B-3D70-4463-BE86-0DC246DE1223}" type="presParOf" srcId="{7B8486A8-0E9A-4003-B65C-698615C275B8}" destId="{0761D81E-8CE2-4E4E-BBF4-2F4930C9C1A5}" srcOrd="0" destOrd="0" presId="urn:microsoft.com/office/officeart/2005/8/layout/vList3#2"/>
    <dgm:cxn modelId="{71426744-843D-4E2C-BB75-7F110E76E73E}" type="presParOf" srcId="{7B8486A8-0E9A-4003-B65C-698615C275B8}" destId="{FACEA92F-0596-4F2A-8805-5CF4BF7167C0}" srcOrd="1" destOrd="0" presId="urn:microsoft.com/office/officeart/2005/8/layout/vList3#2"/>
    <dgm:cxn modelId="{88178A1D-654A-4516-82C2-34F5A2EE7ADF}" type="presParOf" srcId="{F960D610-85F2-4CC4-B443-F23068F53069}" destId="{C8E3E73C-348D-4CB0-8AE1-A98B12277E29}" srcOrd="3" destOrd="0" presId="urn:microsoft.com/office/officeart/2005/8/layout/vList3#2"/>
    <dgm:cxn modelId="{84955FA2-C68F-4D5D-91AF-4F9A015DF72E}" type="presParOf" srcId="{F960D610-85F2-4CC4-B443-F23068F53069}" destId="{5E15945B-D199-499E-8DF1-A1DA65B90B90}" srcOrd="4" destOrd="0" presId="urn:microsoft.com/office/officeart/2005/8/layout/vList3#2"/>
    <dgm:cxn modelId="{8042B536-ED13-452A-AC43-70F1C9E2DD03}" type="presParOf" srcId="{5E15945B-D199-499E-8DF1-A1DA65B90B90}" destId="{63F79D35-C2CA-4F71-94BA-A253525B17E4}" srcOrd="0" destOrd="0" presId="urn:microsoft.com/office/officeart/2005/8/layout/vList3#2"/>
    <dgm:cxn modelId="{63951C03-61FE-488B-92D2-B808AB105461}" type="presParOf" srcId="{5E15945B-D199-499E-8DF1-A1DA65B90B90}" destId="{98F81432-F893-4EC5-B378-A841AE933DF0}" srcOrd="1" destOrd="0" presId="urn:microsoft.com/office/officeart/2005/8/layout/vList3#2"/>
    <dgm:cxn modelId="{3BB3C9D2-AFFC-4D1C-8C09-0D6246D23956}" type="presParOf" srcId="{F960D610-85F2-4CC4-B443-F23068F53069}" destId="{FA79CED0-FA0F-4161-80BF-F33F60D6B490}" srcOrd="5" destOrd="0" presId="urn:microsoft.com/office/officeart/2005/8/layout/vList3#2"/>
    <dgm:cxn modelId="{B66F2CF3-7AF0-48C9-8CDD-3AF13E1DB1F2}" type="presParOf" srcId="{F960D610-85F2-4CC4-B443-F23068F53069}" destId="{6EDC6EA3-4E3E-4EE0-B697-94C5D896958F}" srcOrd="6" destOrd="0" presId="urn:microsoft.com/office/officeart/2005/8/layout/vList3#2"/>
    <dgm:cxn modelId="{E4CC2E9A-311A-422A-A1AD-443E483A459B}" type="presParOf" srcId="{6EDC6EA3-4E3E-4EE0-B697-94C5D896958F}" destId="{FD783E55-77D9-41D6-A186-4DA15EC017F3}" srcOrd="0" destOrd="0" presId="urn:microsoft.com/office/officeart/2005/8/layout/vList3#2"/>
    <dgm:cxn modelId="{C05ECEFD-1D07-4C71-8B77-FC2676DEAB25}" type="presParOf" srcId="{6EDC6EA3-4E3E-4EE0-B697-94C5D896958F}" destId="{512A0343-09F3-477B-B26A-556F5E8D4507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FDCE5CE-9C2D-46F1-BB07-5F567622399D}" type="doc">
      <dgm:prSet loTypeId="urn:microsoft.com/office/officeart/2005/8/layout/vProcess5" loCatId="process" qsTypeId="urn:microsoft.com/office/officeart/2005/8/quickstyle/3d5" qsCatId="3D" csTypeId="urn:microsoft.com/office/officeart/2005/8/colors/accent0_3" csCatId="mainScheme" phldr="1"/>
      <dgm:spPr>
        <a:scene3d>
          <a:camera prst="isometricOffAxis2Left" zoom="95000">
            <a:rot lat="600000" lon="1800000" rev="0"/>
          </a:camera>
          <a:lightRig rig="flat" dir="t"/>
        </a:scene3d>
      </dgm:spPr>
      <dgm:t>
        <a:bodyPr/>
        <a:lstStyle/>
        <a:p>
          <a:endParaRPr lang="cs-CZ"/>
        </a:p>
      </dgm:t>
    </dgm:pt>
    <dgm:pt modelId="{E5C91A08-7F95-4609-B796-AF9F4B1ED0B2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Komunikovat se zákazníkem</a:t>
          </a:r>
          <a:endParaRPr lang="cs-CZ" dirty="0">
            <a:latin typeface="Gill Sans MT" pitchFamily="34" charset="-18"/>
          </a:endParaRPr>
        </a:p>
      </dgm:t>
    </dgm:pt>
    <dgm:pt modelId="{E538E211-9F66-4D25-A5D1-A1696E39B6EF}" type="parTrans" cxnId="{F1E47D22-B012-48BA-8617-959BF0988A48}">
      <dgm:prSet/>
      <dgm:spPr/>
      <dgm:t>
        <a:bodyPr/>
        <a:lstStyle/>
        <a:p>
          <a:endParaRPr lang="cs-CZ"/>
        </a:p>
      </dgm:t>
    </dgm:pt>
    <dgm:pt modelId="{A9822ABC-8EC7-4645-A475-B1C3BD4857F7}" type="sibTrans" cxnId="{F1E47D22-B012-48BA-8617-959BF0988A48}">
      <dgm:prSet/>
      <dgm:spPr/>
      <dgm:t>
        <a:bodyPr/>
        <a:lstStyle/>
        <a:p>
          <a:endParaRPr lang="cs-CZ" dirty="0"/>
        </a:p>
      </dgm:t>
    </dgm:pt>
    <dgm:pt modelId="{38A39248-DC84-47DB-991A-E1BF571F3AB5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Odhadnout dobu trvání (plánovací poker)</a:t>
          </a:r>
          <a:endParaRPr lang="cs-CZ" dirty="0">
            <a:latin typeface="Gill Sans MT" pitchFamily="34" charset="-18"/>
          </a:endParaRPr>
        </a:p>
      </dgm:t>
    </dgm:pt>
    <dgm:pt modelId="{A001E5CE-55D2-4702-B44D-55C7FF98CED9}" type="parTrans" cxnId="{EB74C5C6-B352-45AB-A0AC-D77601F7EA66}">
      <dgm:prSet/>
      <dgm:spPr/>
      <dgm:t>
        <a:bodyPr/>
        <a:lstStyle/>
        <a:p>
          <a:endParaRPr lang="cs-CZ"/>
        </a:p>
      </dgm:t>
    </dgm:pt>
    <dgm:pt modelId="{23607948-BAE4-4F82-A73A-B70780A556B9}" type="sibTrans" cxnId="{EB74C5C6-B352-45AB-A0AC-D77601F7EA66}">
      <dgm:prSet/>
      <dgm:spPr/>
      <dgm:t>
        <a:bodyPr/>
        <a:lstStyle/>
        <a:p>
          <a:endParaRPr lang="cs-CZ" dirty="0"/>
        </a:p>
      </dgm:t>
    </dgm:pt>
    <dgm:pt modelId="{92D38B9D-8F0A-4969-81BD-D73F193243A1}">
      <dgm:prSet phldrT="[Text]"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Vyjasnit skryté předpoklady</a:t>
          </a:r>
          <a:endParaRPr lang="cs-CZ" dirty="0">
            <a:latin typeface="Gill Sans MT" pitchFamily="34" charset="-18"/>
          </a:endParaRPr>
        </a:p>
      </dgm:t>
    </dgm:pt>
    <dgm:pt modelId="{F7DF9A4E-F104-49CA-8D3B-290BF9682EAB}" type="parTrans" cxnId="{6702CF69-C6B1-4F47-BD14-0405A8935391}">
      <dgm:prSet/>
      <dgm:spPr/>
      <dgm:t>
        <a:bodyPr/>
        <a:lstStyle/>
        <a:p>
          <a:endParaRPr lang="cs-CZ"/>
        </a:p>
      </dgm:t>
    </dgm:pt>
    <dgm:pt modelId="{60AFB928-FA83-47F9-8BED-76987A309439}" type="sibTrans" cxnId="{6702CF69-C6B1-4F47-BD14-0405A8935391}">
      <dgm:prSet/>
      <dgm:spPr/>
      <dgm:t>
        <a:bodyPr/>
        <a:lstStyle/>
        <a:p>
          <a:endParaRPr lang="cs-CZ" dirty="0"/>
        </a:p>
      </dgm:t>
    </dgm:pt>
    <dgm:pt modelId="{74A860FF-8022-4839-B8E1-5D32A54F3B56}">
      <dgm:prSet/>
      <dgm:spPr/>
      <dgm:t>
        <a:bodyPr/>
        <a:lstStyle/>
        <a:p>
          <a:r>
            <a:rPr lang="cs-CZ" dirty="0" smtClean="0">
              <a:latin typeface="Gill Sans MT" pitchFamily="34" charset="-18"/>
            </a:rPr>
            <a:t>Dosáhnout konsensus  </a:t>
          </a:r>
          <a:endParaRPr lang="cs-CZ" dirty="0">
            <a:latin typeface="Gill Sans MT" pitchFamily="34" charset="-18"/>
          </a:endParaRPr>
        </a:p>
      </dgm:t>
    </dgm:pt>
    <dgm:pt modelId="{98E326AD-647A-49CF-B9F4-A5D85FEB2768}" type="parTrans" cxnId="{5C562891-3875-429E-AD6D-FF79AFF6DC19}">
      <dgm:prSet/>
      <dgm:spPr/>
      <dgm:t>
        <a:bodyPr/>
        <a:lstStyle/>
        <a:p>
          <a:endParaRPr lang="cs-CZ"/>
        </a:p>
      </dgm:t>
    </dgm:pt>
    <dgm:pt modelId="{34769006-004D-4DFC-B554-9C74C39D10FC}" type="sibTrans" cxnId="{5C562891-3875-429E-AD6D-FF79AFF6DC19}">
      <dgm:prSet/>
      <dgm:spPr/>
      <dgm:t>
        <a:bodyPr/>
        <a:lstStyle/>
        <a:p>
          <a:endParaRPr lang="cs-CZ"/>
        </a:p>
      </dgm:t>
    </dgm:pt>
    <dgm:pt modelId="{8E0EA8F2-CA9A-4969-8E24-C8B9511249A0}" type="pres">
      <dgm:prSet presAssocID="{FFDCE5CE-9C2D-46F1-BB07-5F567622399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FE18C6D-49AE-4336-A0AD-A21497E5B441}" type="pres">
      <dgm:prSet presAssocID="{FFDCE5CE-9C2D-46F1-BB07-5F567622399D}" presName="dummyMaxCanvas" presStyleCnt="0">
        <dgm:presLayoutVars/>
      </dgm:prSet>
      <dgm:spPr/>
      <dgm:t>
        <a:bodyPr/>
        <a:lstStyle/>
        <a:p>
          <a:endParaRPr lang="cs-CZ"/>
        </a:p>
      </dgm:t>
    </dgm:pt>
    <dgm:pt modelId="{2CFA635B-22E9-4B19-A691-4A41DC8C40F3}" type="pres">
      <dgm:prSet presAssocID="{FFDCE5CE-9C2D-46F1-BB07-5F567622399D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E49B07-0B4A-4388-AA5D-FBA2E812F9EB}" type="pres">
      <dgm:prSet presAssocID="{FFDCE5CE-9C2D-46F1-BB07-5F567622399D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E24696-174E-467E-918D-2BB7680122D4}" type="pres">
      <dgm:prSet presAssocID="{FFDCE5CE-9C2D-46F1-BB07-5F567622399D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D0F554-E122-48C0-8182-3B5D95F0CB8B}" type="pres">
      <dgm:prSet presAssocID="{FFDCE5CE-9C2D-46F1-BB07-5F567622399D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4E16B6-4FA9-4C1E-9889-0FFF9A4073F8}" type="pres">
      <dgm:prSet presAssocID="{FFDCE5CE-9C2D-46F1-BB07-5F567622399D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1F42CA-15ED-4E04-9F64-6FE8EB792BFA}" type="pres">
      <dgm:prSet presAssocID="{FFDCE5CE-9C2D-46F1-BB07-5F567622399D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ED59F1-2D33-4D0A-A786-26BF08B1456F}" type="pres">
      <dgm:prSet presAssocID="{FFDCE5CE-9C2D-46F1-BB07-5F567622399D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77B5CA-CB7D-42FA-B4AE-0857EDE7568A}" type="pres">
      <dgm:prSet presAssocID="{FFDCE5CE-9C2D-46F1-BB07-5F567622399D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7AB220-17AE-4EFA-A1BC-11BD4995AF71}" type="pres">
      <dgm:prSet presAssocID="{FFDCE5CE-9C2D-46F1-BB07-5F567622399D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E49C73A-0FC2-4BA2-AE05-C9D19AA0D9AC}" type="pres">
      <dgm:prSet presAssocID="{FFDCE5CE-9C2D-46F1-BB07-5F567622399D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EF9F7D-8DB1-47BD-9A39-D2CFB1A66EDA}" type="pres">
      <dgm:prSet presAssocID="{FFDCE5CE-9C2D-46F1-BB07-5F567622399D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C562891-3875-429E-AD6D-FF79AFF6DC19}" srcId="{FFDCE5CE-9C2D-46F1-BB07-5F567622399D}" destId="{74A860FF-8022-4839-B8E1-5D32A54F3B56}" srcOrd="3" destOrd="0" parTransId="{98E326AD-647A-49CF-B9F4-A5D85FEB2768}" sibTransId="{34769006-004D-4DFC-B554-9C74C39D10FC}"/>
    <dgm:cxn modelId="{6702CF69-C6B1-4F47-BD14-0405A8935391}" srcId="{FFDCE5CE-9C2D-46F1-BB07-5F567622399D}" destId="{92D38B9D-8F0A-4969-81BD-D73F193243A1}" srcOrd="2" destOrd="0" parTransId="{F7DF9A4E-F104-49CA-8D3B-290BF9682EAB}" sibTransId="{60AFB928-FA83-47F9-8BED-76987A309439}"/>
    <dgm:cxn modelId="{0284C131-A0B6-44DB-A5CD-662D2FE4DF69}" type="presOf" srcId="{23607948-BAE4-4F82-A73A-B70780A556B9}" destId="{561F42CA-15ED-4E04-9F64-6FE8EB792BFA}" srcOrd="0" destOrd="0" presId="urn:microsoft.com/office/officeart/2005/8/layout/vProcess5"/>
    <dgm:cxn modelId="{0F12E094-D4B6-4DB1-AC92-81D0F24E38DA}" type="presOf" srcId="{74A860FF-8022-4839-B8E1-5D32A54F3B56}" destId="{78D0F554-E122-48C0-8182-3B5D95F0CB8B}" srcOrd="0" destOrd="0" presId="urn:microsoft.com/office/officeart/2005/8/layout/vProcess5"/>
    <dgm:cxn modelId="{24B6A1B5-48DE-4E26-9D15-C99F4503AF18}" type="presOf" srcId="{60AFB928-FA83-47F9-8BED-76987A309439}" destId="{D3ED59F1-2D33-4D0A-A786-26BF08B1456F}" srcOrd="0" destOrd="0" presId="urn:microsoft.com/office/officeart/2005/8/layout/vProcess5"/>
    <dgm:cxn modelId="{E00113AE-3EE2-4BFB-8302-FF6C68E5B809}" type="presOf" srcId="{92D38B9D-8F0A-4969-81BD-D73F193243A1}" destId="{3CE24696-174E-467E-918D-2BB7680122D4}" srcOrd="0" destOrd="0" presId="urn:microsoft.com/office/officeart/2005/8/layout/vProcess5"/>
    <dgm:cxn modelId="{6F8D7F92-5450-4C17-BCCC-6736D90B6FB6}" type="presOf" srcId="{FFDCE5CE-9C2D-46F1-BB07-5F567622399D}" destId="{8E0EA8F2-CA9A-4969-8E24-C8B9511249A0}" srcOrd="0" destOrd="0" presId="urn:microsoft.com/office/officeart/2005/8/layout/vProcess5"/>
    <dgm:cxn modelId="{E5A6FB15-6C89-4095-9E36-08CC5A8115AE}" type="presOf" srcId="{38A39248-DC84-47DB-991A-E1BF571F3AB5}" destId="{047AB220-17AE-4EFA-A1BC-11BD4995AF71}" srcOrd="1" destOrd="0" presId="urn:microsoft.com/office/officeart/2005/8/layout/vProcess5"/>
    <dgm:cxn modelId="{72BFF97D-8E73-4039-84E5-07427EE43AA2}" type="presOf" srcId="{74A860FF-8022-4839-B8E1-5D32A54F3B56}" destId="{30EF9F7D-8DB1-47BD-9A39-D2CFB1A66EDA}" srcOrd="1" destOrd="0" presId="urn:microsoft.com/office/officeart/2005/8/layout/vProcess5"/>
    <dgm:cxn modelId="{EB74C5C6-B352-45AB-A0AC-D77601F7EA66}" srcId="{FFDCE5CE-9C2D-46F1-BB07-5F567622399D}" destId="{38A39248-DC84-47DB-991A-E1BF571F3AB5}" srcOrd="1" destOrd="0" parTransId="{A001E5CE-55D2-4702-B44D-55C7FF98CED9}" sibTransId="{23607948-BAE4-4F82-A73A-B70780A556B9}"/>
    <dgm:cxn modelId="{AEAFCA95-F236-42F9-9DB9-1C6B199D44AA}" type="presOf" srcId="{E5C91A08-7F95-4609-B796-AF9F4B1ED0B2}" destId="{2CFA635B-22E9-4B19-A691-4A41DC8C40F3}" srcOrd="0" destOrd="0" presId="urn:microsoft.com/office/officeart/2005/8/layout/vProcess5"/>
    <dgm:cxn modelId="{CBB93686-3E3D-4544-B173-1C42EBE8CF89}" type="presOf" srcId="{A9822ABC-8EC7-4645-A475-B1C3BD4857F7}" destId="{3B4E16B6-4FA9-4C1E-9889-0FFF9A4073F8}" srcOrd="0" destOrd="0" presId="urn:microsoft.com/office/officeart/2005/8/layout/vProcess5"/>
    <dgm:cxn modelId="{FF63D9EE-D8C3-4F3F-9DD0-849D774F729F}" type="presOf" srcId="{38A39248-DC84-47DB-991A-E1BF571F3AB5}" destId="{ABE49B07-0B4A-4388-AA5D-FBA2E812F9EB}" srcOrd="0" destOrd="0" presId="urn:microsoft.com/office/officeart/2005/8/layout/vProcess5"/>
    <dgm:cxn modelId="{49FFB2FE-B179-4F84-8053-18A8CA42F530}" type="presOf" srcId="{92D38B9D-8F0A-4969-81BD-D73F193243A1}" destId="{BE49C73A-0FC2-4BA2-AE05-C9D19AA0D9AC}" srcOrd="1" destOrd="0" presId="urn:microsoft.com/office/officeart/2005/8/layout/vProcess5"/>
    <dgm:cxn modelId="{5A61088F-BA69-4FA4-A4BA-2E4ABE8ACB06}" type="presOf" srcId="{E5C91A08-7F95-4609-B796-AF9F4B1ED0B2}" destId="{0B77B5CA-CB7D-42FA-B4AE-0857EDE7568A}" srcOrd="1" destOrd="0" presId="urn:microsoft.com/office/officeart/2005/8/layout/vProcess5"/>
    <dgm:cxn modelId="{F1E47D22-B012-48BA-8617-959BF0988A48}" srcId="{FFDCE5CE-9C2D-46F1-BB07-5F567622399D}" destId="{E5C91A08-7F95-4609-B796-AF9F4B1ED0B2}" srcOrd="0" destOrd="0" parTransId="{E538E211-9F66-4D25-A5D1-A1696E39B6EF}" sibTransId="{A9822ABC-8EC7-4645-A475-B1C3BD4857F7}"/>
    <dgm:cxn modelId="{92F82400-F0D3-484E-9152-B8BBBAB88819}" type="presParOf" srcId="{8E0EA8F2-CA9A-4969-8E24-C8B9511249A0}" destId="{CFE18C6D-49AE-4336-A0AD-A21497E5B441}" srcOrd="0" destOrd="0" presId="urn:microsoft.com/office/officeart/2005/8/layout/vProcess5"/>
    <dgm:cxn modelId="{9FE02028-D1D6-4554-A424-BADEDCC7F59A}" type="presParOf" srcId="{8E0EA8F2-CA9A-4969-8E24-C8B9511249A0}" destId="{2CFA635B-22E9-4B19-A691-4A41DC8C40F3}" srcOrd="1" destOrd="0" presId="urn:microsoft.com/office/officeart/2005/8/layout/vProcess5"/>
    <dgm:cxn modelId="{D73BDDA6-97BF-483D-8D44-C57941E844FC}" type="presParOf" srcId="{8E0EA8F2-CA9A-4969-8E24-C8B9511249A0}" destId="{ABE49B07-0B4A-4388-AA5D-FBA2E812F9EB}" srcOrd="2" destOrd="0" presId="urn:microsoft.com/office/officeart/2005/8/layout/vProcess5"/>
    <dgm:cxn modelId="{530B4D5D-CBA5-4531-8181-C3405A3DB744}" type="presParOf" srcId="{8E0EA8F2-CA9A-4969-8E24-C8B9511249A0}" destId="{3CE24696-174E-467E-918D-2BB7680122D4}" srcOrd="3" destOrd="0" presId="urn:microsoft.com/office/officeart/2005/8/layout/vProcess5"/>
    <dgm:cxn modelId="{2D1600EC-1269-4C84-9C35-22646673C062}" type="presParOf" srcId="{8E0EA8F2-CA9A-4969-8E24-C8B9511249A0}" destId="{78D0F554-E122-48C0-8182-3B5D95F0CB8B}" srcOrd="4" destOrd="0" presId="urn:microsoft.com/office/officeart/2005/8/layout/vProcess5"/>
    <dgm:cxn modelId="{1FD2F0D6-FA38-46AB-9F2D-A8E0E6D571AE}" type="presParOf" srcId="{8E0EA8F2-CA9A-4969-8E24-C8B9511249A0}" destId="{3B4E16B6-4FA9-4C1E-9889-0FFF9A4073F8}" srcOrd="5" destOrd="0" presId="urn:microsoft.com/office/officeart/2005/8/layout/vProcess5"/>
    <dgm:cxn modelId="{AB4F9D63-37F1-4EC6-B15B-2E38A5207F1C}" type="presParOf" srcId="{8E0EA8F2-CA9A-4969-8E24-C8B9511249A0}" destId="{561F42CA-15ED-4E04-9F64-6FE8EB792BFA}" srcOrd="6" destOrd="0" presId="urn:microsoft.com/office/officeart/2005/8/layout/vProcess5"/>
    <dgm:cxn modelId="{30522E4A-E34C-4E8A-8282-205EF79056BC}" type="presParOf" srcId="{8E0EA8F2-CA9A-4969-8E24-C8B9511249A0}" destId="{D3ED59F1-2D33-4D0A-A786-26BF08B1456F}" srcOrd="7" destOrd="0" presId="urn:microsoft.com/office/officeart/2005/8/layout/vProcess5"/>
    <dgm:cxn modelId="{4B63CF0D-4117-4392-BD33-5D9DC16E74D0}" type="presParOf" srcId="{8E0EA8F2-CA9A-4969-8E24-C8B9511249A0}" destId="{0B77B5CA-CB7D-42FA-B4AE-0857EDE7568A}" srcOrd="8" destOrd="0" presId="urn:microsoft.com/office/officeart/2005/8/layout/vProcess5"/>
    <dgm:cxn modelId="{4FAC41D1-4DB0-429B-9C48-72166CE650C3}" type="presParOf" srcId="{8E0EA8F2-CA9A-4969-8E24-C8B9511249A0}" destId="{047AB220-17AE-4EFA-A1BC-11BD4995AF71}" srcOrd="9" destOrd="0" presId="urn:microsoft.com/office/officeart/2005/8/layout/vProcess5"/>
    <dgm:cxn modelId="{82DC3EB9-FD8C-40D0-9A94-6844ECE95EE5}" type="presParOf" srcId="{8E0EA8F2-CA9A-4969-8E24-C8B9511249A0}" destId="{BE49C73A-0FC2-4BA2-AE05-C9D19AA0D9AC}" srcOrd="10" destOrd="0" presId="urn:microsoft.com/office/officeart/2005/8/layout/vProcess5"/>
    <dgm:cxn modelId="{3C0D5B92-AC8A-47B4-8354-B8AC022B0FC7}" type="presParOf" srcId="{8E0EA8F2-CA9A-4969-8E24-C8B9511249A0}" destId="{30EF9F7D-8DB1-47BD-9A39-D2CFB1A66EDA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0CB66A-202F-46F4-BCAC-DA03177412BE}">
      <dsp:nvSpPr>
        <dsp:cNvPr id="0" name=""/>
        <dsp:cNvSpPr/>
      </dsp:nvSpPr>
      <dsp:spPr>
        <a:xfrm rot="10800000">
          <a:off x="1666855" y="1239"/>
          <a:ext cx="5267385" cy="1360434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9914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smtClean="0">
              <a:latin typeface="Gill Sans MT" pitchFamily="34" charset="-18"/>
            </a:rPr>
            <a:t>Kolik to bude stát?	</a:t>
          </a:r>
          <a:endParaRPr lang="cs-CZ" sz="3900" kern="1200" dirty="0"/>
        </a:p>
      </dsp:txBody>
      <dsp:txXfrm rot="10800000">
        <a:off x="1666855" y="1239"/>
        <a:ext cx="5267385" cy="1360434"/>
      </dsp:txXfrm>
    </dsp:sp>
    <dsp:sp modelId="{60D87B66-7FAA-49AD-BA83-F4D8DC896F3D}">
      <dsp:nvSpPr>
        <dsp:cNvPr id="0" name=""/>
        <dsp:cNvSpPr/>
      </dsp:nvSpPr>
      <dsp:spPr>
        <a:xfrm>
          <a:off x="986638" y="1239"/>
          <a:ext cx="1360434" cy="1360434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15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5597E4-8472-4F37-9F02-42B2EFDA4BCA}">
      <dsp:nvSpPr>
        <dsp:cNvPr id="0" name=""/>
        <dsp:cNvSpPr/>
      </dsp:nvSpPr>
      <dsp:spPr>
        <a:xfrm rot="10800000">
          <a:off x="1666855" y="1762054"/>
          <a:ext cx="5267385" cy="1360434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9914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smtClean="0">
              <a:latin typeface="Gill Sans MT" pitchFamily="34" charset="-18"/>
            </a:rPr>
            <a:t>Jak dlouho to bude trvat?</a:t>
          </a:r>
          <a:endParaRPr lang="cs-CZ" sz="3900" kern="1200" dirty="0"/>
        </a:p>
      </dsp:txBody>
      <dsp:txXfrm rot="10800000">
        <a:off x="1666855" y="1762054"/>
        <a:ext cx="5267385" cy="1360434"/>
      </dsp:txXfrm>
    </dsp:sp>
    <dsp:sp modelId="{B0D143D2-F4FD-496F-976A-51C3F87ECBAE}">
      <dsp:nvSpPr>
        <dsp:cNvPr id="0" name=""/>
        <dsp:cNvSpPr/>
      </dsp:nvSpPr>
      <dsp:spPr>
        <a:xfrm>
          <a:off x="986638" y="1762054"/>
          <a:ext cx="1360434" cy="1360434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15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354149-185D-456B-8106-64AB88ED0E35}">
      <dsp:nvSpPr>
        <dsp:cNvPr id="0" name=""/>
        <dsp:cNvSpPr/>
      </dsp:nvSpPr>
      <dsp:spPr>
        <a:xfrm rot="16200000">
          <a:off x="939" y="490"/>
          <a:ext cx="1887002" cy="1887002"/>
        </a:xfrm>
        <a:prstGeom prst="downArrow">
          <a:avLst>
            <a:gd name="adj1" fmla="val 50000"/>
            <a:gd name="adj2" fmla="val 35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>
              <a:latin typeface="Gill Sans MT" pitchFamily="34" charset="-18"/>
            </a:rPr>
            <a:t>Náš dohad: 276 dní</a:t>
          </a:r>
          <a:endParaRPr lang="cs-CZ" sz="2100" kern="1200" dirty="0">
            <a:latin typeface="Gill Sans MT" pitchFamily="34" charset="-18"/>
          </a:endParaRPr>
        </a:p>
      </dsp:txBody>
      <dsp:txXfrm rot="16200000">
        <a:off x="939" y="490"/>
        <a:ext cx="1887002" cy="1887002"/>
      </dsp:txXfrm>
    </dsp:sp>
    <dsp:sp modelId="{39AAF918-2746-459D-AE80-6BFCC42C69F0}">
      <dsp:nvSpPr>
        <dsp:cNvPr id="0" name=""/>
        <dsp:cNvSpPr/>
      </dsp:nvSpPr>
      <dsp:spPr>
        <a:xfrm rot="5400000">
          <a:off x="2096161" y="490"/>
          <a:ext cx="1887002" cy="1887002"/>
        </a:xfrm>
        <a:prstGeom prst="downArrow">
          <a:avLst>
            <a:gd name="adj1" fmla="val 50000"/>
            <a:gd name="adj2" fmla="val 35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>
              <a:latin typeface="Gill Sans MT" pitchFamily="34" charset="-18"/>
            </a:rPr>
            <a:t>Zákazník: 90 dní</a:t>
          </a:r>
          <a:endParaRPr lang="cs-CZ" sz="2100" kern="1200" dirty="0">
            <a:latin typeface="Gill Sans MT" pitchFamily="34" charset="-18"/>
          </a:endParaRPr>
        </a:p>
      </dsp:txBody>
      <dsp:txXfrm rot="5400000">
        <a:off x="2096161" y="490"/>
        <a:ext cx="1887002" cy="1887002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DF750ED-C571-46BD-A0F3-AF1D3FBF5DE0}">
      <dsp:nvSpPr>
        <dsp:cNvPr id="0" name=""/>
        <dsp:cNvSpPr/>
      </dsp:nvSpPr>
      <dsp:spPr>
        <a:xfrm>
          <a:off x="0" y="0"/>
          <a:ext cx="6681371" cy="97263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56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>
              <a:latin typeface="Gill Sans MT" pitchFamily="34" charset="-18"/>
            </a:rPr>
            <a:t>Změnit priority požadavků</a:t>
          </a:r>
          <a:endParaRPr lang="cs-CZ" sz="3100" kern="1200" dirty="0">
            <a:latin typeface="Gill Sans MT" pitchFamily="34" charset="-18"/>
          </a:endParaRPr>
        </a:p>
      </dsp:txBody>
      <dsp:txXfrm>
        <a:off x="0" y="0"/>
        <a:ext cx="5606604" cy="972639"/>
      </dsp:txXfrm>
    </dsp:sp>
    <dsp:sp modelId="{55C61FD8-76F3-4BEF-9EDA-8EB99AFDD90A}">
      <dsp:nvSpPr>
        <dsp:cNvPr id="0" name=""/>
        <dsp:cNvSpPr/>
      </dsp:nvSpPr>
      <dsp:spPr>
        <a:xfrm>
          <a:off x="559564" y="1149482"/>
          <a:ext cx="6681371" cy="97263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56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>
              <a:latin typeface="Gill Sans MT" pitchFamily="34" charset="-18"/>
            </a:rPr>
            <a:t>Omezit zbytečné funkce</a:t>
          </a:r>
          <a:endParaRPr lang="cs-CZ" sz="3100" kern="1200" dirty="0">
            <a:latin typeface="Gill Sans MT" pitchFamily="34" charset="-18"/>
          </a:endParaRPr>
        </a:p>
      </dsp:txBody>
      <dsp:txXfrm>
        <a:off x="559564" y="1149482"/>
        <a:ext cx="5489590" cy="972639"/>
      </dsp:txXfrm>
    </dsp:sp>
    <dsp:sp modelId="{0111EF6A-5867-4B28-A6E0-67CF95D2E560}">
      <dsp:nvSpPr>
        <dsp:cNvPr id="0" name=""/>
        <dsp:cNvSpPr/>
      </dsp:nvSpPr>
      <dsp:spPr>
        <a:xfrm>
          <a:off x="1110777" y="2298965"/>
          <a:ext cx="6681371" cy="97263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56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>
              <a:latin typeface="Gill Sans MT" pitchFamily="34" charset="-18"/>
            </a:rPr>
            <a:t>Vytvořit Verzi 1.0 co nejdříve</a:t>
          </a:r>
          <a:endParaRPr lang="cs-CZ" sz="3100" kern="1200" dirty="0">
            <a:latin typeface="Gill Sans MT" pitchFamily="34" charset="-18"/>
          </a:endParaRPr>
        </a:p>
      </dsp:txBody>
      <dsp:txXfrm>
        <a:off x="1110777" y="2298965"/>
        <a:ext cx="5497942" cy="972639"/>
      </dsp:txXfrm>
    </dsp:sp>
    <dsp:sp modelId="{22214A3F-2D3E-4F89-B57F-4C2EAE9CF774}">
      <dsp:nvSpPr>
        <dsp:cNvPr id="0" name=""/>
        <dsp:cNvSpPr/>
      </dsp:nvSpPr>
      <dsp:spPr>
        <a:xfrm>
          <a:off x="1670342" y="3448448"/>
          <a:ext cx="6681371" cy="97263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56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>
              <a:latin typeface="Gill Sans MT" pitchFamily="34" charset="-18"/>
            </a:rPr>
            <a:t>Soustředit se na základní funkce</a:t>
          </a:r>
          <a:endParaRPr lang="cs-CZ" sz="3100" kern="1200" dirty="0">
            <a:latin typeface="Gill Sans MT" pitchFamily="34" charset="-18"/>
          </a:endParaRPr>
        </a:p>
      </dsp:txBody>
      <dsp:txXfrm>
        <a:off x="1670342" y="3448448"/>
        <a:ext cx="5489590" cy="972639"/>
      </dsp:txXfrm>
    </dsp:sp>
    <dsp:sp modelId="{54F1C0B4-0EBF-4FF2-A091-4A6C7F375866}">
      <dsp:nvSpPr>
        <dsp:cNvPr id="0" name=""/>
        <dsp:cNvSpPr/>
      </dsp:nvSpPr>
      <dsp:spPr>
        <a:xfrm>
          <a:off x="6049155" y="744953"/>
          <a:ext cx="632215" cy="632215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560000" rev="0"/>
          </a:camera>
          <a:lightRig rig="flat" dir="t"/>
        </a:scene3d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000" kern="1200" dirty="0"/>
        </a:p>
      </dsp:txBody>
      <dsp:txXfrm>
        <a:off x="6049155" y="744953"/>
        <a:ext cx="632215" cy="632215"/>
      </dsp:txXfrm>
    </dsp:sp>
    <dsp:sp modelId="{3FD9784D-E61D-4DAF-B495-A2BD2C3BFFC1}">
      <dsp:nvSpPr>
        <dsp:cNvPr id="0" name=""/>
        <dsp:cNvSpPr/>
      </dsp:nvSpPr>
      <dsp:spPr>
        <a:xfrm>
          <a:off x="6608720" y="1894436"/>
          <a:ext cx="632215" cy="632215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560000" rev="0"/>
          </a:camera>
          <a:lightRig rig="flat" dir="t"/>
        </a:scene3d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000" kern="1200" dirty="0"/>
        </a:p>
      </dsp:txBody>
      <dsp:txXfrm>
        <a:off x="6608720" y="1894436"/>
        <a:ext cx="632215" cy="632215"/>
      </dsp:txXfrm>
    </dsp:sp>
    <dsp:sp modelId="{38AAD68F-69B6-41F7-A1FC-225417FA0A14}">
      <dsp:nvSpPr>
        <dsp:cNvPr id="0" name=""/>
        <dsp:cNvSpPr/>
      </dsp:nvSpPr>
      <dsp:spPr>
        <a:xfrm>
          <a:off x="7159933" y="3043919"/>
          <a:ext cx="632215" cy="632215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560000" rev="0"/>
          </a:camera>
          <a:lightRig rig="flat" dir="t"/>
        </a:scene3d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000" kern="1200" dirty="0"/>
        </a:p>
      </dsp:txBody>
      <dsp:txXfrm>
        <a:off x="7159933" y="3043919"/>
        <a:ext cx="632215" cy="632215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EE67B3-E13E-4323-B844-99532389C530}">
      <dsp:nvSpPr>
        <dsp:cNvPr id="0" name=""/>
        <dsp:cNvSpPr/>
      </dsp:nvSpPr>
      <dsp:spPr>
        <a:xfrm>
          <a:off x="680" y="690897"/>
          <a:ext cx="2002581" cy="200258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latin typeface="Gill Sans MT" pitchFamily="34" charset="-18"/>
            </a:rPr>
            <a:t>Skutečné trvání iterace</a:t>
          </a:r>
          <a:endParaRPr lang="cs-CZ" sz="2000" kern="1200" dirty="0">
            <a:latin typeface="Gill Sans MT" pitchFamily="34" charset="-18"/>
          </a:endParaRPr>
        </a:p>
      </dsp:txBody>
      <dsp:txXfrm>
        <a:off x="680" y="690897"/>
        <a:ext cx="2002581" cy="2002581"/>
      </dsp:txXfrm>
    </dsp:sp>
    <dsp:sp modelId="{A4ABADBC-68F2-480A-8EF6-298103A528C4}">
      <dsp:nvSpPr>
        <dsp:cNvPr id="0" name=""/>
        <dsp:cNvSpPr/>
      </dsp:nvSpPr>
      <dsp:spPr>
        <a:xfrm>
          <a:off x="2165872" y="1282371"/>
          <a:ext cx="815731" cy="819633"/>
        </a:xfrm>
        <a:prstGeom prst="mathEqual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/>
        </a:p>
      </dsp:txBody>
      <dsp:txXfrm>
        <a:off x="2165872" y="1282371"/>
        <a:ext cx="815731" cy="819633"/>
      </dsp:txXfrm>
    </dsp:sp>
    <dsp:sp modelId="{A7EE3AA7-7530-491B-B803-AE5DBC8DAA09}">
      <dsp:nvSpPr>
        <dsp:cNvPr id="0" name=""/>
        <dsp:cNvSpPr/>
      </dsp:nvSpPr>
      <dsp:spPr>
        <a:xfrm>
          <a:off x="3144213" y="690897"/>
          <a:ext cx="2002581" cy="200258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latin typeface="Gill Sans MT" pitchFamily="34" charset="-18"/>
            </a:rPr>
            <a:t>Odhad trvání iterace</a:t>
          </a:r>
        </a:p>
      </dsp:txBody>
      <dsp:txXfrm>
        <a:off x="3144213" y="690897"/>
        <a:ext cx="2002581" cy="2002581"/>
      </dsp:txXfrm>
    </dsp:sp>
    <dsp:sp modelId="{5CF9E37B-D751-4551-9F1E-B226A0082AF1}">
      <dsp:nvSpPr>
        <dsp:cNvPr id="0" name=""/>
        <dsp:cNvSpPr/>
      </dsp:nvSpPr>
      <dsp:spPr>
        <a:xfrm>
          <a:off x="5309404" y="1296140"/>
          <a:ext cx="877650" cy="792094"/>
        </a:xfrm>
        <a:prstGeom prst="mathDivide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5309404" y="1296140"/>
        <a:ext cx="877650" cy="792094"/>
      </dsp:txXfrm>
    </dsp:sp>
    <dsp:sp modelId="{625D29ED-040A-48C5-96A1-E7151DC0BBF3}">
      <dsp:nvSpPr>
        <dsp:cNvPr id="0" name=""/>
        <dsp:cNvSpPr/>
      </dsp:nvSpPr>
      <dsp:spPr>
        <a:xfrm>
          <a:off x="6349665" y="690897"/>
          <a:ext cx="2002581" cy="200258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latin typeface="Gill Sans MT" pitchFamily="34" charset="-18"/>
            </a:rPr>
            <a:t>Produktivita projektu</a:t>
          </a:r>
        </a:p>
      </dsp:txBody>
      <dsp:txXfrm>
        <a:off x="6349665" y="690897"/>
        <a:ext cx="2002581" cy="2002581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4EC23B-8610-4EE6-9CC9-B21CD31776DD}">
      <dsp:nvSpPr>
        <dsp:cNvPr id="0" name=""/>
        <dsp:cNvSpPr/>
      </dsp:nvSpPr>
      <dsp:spPr>
        <a:xfrm>
          <a:off x="1006893" y="0"/>
          <a:ext cx="3221438" cy="112395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>
              <a:latin typeface="Gill Sans MT" pitchFamily="34" charset="-18"/>
            </a:rPr>
            <a:t>1 kalendářní měsíc</a:t>
          </a:r>
          <a:endParaRPr lang="cs-CZ" sz="2700" kern="1200" dirty="0">
            <a:latin typeface="Gill Sans MT" pitchFamily="34" charset="-18"/>
          </a:endParaRPr>
        </a:p>
      </dsp:txBody>
      <dsp:txXfrm>
        <a:off x="1006893" y="0"/>
        <a:ext cx="3221438" cy="1123950"/>
      </dsp:txXfrm>
    </dsp:sp>
    <dsp:sp modelId="{3E1ADCD4-D7E8-4B6F-BD47-5F588C8E4ADC}">
      <dsp:nvSpPr>
        <dsp:cNvPr id="0" name=""/>
        <dsp:cNvSpPr/>
      </dsp:nvSpPr>
      <dsp:spPr>
        <a:xfrm rot="4139437">
          <a:off x="2715278" y="1152829"/>
          <a:ext cx="452751" cy="505777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100" kern="1200" dirty="0"/>
        </a:p>
      </dsp:txBody>
      <dsp:txXfrm rot="4139437">
        <a:off x="2715278" y="1152829"/>
        <a:ext cx="452751" cy="505777"/>
      </dsp:txXfrm>
    </dsp:sp>
    <dsp:sp modelId="{1D944C54-8E4A-4950-8064-B142288F8809}">
      <dsp:nvSpPr>
        <dsp:cNvPr id="0" name=""/>
        <dsp:cNvSpPr/>
      </dsp:nvSpPr>
      <dsp:spPr>
        <a:xfrm>
          <a:off x="1654976" y="1687487"/>
          <a:ext cx="3221438" cy="112395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>
              <a:latin typeface="Gill Sans MT" pitchFamily="34" charset="-18"/>
            </a:rPr>
            <a:t>20 pracovních dnů</a:t>
          </a:r>
          <a:endParaRPr lang="cs-CZ" sz="2700" kern="1200" dirty="0">
            <a:latin typeface="Gill Sans MT" pitchFamily="34" charset="-18"/>
          </a:endParaRPr>
        </a:p>
      </dsp:txBody>
      <dsp:txXfrm>
        <a:off x="1654976" y="1687487"/>
        <a:ext cx="3221438" cy="1123950"/>
      </dsp:txXfrm>
    </dsp:sp>
    <dsp:sp modelId="{77A5F150-BAEB-49B7-A3B2-0137EB69F813}">
      <dsp:nvSpPr>
        <dsp:cNvPr id="0" name=""/>
        <dsp:cNvSpPr/>
      </dsp:nvSpPr>
      <dsp:spPr>
        <a:xfrm rot="3770510">
          <a:off x="3461545" y="2838754"/>
          <a:ext cx="472390" cy="505777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100" kern="1200" dirty="0"/>
        </a:p>
      </dsp:txBody>
      <dsp:txXfrm rot="3770510">
        <a:off x="3461545" y="2838754"/>
        <a:ext cx="472390" cy="505777"/>
      </dsp:txXfrm>
    </dsp:sp>
    <dsp:sp modelId="{844E83DD-D80C-48F0-A9B5-9A48DA0E5FEA}">
      <dsp:nvSpPr>
        <dsp:cNvPr id="0" name=""/>
        <dsp:cNvSpPr/>
      </dsp:nvSpPr>
      <dsp:spPr>
        <a:xfrm>
          <a:off x="2519067" y="3371850"/>
          <a:ext cx="3221438" cy="112395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>
              <a:latin typeface="Gill Sans MT" pitchFamily="34" charset="-18"/>
            </a:rPr>
            <a:t>14 reálných dnů</a:t>
          </a:r>
          <a:endParaRPr lang="cs-CZ" sz="2700" kern="1200" dirty="0">
            <a:latin typeface="Gill Sans MT" pitchFamily="34" charset="-18"/>
          </a:endParaRPr>
        </a:p>
      </dsp:txBody>
      <dsp:txXfrm>
        <a:off x="2519067" y="3371850"/>
        <a:ext cx="3221438" cy="1123950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4521BB3-CCD6-420A-983F-B3F2AE5C653A}">
      <dsp:nvSpPr>
        <dsp:cNvPr id="0" name=""/>
        <dsp:cNvSpPr/>
      </dsp:nvSpPr>
      <dsp:spPr>
        <a:xfrm rot="16200000">
          <a:off x="-35569" y="35569"/>
          <a:ext cx="4248472" cy="4177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0" tIns="0" rIns="158750" bIns="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500" kern="1200" baseline="0" dirty="0" smtClean="0"/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baseline="0" dirty="0" smtClean="0">
              <a:latin typeface="Gill Sans MT" pitchFamily="34" charset="-18"/>
            </a:rPr>
            <a:t>Součásti projektu</a:t>
          </a:r>
          <a:endParaRPr lang="cs-CZ" sz="2500" kern="1200" baseline="0" dirty="0">
            <a:latin typeface="Gill Sans MT" pitchFamily="34" charset="-18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baseline="0" dirty="0" smtClean="0">
              <a:latin typeface="Gill Sans MT" pitchFamily="34" charset="-18"/>
            </a:rPr>
            <a:t>Adresáře se zdrojovými texty a testy</a:t>
          </a:r>
          <a:endParaRPr lang="cs-CZ" sz="2000" kern="1200" baseline="0" dirty="0">
            <a:latin typeface="Gill Sans MT" pitchFamily="34" charset="-18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baseline="0" dirty="0" smtClean="0">
              <a:latin typeface="Gill Sans MT" pitchFamily="34" charset="-18"/>
            </a:rPr>
            <a:t>Binární soubory – např. obrázky a ikony</a:t>
          </a:r>
          <a:endParaRPr lang="cs-CZ" sz="2000" kern="1200" baseline="0" dirty="0">
            <a:latin typeface="Gill Sans MT" pitchFamily="34" charset="-18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baseline="0" dirty="0" smtClean="0">
              <a:latin typeface="Gill Sans MT" pitchFamily="34" charset="-18"/>
            </a:rPr>
            <a:t>Knihovny, </a:t>
          </a:r>
          <a:r>
            <a:rPr lang="cs-CZ" sz="2000" kern="1200" baseline="0" dirty="0" err="1" smtClean="0">
              <a:latin typeface="Gill Sans MT" pitchFamily="34" charset="-18"/>
            </a:rPr>
            <a:t>dll</a:t>
          </a:r>
          <a:r>
            <a:rPr lang="cs-CZ" sz="2000" kern="1200" baseline="0" dirty="0" smtClean="0">
              <a:latin typeface="Gill Sans MT" pitchFamily="34" charset="-18"/>
            </a:rPr>
            <a:t>, </a:t>
          </a:r>
          <a:r>
            <a:rPr lang="cs-CZ" sz="2000" kern="1200" baseline="0" dirty="0" err="1" smtClean="0">
              <a:latin typeface="Gill Sans MT" pitchFamily="34" charset="-18"/>
            </a:rPr>
            <a:t>jars</a:t>
          </a:r>
          <a:endParaRPr lang="cs-CZ" sz="2000" kern="1200" baseline="0" dirty="0">
            <a:latin typeface="Gill Sans MT" pitchFamily="34" charset="-18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baseline="0" dirty="0" smtClean="0">
              <a:latin typeface="Gill Sans MT" pitchFamily="34" charset="-18"/>
            </a:rPr>
            <a:t>Soubory s definicemi projektu, XML soubory, aplikační konfigurace</a:t>
          </a:r>
          <a:endParaRPr lang="cs-CZ" sz="2000" kern="1200" baseline="0" dirty="0">
            <a:latin typeface="Gill Sans MT" pitchFamily="34" charset="-18"/>
          </a:endParaRPr>
        </a:p>
      </dsp:txBody>
      <dsp:txXfrm rot="16200000">
        <a:off x="-35569" y="35569"/>
        <a:ext cx="4248472" cy="4177332"/>
      </dsp:txXfrm>
    </dsp:sp>
    <dsp:sp modelId="{21095E7C-67E4-4718-BD96-69AEFE99365D}">
      <dsp:nvSpPr>
        <dsp:cNvPr id="0" name=""/>
        <dsp:cNvSpPr/>
      </dsp:nvSpPr>
      <dsp:spPr>
        <a:xfrm rot="16200000">
          <a:off x="2969987" y="1526821"/>
          <a:ext cx="4248472" cy="1194829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baseline="0" dirty="0" smtClean="0">
              <a:latin typeface="Gill Sans MT" pitchFamily="34" charset="-18"/>
            </a:rPr>
            <a:t>Proces sestavení</a:t>
          </a:r>
          <a:endParaRPr lang="cs-CZ" sz="2400" kern="1200" baseline="0" dirty="0">
            <a:latin typeface="Gill Sans MT" pitchFamily="34" charset="-18"/>
          </a:endParaRPr>
        </a:p>
      </dsp:txBody>
      <dsp:txXfrm rot="16200000">
        <a:off x="2969987" y="1526821"/>
        <a:ext cx="4248472" cy="1194829"/>
      </dsp:txXfrm>
    </dsp:sp>
    <dsp:sp modelId="{AAD72D7E-B3B0-4451-A611-5EF097A04A36}">
      <dsp:nvSpPr>
        <dsp:cNvPr id="0" name=""/>
        <dsp:cNvSpPr/>
      </dsp:nvSpPr>
      <dsp:spPr>
        <a:xfrm rot="16200000">
          <a:off x="6085976" y="880733"/>
          <a:ext cx="2184819" cy="24870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0" tIns="0" rIns="225227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>
              <a:latin typeface="Gill Sans MT" pitchFamily="34" charset="-18"/>
            </a:rPr>
            <a:t>Funkční aplikace (.</a:t>
          </a:r>
          <a:r>
            <a:rPr lang="cs-CZ" sz="3500" kern="1200" dirty="0" err="1" smtClean="0">
              <a:latin typeface="Gill Sans MT" pitchFamily="34" charset="-18"/>
            </a:rPr>
            <a:t>exe</a:t>
          </a:r>
          <a:r>
            <a:rPr lang="cs-CZ" sz="3500" kern="1200" dirty="0" smtClean="0">
              <a:latin typeface="Gill Sans MT" pitchFamily="34" charset="-18"/>
            </a:rPr>
            <a:t>, .</a:t>
          </a:r>
          <a:r>
            <a:rPr lang="cs-CZ" sz="3500" kern="1200" dirty="0" err="1" smtClean="0">
              <a:latin typeface="Gill Sans MT" pitchFamily="34" charset="-18"/>
            </a:rPr>
            <a:t>msi</a:t>
          </a:r>
          <a:r>
            <a:rPr lang="cs-CZ" sz="3500" kern="1200" dirty="0" smtClean="0">
              <a:latin typeface="Gill Sans MT" pitchFamily="34" charset="-18"/>
            </a:rPr>
            <a:t> apod.)</a:t>
          </a:r>
          <a:endParaRPr lang="cs-CZ" sz="3500" kern="1200" dirty="0">
            <a:latin typeface="Gill Sans MT" pitchFamily="34" charset="-18"/>
          </a:endParaRPr>
        </a:p>
      </dsp:txBody>
      <dsp:txXfrm rot="16200000">
        <a:off x="6085976" y="880733"/>
        <a:ext cx="2184819" cy="248700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691324-9879-47D3-8783-99DAB8D0D6DB}">
      <dsp:nvSpPr>
        <dsp:cNvPr id="0" name=""/>
        <dsp:cNvSpPr/>
      </dsp:nvSpPr>
      <dsp:spPr>
        <a:xfrm rot="5400000">
          <a:off x="-330449" y="331964"/>
          <a:ext cx="1817470" cy="115657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funkce</a:t>
          </a:r>
          <a:endParaRPr lang="cs-CZ" sz="2500" kern="1200" dirty="0"/>
        </a:p>
      </dsp:txBody>
      <dsp:txXfrm rot="5400000">
        <a:off x="-330449" y="331964"/>
        <a:ext cx="1817470" cy="1156572"/>
      </dsp:txXfrm>
    </dsp:sp>
    <dsp:sp modelId="{55D5E767-975A-4EBC-9663-F6C6D92DCC08}">
      <dsp:nvSpPr>
        <dsp:cNvPr id="0" name=""/>
        <dsp:cNvSpPr/>
      </dsp:nvSpPr>
      <dsp:spPr>
        <a:xfrm rot="5400000">
          <a:off x="3713714" y="-2473014"/>
          <a:ext cx="1073959" cy="6188243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704" tIns="26670" rIns="26670" bIns="2667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200" kern="1200" dirty="0" smtClean="0">
              <a:latin typeface="Gill Sans MT" pitchFamily="34" charset="-18"/>
            </a:rPr>
            <a:t>to, co požadoval zákazník</a:t>
          </a:r>
          <a:endParaRPr lang="cs-CZ" sz="4200" kern="1200" dirty="0"/>
        </a:p>
      </dsp:txBody>
      <dsp:txXfrm rot="5400000">
        <a:off x="3713714" y="-2473014"/>
        <a:ext cx="1073959" cy="6188243"/>
      </dsp:txXfrm>
    </dsp:sp>
    <dsp:sp modelId="{3AC39EA5-98C4-4AC4-B590-A93A5AA75770}">
      <dsp:nvSpPr>
        <dsp:cNvPr id="0" name=""/>
        <dsp:cNvSpPr/>
      </dsp:nvSpPr>
      <dsp:spPr>
        <a:xfrm rot="5400000">
          <a:off x="-247836" y="1880590"/>
          <a:ext cx="1652246" cy="115657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čas</a:t>
          </a:r>
          <a:endParaRPr lang="cs-CZ" sz="2500" kern="1200" dirty="0"/>
        </a:p>
      </dsp:txBody>
      <dsp:txXfrm rot="5400000">
        <a:off x="-247836" y="1880590"/>
        <a:ext cx="1652246" cy="1156572"/>
      </dsp:txXfrm>
    </dsp:sp>
    <dsp:sp modelId="{996D42B6-0D3C-4A5D-A411-A2ED3B81B12B}">
      <dsp:nvSpPr>
        <dsp:cNvPr id="0" name=""/>
        <dsp:cNvSpPr/>
      </dsp:nvSpPr>
      <dsp:spPr>
        <a:xfrm rot="5400000">
          <a:off x="3713714" y="-924388"/>
          <a:ext cx="1073959" cy="6188243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704" tIns="26670" rIns="26670" bIns="2667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200" kern="1200" dirty="0" smtClean="0">
              <a:latin typeface="Gill Sans MT" pitchFamily="34" charset="-18"/>
            </a:rPr>
            <a:t>včas</a:t>
          </a:r>
        </a:p>
      </dsp:txBody>
      <dsp:txXfrm rot="5400000">
        <a:off x="3713714" y="-924388"/>
        <a:ext cx="1073959" cy="6188243"/>
      </dsp:txXfrm>
    </dsp:sp>
    <dsp:sp modelId="{CF221A03-1E18-427A-B443-6852C7EE5F50}">
      <dsp:nvSpPr>
        <dsp:cNvPr id="0" name=""/>
        <dsp:cNvSpPr/>
      </dsp:nvSpPr>
      <dsp:spPr>
        <a:xfrm rot="5400000">
          <a:off x="-247836" y="3346603"/>
          <a:ext cx="1652246" cy="115657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náklady</a:t>
          </a:r>
          <a:endParaRPr lang="cs-CZ" sz="2500" kern="1200" dirty="0"/>
        </a:p>
      </dsp:txBody>
      <dsp:txXfrm rot="5400000">
        <a:off x="-247836" y="3346603"/>
        <a:ext cx="1652246" cy="1156572"/>
      </dsp:txXfrm>
    </dsp:sp>
    <dsp:sp modelId="{34977185-C41F-440F-8F46-DC0DD9C80662}">
      <dsp:nvSpPr>
        <dsp:cNvPr id="0" name=""/>
        <dsp:cNvSpPr/>
      </dsp:nvSpPr>
      <dsp:spPr>
        <a:xfrm rot="5400000">
          <a:off x="3713714" y="541624"/>
          <a:ext cx="1073959" cy="6188243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704" tIns="26670" rIns="26670" bIns="2667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200" kern="1200" dirty="0" smtClean="0">
              <a:latin typeface="Gill Sans MT" pitchFamily="34" charset="-18"/>
            </a:rPr>
            <a:t>podle rozpočtu</a:t>
          </a:r>
        </a:p>
      </dsp:txBody>
      <dsp:txXfrm rot="5400000">
        <a:off x="3713714" y="541624"/>
        <a:ext cx="1073959" cy="618824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45FB11-9C10-4A5A-B186-9BA7AEBF1056}">
      <dsp:nvSpPr>
        <dsp:cNvPr id="0" name=""/>
        <dsp:cNvSpPr/>
      </dsp:nvSpPr>
      <dsp:spPr>
        <a:xfrm rot="5400000">
          <a:off x="-1373686" y="1459264"/>
          <a:ext cx="4176464" cy="125793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Iterace</a:t>
          </a:r>
          <a:endParaRPr lang="cs-CZ" sz="3000" kern="1200" dirty="0"/>
        </a:p>
      </dsp:txBody>
      <dsp:txXfrm rot="5400000">
        <a:off x="-1373686" y="1459264"/>
        <a:ext cx="4176464" cy="1257934"/>
      </dsp:txXfrm>
    </dsp:sp>
    <dsp:sp modelId="{221A15B6-57A2-4B9C-84C1-9D88BD1DD83F}">
      <dsp:nvSpPr>
        <dsp:cNvPr id="0" name=""/>
        <dsp:cNvSpPr/>
      </dsp:nvSpPr>
      <dsp:spPr>
        <a:xfrm rot="5400000">
          <a:off x="2364503" y="-1317965"/>
          <a:ext cx="2163128" cy="4799058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000" b="1" kern="1200" dirty="0" smtClean="0">
              <a:latin typeface="Gill Sans MT" pitchFamily="34" charset="-18"/>
            </a:rPr>
            <a:t>Iterace je obecný přístup k řešení každého procesu</a:t>
          </a:r>
          <a:endParaRPr lang="cs-CZ" sz="4000" kern="1200" dirty="0"/>
        </a:p>
      </dsp:txBody>
      <dsp:txXfrm rot="5400000">
        <a:off x="2364503" y="-1317965"/>
        <a:ext cx="2163128" cy="479905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7B75CD-5E9E-4514-8CC8-18A55E371DDE}">
      <dsp:nvSpPr>
        <dsp:cNvPr id="0" name=""/>
        <dsp:cNvSpPr/>
      </dsp:nvSpPr>
      <dsp:spPr>
        <a:xfrm>
          <a:off x="577864" y="0"/>
          <a:ext cx="6549127" cy="2016224"/>
        </a:xfrm>
        <a:prstGeom prst="rightArrow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AA602A-11A1-41F8-AB31-51CB1558D504}">
      <dsp:nvSpPr>
        <dsp:cNvPr id="0" name=""/>
        <dsp:cNvSpPr/>
      </dsp:nvSpPr>
      <dsp:spPr>
        <a:xfrm>
          <a:off x="1481" y="604867"/>
          <a:ext cx="1809364" cy="806489"/>
        </a:xfrm>
        <a:prstGeom prst="roundRect">
          <a:avLst/>
        </a:prstGeom>
        <a:solidFill>
          <a:schemeClr val="accent6">
            <a:lumMod val="5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Požadavky</a:t>
          </a:r>
          <a:endParaRPr lang="cs-CZ" sz="2600" kern="1200" dirty="0"/>
        </a:p>
      </dsp:txBody>
      <dsp:txXfrm>
        <a:off x="1481" y="604867"/>
        <a:ext cx="1809364" cy="806489"/>
      </dsp:txXfrm>
    </dsp:sp>
    <dsp:sp modelId="{17214187-3B40-4A8E-8017-D781A995B988}">
      <dsp:nvSpPr>
        <dsp:cNvPr id="0" name=""/>
        <dsp:cNvSpPr/>
      </dsp:nvSpPr>
      <dsp:spPr>
        <a:xfrm>
          <a:off x="1965657" y="604867"/>
          <a:ext cx="1809364" cy="806489"/>
        </a:xfrm>
        <a:prstGeom prst="roundRect">
          <a:avLst/>
        </a:prstGeom>
        <a:solidFill>
          <a:schemeClr val="accent4">
            <a:lumMod val="75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Návrh</a:t>
          </a:r>
          <a:endParaRPr lang="cs-CZ" sz="2600" kern="1200" dirty="0"/>
        </a:p>
      </dsp:txBody>
      <dsp:txXfrm>
        <a:off x="1965657" y="604867"/>
        <a:ext cx="1809364" cy="806489"/>
      </dsp:txXfrm>
    </dsp:sp>
    <dsp:sp modelId="{08AD97A7-0A24-44E7-BEA2-D8E6E5862A50}">
      <dsp:nvSpPr>
        <dsp:cNvPr id="0" name=""/>
        <dsp:cNvSpPr/>
      </dsp:nvSpPr>
      <dsp:spPr>
        <a:xfrm>
          <a:off x="3939032" y="594108"/>
          <a:ext cx="1809364" cy="806489"/>
        </a:xfrm>
        <a:prstGeom prst="roundRect">
          <a:avLst/>
        </a:prstGeom>
        <a:solidFill>
          <a:schemeClr val="accent3">
            <a:lumMod val="75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Kódování</a:t>
          </a:r>
          <a:endParaRPr lang="cs-CZ" sz="2600" kern="1200" dirty="0"/>
        </a:p>
      </dsp:txBody>
      <dsp:txXfrm>
        <a:off x="3939032" y="594108"/>
        <a:ext cx="1809364" cy="806489"/>
      </dsp:txXfrm>
    </dsp:sp>
    <dsp:sp modelId="{C1DE0F6D-C6A2-4B28-93F6-98A2CEAFD1AA}">
      <dsp:nvSpPr>
        <dsp:cNvPr id="0" name=""/>
        <dsp:cNvSpPr/>
      </dsp:nvSpPr>
      <dsp:spPr>
        <a:xfrm>
          <a:off x="5880961" y="594108"/>
          <a:ext cx="1809364" cy="806489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Testování</a:t>
          </a:r>
          <a:endParaRPr lang="cs-CZ" sz="2600" kern="1200" dirty="0"/>
        </a:p>
      </dsp:txBody>
      <dsp:txXfrm>
        <a:off x="5880961" y="594108"/>
        <a:ext cx="1809364" cy="80648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7B75CD-5E9E-4514-8CC8-18A55E371DDE}">
      <dsp:nvSpPr>
        <dsp:cNvPr id="0" name=""/>
        <dsp:cNvSpPr/>
      </dsp:nvSpPr>
      <dsp:spPr>
        <a:xfrm>
          <a:off x="162007" y="0"/>
          <a:ext cx="2142238" cy="1324744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AA602A-11A1-41F8-AB31-51CB1558D504}">
      <dsp:nvSpPr>
        <dsp:cNvPr id="0" name=""/>
        <dsp:cNvSpPr/>
      </dsp:nvSpPr>
      <dsp:spPr>
        <a:xfrm>
          <a:off x="1261" y="397423"/>
          <a:ext cx="606688" cy="52989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0" kern="1200" dirty="0" smtClean="0">
              <a:latin typeface="Gill Sans MT" pitchFamily="34" charset="-18"/>
            </a:rPr>
            <a:t>Požadavky</a:t>
          </a:r>
          <a:endParaRPr lang="cs-CZ" sz="800" b="0" kern="1200" dirty="0">
            <a:latin typeface="Gill Sans MT" pitchFamily="34" charset="-18"/>
          </a:endParaRPr>
        </a:p>
      </dsp:txBody>
      <dsp:txXfrm>
        <a:off x="1261" y="397423"/>
        <a:ext cx="606688" cy="529897"/>
      </dsp:txXfrm>
    </dsp:sp>
    <dsp:sp modelId="{17214187-3B40-4A8E-8017-D781A995B988}">
      <dsp:nvSpPr>
        <dsp:cNvPr id="0" name=""/>
        <dsp:cNvSpPr/>
      </dsp:nvSpPr>
      <dsp:spPr>
        <a:xfrm>
          <a:off x="638284" y="397423"/>
          <a:ext cx="606688" cy="52989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>
              <a:latin typeface="Gill Sans MT" pitchFamily="34" charset="-18"/>
            </a:rPr>
            <a:t>Návrh</a:t>
          </a:r>
          <a:endParaRPr lang="cs-CZ" sz="900" kern="1200" dirty="0">
            <a:latin typeface="Gill Sans MT" pitchFamily="34" charset="-18"/>
          </a:endParaRPr>
        </a:p>
      </dsp:txBody>
      <dsp:txXfrm>
        <a:off x="638284" y="397423"/>
        <a:ext cx="606688" cy="529897"/>
      </dsp:txXfrm>
    </dsp:sp>
    <dsp:sp modelId="{08AD97A7-0A24-44E7-BEA2-D8E6E5862A50}">
      <dsp:nvSpPr>
        <dsp:cNvPr id="0" name=""/>
        <dsp:cNvSpPr/>
      </dsp:nvSpPr>
      <dsp:spPr>
        <a:xfrm>
          <a:off x="1277109" y="390354"/>
          <a:ext cx="606688" cy="52989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>
              <a:latin typeface="Gill Sans MT" pitchFamily="34" charset="-18"/>
            </a:rPr>
            <a:t>Kódování</a:t>
          </a:r>
          <a:endParaRPr lang="cs-CZ" sz="900" kern="1200" dirty="0">
            <a:latin typeface="Gill Sans MT" pitchFamily="34" charset="-18"/>
          </a:endParaRPr>
        </a:p>
      </dsp:txBody>
      <dsp:txXfrm>
        <a:off x="1277109" y="390354"/>
        <a:ext cx="606688" cy="529897"/>
      </dsp:txXfrm>
    </dsp:sp>
    <dsp:sp modelId="{C1DE0F6D-C6A2-4B28-93F6-98A2CEAFD1AA}">
      <dsp:nvSpPr>
        <dsp:cNvPr id="0" name=""/>
        <dsp:cNvSpPr/>
      </dsp:nvSpPr>
      <dsp:spPr>
        <a:xfrm>
          <a:off x="1909773" y="390354"/>
          <a:ext cx="606688" cy="52989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>
              <a:latin typeface="Gill Sans MT" pitchFamily="34" charset="-18"/>
            </a:rPr>
            <a:t>Testování</a:t>
          </a:r>
          <a:endParaRPr lang="cs-CZ" sz="900" kern="1200" dirty="0">
            <a:latin typeface="Gill Sans MT" pitchFamily="34" charset="-18"/>
          </a:endParaRPr>
        </a:p>
      </dsp:txBody>
      <dsp:txXfrm>
        <a:off x="1909773" y="390354"/>
        <a:ext cx="606688" cy="529897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7B75CD-5E9E-4514-8CC8-18A55E371DDE}">
      <dsp:nvSpPr>
        <dsp:cNvPr id="0" name=""/>
        <dsp:cNvSpPr/>
      </dsp:nvSpPr>
      <dsp:spPr>
        <a:xfrm>
          <a:off x="144012" y="0"/>
          <a:ext cx="2142238" cy="1324744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AA602A-11A1-41F8-AB31-51CB1558D504}">
      <dsp:nvSpPr>
        <dsp:cNvPr id="0" name=""/>
        <dsp:cNvSpPr/>
      </dsp:nvSpPr>
      <dsp:spPr>
        <a:xfrm>
          <a:off x="1261" y="397423"/>
          <a:ext cx="606688" cy="52989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>
              <a:latin typeface="Gill Sans MT" pitchFamily="34" charset="-18"/>
            </a:rPr>
            <a:t>Požadavky</a:t>
          </a:r>
          <a:endParaRPr lang="cs-CZ" sz="900" kern="1200" dirty="0">
            <a:latin typeface="Gill Sans MT" pitchFamily="34" charset="-18"/>
          </a:endParaRPr>
        </a:p>
      </dsp:txBody>
      <dsp:txXfrm>
        <a:off x="1261" y="397423"/>
        <a:ext cx="606688" cy="529897"/>
      </dsp:txXfrm>
    </dsp:sp>
    <dsp:sp modelId="{17214187-3B40-4A8E-8017-D781A995B988}">
      <dsp:nvSpPr>
        <dsp:cNvPr id="0" name=""/>
        <dsp:cNvSpPr/>
      </dsp:nvSpPr>
      <dsp:spPr>
        <a:xfrm>
          <a:off x="638284" y="397423"/>
          <a:ext cx="606688" cy="52989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>
              <a:latin typeface="Gill Sans MT" pitchFamily="34" charset="-18"/>
            </a:rPr>
            <a:t>Návrh</a:t>
          </a:r>
          <a:endParaRPr lang="cs-CZ" sz="900" kern="1200" dirty="0">
            <a:latin typeface="Gill Sans MT" pitchFamily="34" charset="-18"/>
          </a:endParaRPr>
        </a:p>
      </dsp:txBody>
      <dsp:txXfrm>
        <a:off x="638284" y="397423"/>
        <a:ext cx="606688" cy="529897"/>
      </dsp:txXfrm>
    </dsp:sp>
    <dsp:sp modelId="{08AD97A7-0A24-44E7-BEA2-D8E6E5862A50}">
      <dsp:nvSpPr>
        <dsp:cNvPr id="0" name=""/>
        <dsp:cNvSpPr/>
      </dsp:nvSpPr>
      <dsp:spPr>
        <a:xfrm>
          <a:off x="1277109" y="390354"/>
          <a:ext cx="606688" cy="52989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>
              <a:latin typeface="Gill Sans MT" pitchFamily="34" charset="-18"/>
            </a:rPr>
            <a:t>Kódování</a:t>
          </a:r>
          <a:endParaRPr lang="cs-CZ" sz="900" kern="1200" dirty="0">
            <a:latin typeface="Gill Sans MT" pitchFamily="34" charset="-18"/>
          </a:endParaRPr>
        </a:p>
      </dsp:txBody>
      <dsp:txXfrm>
        <a:off x="1277109" y="390354"/>
        <a:ext cx="606688" cy="529897"/>
      </dsp:txXfrm>
    </dsp:sp>
    <dsp:sp modelId="{C1DE0F6D-C6A2-4B28-93F6-98A2CEAFD1AA}">
      <dsp:nvSpPr>
        <dsp:cNvPr id="0" name=""/>
        <dsp:cNvSpPr/>
      </dsp:nvSpPr>
      <dsp:spPr>
        <a:xfrm>
          <a:off x="1909773" y="390354"/>
          <a:ext cx="606688" cy="52989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>
              <a:latin typeface="Gill Sans MT" pitchFamily="34" charset="-18"/>
            </a:rPr>
            <a:t>Testování</a:t>
          </a:r>
          <a:endParaRPr lang="cs-CZ" sz="900" kern="1200" dirty="0">
            <a:latin typeface="Gill Sans MT" pitchFamily="34" charset="-18"/>
          </a:endParaRPr>
        </a:p>
      </dsp:txBody>
      <dsp:txXfrm>
        <a:off x="1909773" y="390354"/>
        <a:ext cx="606688" cy="529897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7B75CD-5E9E-4514-8CC8-18A55E371DDE}">
      <dsp:nvSpPr>
        <dsp:cNvPr id="0" name=""/>
        <dsp:cNvSpPr/>
      </dsp:nvSpPr>
      <dsp:spPr>
        <a:xfrm>
          <a:off x="189020" y="0"/>
          <a:ext cx="2142238" cy="1324744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AA602A-11A1-41F8-AB31-51CB1558D504}">
      <dsp:nvSpPr>
        <dsp:cNvPr id="0" name=""/>
        <dsp:cNvSpPr/>
      </dsp:nvSpPr>
      <dsp:spPr>
        <a:xfrm>
          <a:off x="1261" y="397423"/>
          <a:ext cx="606688" cy="52989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>
              <a:latin typeface="Gill Sans MT" pitchFamily="34" charset="-18"/>
            </a:rPr>
            <a:t>Požadavky</a:t>
          </a:r>
          <a:endParaRPr lang="cs-CZ" sz="900" kern="1200" dirty="0">
            <a:latin typeface="Gill Sans MT" pitchFamily="34" charset="-18"/>
          </a:endParaRPr>
        </a:p>
      </dsp:txBody>
      <dsp:txXfrm>
        <a:off x="1261" y="397423"/>
        <a:ext cx="606688" cy="529897"/>
      </dsp:txXfrm>
    </dsp:sp>
    <dsp:sp modelId="{17214187-3B40-4A8E-8017-D781A995B988}">
      <dsp:nvSpPr>
        <dsp:cNvPr id="0" name=""/>
        <dsp:cNvSpPr/>
      </dsp:nvSpPr>
      <dsp:spPr>
        <a:xfrm>
          <a:off x="638284" y="397423"/>
          <a:ext cx="606688" cy="52989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>
              <a:latin typeface="Gill Sans MT" pitchFamily="34" charset="-18"/>
            </a:rPr>
            <a:t>Návrh</a:t>
          </a:r>
          <a:endParaRPr lang="cs-CZ" sz="900" kern="1200" dirty="0">
            <a:latin typeface="Gill Sans MT" pitchFamily="34" charset="-18"/>
          </a:endParaRPr>
        </a:p>
      </dsp:txBody>
      <dsp:txXfrm>
        <a:off x="638284" y="397423"/>
        <a:ext cx="606688" cy="529897"/>
      </dsp:txXfrm>
    </dsp:sp>
    <dsp:sp modelId="{08AD97A7-0A24-44E7-BEA2-D8E6E5862A50}">
      <dsp:nvSpPr>
        <dsp:cNvPr id="0" name=""/>
        <dsp:cNvSpPr/>
      </dsp:nvSpPr>
      <dsp:spPr>
        <a:xfrm>
          <a:off x="1277109" y="390354"/>
          <a:ext cx="606688" cy="52989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>
              <a:latin typeface="Gill Sans MT" pitchFamily="34" charset="-18"/>
            </a:rPr>
            <a:t>Kódování</a:t>
          </a:r>
          <a:endParaRPr lang="cs-CZ" sz="900" kern="1200" dirty="0">
            <a:latin typeface="Gill Sans MT" pitchFamily="34" charset="-18"/>
          </a:endParaRPr>
        </a:p>
      </dsp:txBody>
      <dsp:txXfrm>
        <a:off x="1277109" y="390354"/>
        <a:ext cx="606688" cy="529897"/>
      </dsp:txXfrm>
    </dsp:sp>
    <dsp:sp modelId="{C1DE0F6D-C6A2-4B28-93F6-98A2CEAFD1AA}">
      <dsp:nvSpPr>
        <dsp:cNvPr id="0" name=""/>
        <dsp:cNvSpPr/>
      </dsp:nvSpPr>
      <dsp:spPr>
        <a:xfrm>
          <a:off x="1909773" y="390354"/>
          <a:ext cx="606688" cy="52989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>
              <a:latin typeface="Gill Sans MT" pitchFamily="34" charset="-18"/>
            </a:rPr>
            <a:t>Testování</a:t>
          </a:r>
          <a:endParaRPr lang="cs-CZ" sz="900" kern="1200" dirty="0">
            <a:latin typeface="Gill Sans MT" pitchFamily="34" charset="-18"/>
          </a:endParaRPr>
        </a:p>
      </dsp:txBody>
      <dsp:txXfrm>
        <a:off x="1909773" y="390354"/>
        <a:ext cx="606688" cy="529897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CBE3D1-CB7B-4828-911E-C39DA3F9F821}">
      <dsp:nvSpPr>
        <dsp:cNvPr id="0" name=""/>
        <dsp:cNvSpPr/>
      </dsp:nvSpPr>
      <dsp:spPr>
        <a:xfrm rot="10800000">
          <a:off x="1537211" y="1647"/>
          <a:ext cx="5315270" cy="793610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8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960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>
              <a:latin typeface="Gill Sans MT" pitchFamily="34" charset="-18"/>
            </a:rPr>
            <a:t>je psaný z pohledu zákazníka</a:t>
          </a:r>
          <a:endParaRPr lang="cs-CZ" sz="2300" kern="1200" dirty="0">
            <a:latin typeface="Gill Sans MT" pitchFamily="34" charset="-18"/>
          </a:endParaRPr>
        </a:p>
      </dsp:txBody>
      <dsp:txXfrm rot="10800000">
        <a:off x="1537211" y="1647"/>
        <a:ext cx="5315270" cy="793610"/>
      </dsp:txXfrm>
    </dsp:sp>
    <dsp:sp modelId="{CA2B5AEA-1291-4FD5-8923-875D6AD94C7B}">
      <dsp:nvSpPr>
        <dsp:cNvPr id="0" name=""/>
        <dsp:cNvSpPr/>
      </dsp:nvSpPr>
      <dsp:spPr>
        <a:xfrm>
          <a:off x="1140406" y="1647"/>
          <a:ext cx="793610" cy="793610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800000" rev="0"/>
          </a:camera>
          <a:lightRig rig="flat" dir="t"/>
        </a:scene3d>
        <a:sp3d z="5715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CEA92F-0596-4F2A-8805-5CF4BF7167C0}">
      <dsp:nvSpPr>
        <dsp:cNvPr id="0" name=""/>
        <dsp:cNvSpPr/>
      </dsp:nvSpPr>
      <dsp:spPr>
        <a:xfrm rot="10800000">
          <a:off x="1537211" y="1032156"/>
          <a:ext cx="5315270" cy="793610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8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960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>
              <a:latin typeface="Gill Sans MT" pitchFamily="34" charset="-18"/>
            </a:rPr>
            <a:t>je psaný v jazyce zákazníka</a:t>
          </a:r>
        </a:p>
      </dsp:txBody>
      <dsp:txXfrm rot="10800000">
        <a:off x="1537211" y="1032156"/>
        <a:ext cx="5315270" cy="793610"/>
      </dsp:txXfrm>
    </dsp:sp>
    <dsp:sp modelId="{0761D81E-8CE2-4E4E-BBF4-2F4930C9C1A5}">
      <dsp:nvSpPr>
        <dsp:cNvPr id="0" name=""/>
        <dsp:cNvSpPr/>
      </dsp:nvSpPr>
      <dsp:spPr>
        <a:xfrm>
          <a:off x="1140406" y="1032156"/>
          <a:ext cx="793610" cy="793610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800000" rev="0"/>
          </a:camera>
          <a:lightRig rig="flat" dir="t"/>
        </a:scene3d>
        <a:sp3d z="5715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F81432-F893-4EC5-B378-A841AE933DF0}">
      <dsp:nvSpPr>
        <dsp:cNvPr id="0" name=""/>
        <dsp:cNvSpPr/>
      </dsp:nvSpPr>
      <dsp:spPr>
        <a:xfrm rot="10800000">
          <a:off x="1537211" y="2062665"/>
          <a:ext cx="5315270" cy="793610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8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960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>
              <a:latin typeface="Gill Sans MT" pitchFamily="34" charset="-18"/>
            </a:rPr>
            <a:t>popisuje, co bude SW dělat pro zákazníka</a:t>
          </a:r>
        </a:p>
      </dsp:txBody>
      <dsp:txXfrm rot="10800000">
        <a:off x="1537211" y="2062665"/>
        <a:ext cx="5315270" cy="793610"/>
      </dsp:txXfrm>
    </dsp:sp>
    <dsp:sp modelId="{63F79D35-C2CA-4F71-94BA-A253525B17E4}">
      <dsp:nvSpPr>
        <dsp:cNvPr id="0" name=""/>
        <dsp:cNvSpPr/>
      </dsp:nvSpPr>
      <dsp:spPr>
        <a:xfrm>
          <a:off x="1140406" y="2062665"/>
          <a:ext cx="793610" cy="793610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800000" rev="0"/>
          </a:camera>
          <a:lightRig rig="flat" dir="t"/>
        </a:scene3d>
        <a:sp3d z="5715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2A0343-09F3-477B-B26A-556F5E8D4507}">
      <dsp:nvSpPr>
        <dsp:cNvPr id="0" name=""/>
        <dsp:cNvSpPr/>
      </dsp:nvSpPr>
      <dsp:spPr>
        <a:xfrm rot="10800000">
          <a:off x="1445203" y="3094821"/>
          <a:ext cx="5315270" cy="793610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8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960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>
              <a:latin typeface="Gill Sans MT" pitchFamily="34" charset="-18"/>
            </a:rPr>
            <a:t>je psaný jako tzv. případ užití </a:t>
          </a:r>
          <a:br>
            <a:rPr lang="cs-CZ" sz="2300" kern="1200" dirty="0" smtClean="0">
              <a:latin typeface="Gill Sans MT" pitchFamily="34" charset="-18"/>
            </a:rPr>
          </a:br>
          <a:r>
            <a:rPr lang="cs-CZ" sz="2300" kern="1200" dirty="0" smtClean="0">
              <a:latin typeface="Gill Sans MT" pitchFamily="34" charset="-18"/>
            </a:rPr>
            <a:t>(Use Case)</a:t>
          </a:r>
        </a:p>
      </dsp:txBody>
      <dsp:txXfrm rot="10800000">
        <a:off x="1445203" y="3094821"/>
        <a:ext cx="5315270" cy="793610"/>
      </dsp:txXfrm>
    </dsp:sp>
    <dsp:sp modelId="{FD783E55-77D9-41D6-A186-4DA15EC017F3}">
      <dsp:nvSpPr>
        <dsp:cNvPr id="0" name=""/>
        <dsp:cNvSpPr/>
      </dsp:nvSpPr>
      <dsp:spPr>
        <a:xfrm>
          <a:off x="1140406" y="3093174"/>
          <a:ext cx="793610" cy="793610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800000" rev="0"/>
          </a:camera>
          <a:lightRig rig="flat" dir="t"/>
        </a:scene3d>
        <a:sp3d z="5715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FA635B-22E9-4B19-A691-4A41DC8C40F3}">
      <dsp:nvSpPr>
        <dsp:cNvPr id="0" name=""/>
        <dsp:cNvSpPr/>
      </dsp:nvSpPr>
      <dsp:spPr>
        <a:xfrm>
          <a:off x="0" y="0"/>
          <a:ext cx="6450944" cy="89343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8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latin typeface="Gill Sans MT" pitchFamily="34" charset="-18"/>
            </a:rPr>
            <a:t>Komunikovat se zákazníkem</a:t>
          </a:r>
          <a:endParaRPr lang="cs-CZ" sz="2400" kern="1200" dirty="0">
            <a:latin typeface="Gill Sans MT" pitchFamily="34" charset="-18"/>
          </a:endParaRPr>
        </a:p>
      </dsp:txBody>
      <dsp:txXfrm>
        <a:off x="0" y="0"/>
        <a:ext cx="5463704" cy="893430"/>
      </dsp:txXfrm>
    </dsp:sp>
    <dsp:sp modelId="{ABE49B07-0B4A-4388-AA5D-FBA2E812F9EB}">
      <dsp:nvSpPr>
        <dsp:cNvPr id="0" name=""/>
        <dsp:cNvSpPr/>
      </dsp:nvSpPr>
      <dsp:spPr>
        <a:xfrm>
          <a:off x="540266" y="1055872"/>
          <a:ext cx="6450944" cy="89343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8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latin typeface="Gill Sans MT" pitchFamily="34" charset="-18"/>
            </a:rPr>
            <a:t>Odhadnout dobu trvání (plánovací poker)</a:t>
          </a:r>
          <a:endParaRPr lang="cs-CZ" sz="2400" kern="1200" dirty="0">
            <a:latin typeface="Gill Sans MT" pitchFamily="34" charset="-18"/>
          </a:endParaRPr>
        </a:p>
      </dsp:txBody>
      <dsp:txXfrm>
        <a:off x="540266" y="1055872"/>
        <a:ext cx="5329948" cy="893430"/>
      </dsp:txXfrm>
    </dsp:sp>
    <dsp:sp modelId="{3CE24696-174E-467E-918D-2BB7680122D4}">
      <dsp:nvSpPr>
        <dsp:cNvPr id="0" name=""/>
        <dsp:cNvSpPr/>
      </dsp:nvSpPr>
      <dsp:spPr>
        <a:xfrm>
          <a:off x="1072469" y="2111744"/>
          <a:ext cx="6450944" cy="89343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8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latin typeface="Gill Sans MT" pitchFamily="34" charset="-18"/>
            </a:rPr>
            <a:t>Vyjasnit skryté předpoklady</a:t>
          </a:r>
          <a:endParaRPr lang="cs-CZ" sz="2400" kern="1200" dirty="0">
            <a:latin typeface="Gill Sans MT" pitchFamily="34" charset="-18"/>
          </a:endParaRPr>
        </a:p>
      </dsp:txBody>
      <dsp:txXfrm>
        <a:off x="1072469" y="2111744"/>
        <a:ext cx="5338011" cy="893430"/>
      </dsp:txXfrm>
    </dsp:sp>
    <dsp:sp modelId="{78D0F554-E122-48C0-8182-3B5D95F0CB8B}">
      <dsp:nvSpPr>
        <dsp:cNvPr id="0" name=""/>
        <dsp:cNvSpPr/>
      </dsp:nvSpPr>
      <dsp:spPr>
        <a:xfrm>
          <a:off x="1612736" y="3167617"/>
          <a:ext cx="6450944" cy="89343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800000" rev="0"/>
          </a:camera>
          <a:lightRig rig="flat" dir="t"/>
        </a:scene3d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latin typeface="Gill Sans MT" pitchFamily="34" charset="-18"/>
            </a:rPr>
            <a:t>Dosáhnout konsensus  </a:t>
          </a:r>
          <a:endParaRPr lang="cs-CZ" sz="2400" kern="1200" dirty="0">
            <a:latin typeface="Gill Sans MT" pitchFamily="34" charset="-18"/>
          </a:endParaRPr>
        </a:p>
      </dsp:txBody>
      <dsp:txXfrm>
        <a:off x="1612736" y="3167617"/>
        <a:ext cx="5329948" cy="893430"/>
      </dsp:txXfrm>
    </dsp:sp>
    <dsp:sp modelId="{3B4E16B6-4FA9-4C1E-9889-0FFF9A4073F8}">
      <dsp:nvSpPr>
        <dsp:cNvPr id="0" name=""/>
        <dsp:cNvSpPr/>
      </dsp:nvSpPr>
      <dsp:spPr>
        <a:xfrm>
          <a:off x="5870214" y="684286"/>
          <a:ext cx="580729" cy="580729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800000" rev="0"/>
          </a:camera>
          <a:lightRig rig="flat" dir="t"/>
        </a:scene3d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700" kern="1200" dirty="0"/>
        </a:p>
      </dsp:txBody>
      <dsp:txXfrm>
        <a:off x="5870214" y="684286"/>
        <a:ext cx="580729" cy="580729"/>
      </dsp:txXfrm>
    </dsp:sp>
    <dsp:sp modelId="{561F42CA-15ED-4E04-9F64-6FE8EB792BFA}">
      <dsp:nvSpPr>
        <dsp:cNvPr id="0" name=""/>
        <dsp:cNvSpPr/>
      </dsp:nvSpPr>
      <dsp:spPr>
        <a:xfrm>
          <a:off x="6410481" y="1740159"/>
          <a:ext cx="580729" cy="580729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800000" rev="0"/>
          </a:camera>
          <a:lightRig rig="flat" dir="t"/>
        </a:scene3d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700" kern="1200" dirty="0"/>
        </a:p>
      </dsp:txBody>
      <dsp:txXfrm>
        <a:off x="6410481" y="1740159"/>
        <a:ext cx="580729" cy="580729"/>
      </dsp:txXfrm>
    </dsp:sp>
    <dsp:sp modelId="{D3ED59F1-2D33-4D0A-A786-26BF08B1456F}">
      <dsp:nvSpPr>
        <dsp:cNvPr id="0" name=""/>
        <dsp:cNvSpPr/>
      </dsp:nvSpPr>
      <dsp:spPr>
        <a:xfrm>
          <a:off x="6942684" y="2796031"/>
          <a:ext cx="580729" cy="580729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2Left" zoom="95000">
            <a:rot lat="600000" lon="1800000" rev="0"/>
          </a:camera>
          <a:lightRig rig="flat" dir="t"/>
        </a:scene3d>
        <a:sp3d z="57150" extrusionH="63500" contourW="12700" prstMaterial="matte">
          <a:contourClr>
            <a:schemeClr val="dk1">
              <a:tint val="2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700" kern="1200" dirty="0"/>
        </a:p>
      </dsp:txBody>
      <dsp:txXfrm>
        <a:off x="6942684" y="2796031"/>
        <a:ext cx="580729" cy="5807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D96B3-DA30-4159-BC95-B61AF70BEA4A}" type="datetimeFigureOut">
              <a:rPr lang="cs-CZ" smtClean="0"/>
              <a:pPr/>
              <a:t>26.7.2012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4EF25-50F8-4187-83B4-78305C4786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73528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10</a:t>
            </a:fld>
            <a:endParaRPr lang="cs-CZ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11</a:t>
            </a:fld>
            <a:endParaRPr lang="cs-CZ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12</a:t>
            </a:fld>
            <a:endParaRPr lang="cs-CZ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13</a:t>
            </a:fld>
            <a:endParaRPr lang="cs-CZ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14</a:t>
            </a:fld>
            <a:endParaRPr lang="cs-CZ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15</a:t>
            </a:fld>
            <a:endParaRPr lang="cs-CZ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16</a:t>
            </a:fld>
            <a:endParaRPr lang="cs-CZ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17</a:t>
            </a:fld>
            <a:endParaRPr lang="cs-CZ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18</a:t>
            </a:fld>
            <a:endParaRPr lang="cs-CZ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19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20</a:t>
            </a:fld>
            <a:endParaRPr lang="cs-CZ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21</a:t>
            </a:fld>
            <a:endParaRPr lang="cs-CZ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22</a:t>
            </a:fld>
            <a:endParaRPr lang="cs-CZ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23</a:t>
            </a:fld>
            <a:endParaRPr lang="cs-CZ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24</a:t>
            </a:fld>
            <a:endParaRPr lang="cs-CZ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25</a:t>
            </a:fld>
            <a:endParaRPr lang="cs-CZ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26</a:t>
            </a:fld>
            <a:endParaRPr lang="cs-CZ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27</a:t>
            </a:fld>
            <a:endParaRPr lang="cs-CZ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28</a:t>
            </a:fld>
            <a:endParaRPr lang="cs-CZ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29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30</a:t>
            </a:fld>
            <a:endParaRPr lang="cs-CZ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31</a:t>
            </a:fld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32</a:t>
            </a:fld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34</a:t>
            </a:fld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35</a:t>
            </a:fld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36</a:t>
            </a:fld>
            <a:endParaRPr 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37</a:t>
            </a:fld>
            <a:endParaRPr 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38</a:t>
            </a:fld>
            <a:endParaRPr lang="cs-CZ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39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40</a:t>
            </a:fld>
            <a:endParaRPr lang="cs-CZ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41</a:t>
            </a:fld>
            <a:endParaRPr lang="cs-CZ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42</a:t>
            </a:fld>
            <a:endParaRPr lang="cs-CZ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43</a:t>
            </a:fld>
            <a:endParaRPr lang="cs-CZ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44</a:t>
            </a:fld>
            <a:endParaRPr lang="cs-CZ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45</a:t>
            </a:fld>
            <a:endParaRPr lang="cs-CZ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46</a:t>
            </a:fld>
            <a:endParaRPr lang="cs-CZ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47</a:t>
            </a:fld>
            <a:endParaRPr lang="cs-CZ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48</a:t>
            </a:fld>
            <a:endParaRPr lang="cs-CZ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49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50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6</a:t>
            </a:fld>
            <a:endParaRPr 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7</a:t>
            </a:fld>
            <a:endParaRPr 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9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65562" name="Picture 26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385CC1-DFA0-4218-B3E3-F9ED86A2720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3E8E59-9E4F-4E83-A58E-BE7FD44082F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50190A-2555-4CF4-BA8E-BE2E43E6C79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E9F842-69F4-4165-B40A-96E49B90381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BCD3B3-9590-414B-807B-18A6F053C8A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FD295F-3287-4960-9D89-31FBE914485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216A5-81EE-453F-B504-BAE4D0D6050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70A98D-E446-4C49-8901-28E766BC474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D99944-11D5-48F3-A80D-29D8F7E9780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3C2D30-E422-4FC1-9093-D28C3468977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8AF251-1B21-4D72-A66A-EC7CE6D9B6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FAAE59-1523-4877-8B05-16004309CAC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6F8383-8961-4F59-8CF1-480D96ACE5F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9981E2-0C1C-4181-821B-74F9597F2D1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7D3180-FF0F-4321-8F31-9817592B7B1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9B2D1F-3756-441B-A683-2E4DBAEEA73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DAFD62-A651-41BF-9C94-2C856F8F530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C7C264-DB87-4233-BB8D-422B341B9EF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C1CA5C-1956-43DD-A526-AE898EDD75A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F660FE-B5A1-445D-B5BD-60C395AFBCB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B03972-7CDD-4A52-A49D-E2E60EDED91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38CD1D-4AB7-40BC-A1CC-409AF714C02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222211" name="Picture 3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6B6F270-BDFF-4674-93F4-42DA9E0448CE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2218" name="Picture 10" descr="OPVK_MU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6800B5-6F0E-42F4-B9A1-6CB9F065340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92E792-A589-4A62-8FA9-14B0965F8F1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0AADF9-F60B-4DD0-85A3-CEFE3D95752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F4BAEF-0B69-420F-B7FB-A461348D4CC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5A5C56-D76E-4210-A713-2FD1E5F594E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0DFF25-4010-40D8-8B6D-EECEA6B8C0F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F501CE-B2A9-4C4A-B62A-54C7B54FE36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AE82D3-376B-4739-B6DA-13DFA331148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C748BC-BE79-467B-B31C-6DDE666A21E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1CF230-1020-4794-B945-E1094B79F4A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6BE563-D7DC-4FDD-AAB9-B8801D94D07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636084-A609-44C5-BB91-AAB645D644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4EEC32-EE06-4A20-B6FA-C61461204BE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B46F98-3125-486E-BF6D-83C629DDF19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C2D5FB-FAE4-4DBE-A236-30215BA267A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EA58FC-0D4B-4B1D-8652-75D8CCA4E8E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FC54D-8BF4-4639-937F-E22E3FBB510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9E4092-9819-48AE-9D15-88A54F55AAE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989202-3FC9-4CEB-B3AE-2A9B4D43521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10F571-66BD-47CE-A6EB-F19569A5A58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401881-0555-47F0-BDE9-6D5C1BEA547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64537" name="Picture 25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08556" name="Picture 12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E714CB87-9759-4B06-814C-12191D526BD8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67" r:id="rId2"/>
    <p:sldLayoutId id="2147484168" r:id="rId3"/>
    <p:sldLayoutId id="2147484169" r:id="rId4"/>
    <p:sldLayoutId id="2147484170" r:id="rId5"/>
    <p:sldLayoutId id="2147484171" r:id="rId6"/>
    <p:sldLayoutId id="2147484172" r:id="rId7"/>
    <p:sldLayoutId id="2147484173" r:id="rId8"/>
    <p:sldLayoutId id="2147484174" r:id="rId9"/>
    <p:sldLayoutId id="2147484175" r:id="rId10"/>
    <p:sldLayoutId id="2147484176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10602" name="Picture 10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82620A26-B88B-403F-A6D2-4BF3686E9E07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8" r:id="rId1"/>
    <p:sldLayoutId id="2147484179" r:id="rId2"/>
    <p:sldLayoutId id="2147484180" r:id="rId3"/>
    <p:sldLayoutId id="2147484181" r:id="rId4"/>
    <p:sldLayoutId id="2147484182" r:id="rId5"/>
    <p:sldLayoutId id="2147484183" r:id="rId6"/>
    <p:sldLayoutId id="2147484184" r:id="rId7"/>
    <p:sldLayoutId id="2147484185" r:id="rId8"/>
    <p:sldLayoutId id="2147484186" r:id="rId9"/>
    <p:sldLayoutId id="2147484187" r:id="rId10"/>
    <p:sldLayoutId id="2147484188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1187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DFB39826-9E14-47C6-8C45-B99A1690FBE3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1200" name="Picture 16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0" r:id="rId1"/>
    <p:sldLayoutId id="2147484191" r:id="rId2"/>
    <p:sldLayoutId id="2147484192" r:id="rId3"/>
    <p:sldLayoutId id="2147484193" r:id="rId4"/>
    <p:sldLayoutId id="2147484194" r:id="rId5"/>
    <p:sldLayoutId id="2147484195" r:id="rId6"/>
    <p:sldLayoutId id="2147484196" r:id="rId7"/>
    <p:sldLayoutId id="2147484197" r:id="rId8"/>
    <p:sldLayoutId id="2147484198" r:id="rId9"/>
    <p:sldLayoutId id="2147484199" r:id="rId10"/>
    <p:sldLayoutId id="214748420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3235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ED98B6AE-DF72-4E8B-848E-85E76B25DAE6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3243" name="Picture 11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02" r:id="rId1"/>
    <p:sldLayoutId id="2147484203" r:id="rId2"/>
    <p:sldLayoutId id="2147484204" r:id="rId3"/>
    <p:sldLayoutId id="2147484205" r:id="rId4"/>
    <p:sldLayoutId id="2147484206" r:id="rId5"/>
    <p:sldLayoutId id="2147484207" r:id="rId6"/>
    <p:sldLayoutId id="2147484208" r:id="rId7"/>
    <p:sldLayoutId id="2147484209" r:id="rId8"/>
    <p:sldLayoutId id="2147484210" r:id="rId9"/>
    <p:sldLayoutId id="2147484211" r:id="rId10"/>
    <p:sldLayoutId id="2147484212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diagramData" Target="../diagrams/data7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1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6" Type="http://schemas.openxmlformats.org/officeDocument/2006/relationships/diagramColors" Target="../diagrams/colors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Relationship Id="rId1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Projekt vývoje informačního systému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400" dirty="0" smtClean="0"/>
              <a:t>Jaroslav Šmarda</a:t>
            </a:r>
            <a:endParaRPr lang="cs-CZ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Požadavky zákazníka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Získat co nejvíce informací od zákazníka (brainstorming)</a:t>
            </a:r>
          </a:p>
          <a:p>
            <a:r>
              <a:rPr lang="cs-CZ" dirty="0" smtClean="0">
                <a:latin typeface="Gill Sans MT" pitchFamily="34" charset="-18"/>
              </a:rPr>
              <a:t>Používané techniky: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Hraní rolí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vizualizace toho, co dělá SW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analytik dělá to, co SW, zákazník ho instruuje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Sledování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analytik sleduje zákazníka, co dělá, a hledá místa, kde pomůže SW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Požadavky zákazníka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Správný požadavek: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611560" y="2636912"/>
          <a:ext cx="7992888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Požadavek – případ užití (Use Case)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Případ užití by </a:t>
            </a:r>
            <a:r>
              <a:rPr lang="cs-CZ" b="1" dirty="0" smtClean="0">
                <a:latin typeface="Gill Sans MT" pitchFamily="34" charset="-18"/>
              </a:rPr>
              <a:t>MĚL</a:t>
            </a:r>
            <a:r>
              <a:rPr lang="cs-CZ" dirty="0" smtClean="0">
                <a:latin typeface="Gill Sans MT" pitchFamily="34" charset="-18"/>
              </a:rPr>
              <a:t>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popisovat jednu věc, kterou má SW dělat pro zákazníka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být psán v jazyce, kterému zákazník rozumí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být psán zákazníkem (zákazník to řídí, nemusí to psát)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být krátký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Požadavek – případ užití (Use Case)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Případ užití by </a:t>
            </a:r>
            <a:r>
              <a:rPr lang="cs-CZ" b="1" dirty="0" smtClean="0">
                <a:latin typeface="Gill Sans MT" pitchFamily="34" charset="-18"/>
              </a:rPr>
              <a:t>NEMĚL</a:t>
            </a:r>
            <a:r>
              <a:rPr lang="cs-CZ" dirty="0" smtClean="0">
                <a:latin typeface="Gill Sans MT" pitchFamily="34" charset="-18"/>
              </a:rPr>
              <a:t>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být dlouhou esejí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používat technické termíny neznámé zákazníkovi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zmiňovat specifické technologie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25116"/>
            <a:ext cx="8748463" cy="647700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Požadavky – odhad doby trvání (případu užití)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Případ užití: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definuje CO má SW dělat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nedefinuje JAK to má SW dělat</a:t>
            </a:r>
          </a:p>
          <a:p>
            <a:r>
              <a:rPr lang="cs-CZ" dirty="0" smtClean="0">
                <a:latin typeface="Gill Sans MT" pitchFamily="34" charset="-18"/>
              </a:rPr>
              <a:t>Odhad trvání: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definuje KDY to má být hotovo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7" y="836712"/>
            <a:ext cx="8496945" cy="647700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Gill Sans MT" pitchFamily="34" charset="-18"/>
              </a:rPr>
              <a:t>Odhad doby trvání realizace požadavků v člověkodnech</a:t>
            </a:r>
            <a:endParaRPr lang="cs-CZ" dirty="0">
              <a:latin typeface="Gill Sans MT" pitchFamily="34" charset="-18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39552" y="1628800"/>
          <a:ext cx="7992887" cy="512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528329"/>
                <a:gridCol w="1488186"/>
                <a:gridCol w="1488186"/>
                <a:gridCol w="1488186"/>
              </a:tblGrid>
              <a:tr h="567063">
                <a:tc>
                  <a:txBody>
                    <a:bodyPr/>
                    <a:lstStyle/>
                    <a:p>
                      <a:r>
                        <a:rPr lang="cs-CZ" dirty="0" smtClean="0"/>
                        <a:t>Případ užití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Můj odhad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Odhad - Petr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Odhad – Jana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Vypůjčit knihu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Vrátit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knihu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Prodloužit výpůjčku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Vložit novou knihu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Vložit čtenáře</a:t>
                      </a:r>
                      <a:endParaRPr lang="cs-CZ" dirty="0" smtClean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Vyřadit poškozenou knihu</a:t>
                      </a:r>
                      <a:endParaRPr lang="cs-CZ" dirty="0" smtClean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Zrušit výpůjčku ztracené knihy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567063">
                <a:tc>
                  <a:txBody>
                    <a:bodyPr/>
                    <a:lstStyle/>
                    <a:p>
                      <a:r>
                        <a:rPr lang="cs-CZ" dirty="0" smtClean="0"/>
                        <a:t>Zobrazit seznam vypůjčených knih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567063">
                <a:tc>
                  <a:txBody>
                    <a:bodyPr/>
                    <a:lstStyle/>
                    <a:p>
                      <a:r>
                        <a:rPr lang="cs-CZ" dirty="0" smtClean="0"/>
                        <a:t>Zobrazit seznam výpůjček po lhůtě pro vrácení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567063">
                <a:tc>
                  <a:txBody>
                    <a:bodyPr/>
                    <a:lstStyle/>
                    <a:p>
                      <a:r>
                        <a:rPr lang="cs-CZ" dirty="0" smtClean="0"/>
                        <a:t>Odeslat upomínku na vrácení knihy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aoblený obdélníkový popisek 4"/>
          <p:cNvSpPr/>
          <p:nvPr/>
        </p:nvSpPr>
        <p:spPr>
          <a:xfrm>
            <a:off x="6876256" y="188640"/>
            <a:ext cx="1944216" cy="936104"/>
          </a:xfrm>
          <a:prstGeom prst="wedgeRoundRectCallout">
            <a:avLst>
              <a:gd name="adj1" fmla="val -73334"/>
              <a:gd name="adj2" fmla="val 118155"/>
              <a:gd name="adj3" fmla="val 16667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Gill Sans MT" pitchFamily="34" charset="-18"/>
              </a:rPr>
              <a:t>Průměr z více odhadů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Odhad doby trvání realizace požadavku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Zákazník </a:t>
            </a:r>
            <a:r>
              <a:rPr lang="cs-CZ" b="1" dirty="0" smtClean="0">
                <a:latin typeface="Gill Sans MT" pitchFamily="34" charset="-18"/>
              </a:rPr>
              <a:t>předpokládá</a:t>
            </a:r>
            <a:r>
              <a:rPr lang="cs-CZ" dirty="0" smtClean="0">
                <a:latin typeface="Gill Sans MT" pitchFamily="34" charset="-18"/>
              </a:rPr>
              <a:t>, že ….</a:t>
            </a:r>
          </a:p>
          <a:p>
            <a:r>
              <a:rPr lang="cs-CZ" b="1" dirty="0" smtClean="0">
                <a:latin typeface="Gill Sans MT" pitchFamily="34" charset="-18"/>
              </a:rPr>
              <a:t>Eliminovat </a:t>
            </a:r>
            <a:r>
              <a:rPr lang="cs-CZ" dirty="0" smtClean="0">
                <a:latin typeface="Gill Sans MT" pitchFamily="34" charset="-18"/>
              </a:rPr>
              <a:t>nebo</a:t>
            </a:r>
            <a:r>
              <a:rPr lang="cs-CZ" b="1" dirty="0" smtClean="0">
                <a:latin typeface="Gill Sans MT" pitchFamily="34" charset="-18"/>
              </a:rPr>
              <a:t> vyjasnit</a:t>
            </a:r>
            <a:r>
              <a:rPr lang="cs-CZ" dirty="0" smtClean="0">
                <a:latin typeface="Gill Sans MT" pitchFamily="34" charset="-18"/>
              </a:rPr>
              <a:t> všechny skryté předpoklady</a:t>
            </a:r>
          </a:p>
          <a:p>
            <a:r>
              <a:rPr lang="cs-CZ" dirty="0" smtClean="0">
                <a:latin typeface="Gill Sans MT" pitchFamily="34" charset="-18"/>
              </a:rPr>
              <a:t>Každý přetrvávající </a:t>
            </a:r>
            <a:r>
              <a:rPr lang="cs-CZ" b="1" dirty="0" smtClean="0">
                <a:latin typeface="Gill Sans MT" pitchFamily="34" charset="-18"/>
              </a:rPr>
              <a:t>skrytý předpoklad</a:t>
            </a:r>
            <a:r>
              <a:rPr lang="cs-CZ" dirty="0" smtClean="0">
                <a:latin typeface="Gill Sans MT" pitchFamily="34" charset="-18"/>
              </a:rPr>
              <a:t> je </a:t>
            </a:r>
            <a:r>
              <a:rPr lang="cs-CZ" b="1" dirty="0" smtClean="0">
                <a:latin typeface="Gill Sans MT" pitchFamily="34" charset="-18"/>
              </a:rPr>
              <a:t>rizikem</a:t>
            </a:r>
            <a:endParaRPr lang="cs-CZ" b="1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Odhad doby trvání realizace požadavků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12775" y="2032248"/>
          <a:ext cx="8063681" cy="4061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Plánování celého projektu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latin typeface="Gill Sans MT" pitchFamily="34" charset="-18"/>
              </a:rPr>
              <a:t>Stanovení priorit pro jednotlivé požadavky – se zákazníkem</a:t>
            </a:r>
          </a:p>
          <a:p>
            <a:r>
              <a:rPr lang="cs-CZ" b="1" dirty="0" smtClean="0">
                <a:latin typeface="Gill Sans MT" pitchFamily="34" charset="-18"/>
              </a:rPr>
              <a:t>Verze 1.0 – milník 1.0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První verze distribuovaná zákazníkovi</a:t>
            </a:r>
            <a:endParaRPr lang="cs-CZ" dirty="0">
              <a:latin typeface="Gill Sans MT" pitchFamily="34" charset="-1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2339752" y="1829048"/>
          <a:ext cx="3984104" cy="1887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Termín Verze 1.0 je ohrožen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67544" y="2032248"/>
          <a:ext cx="8351714" cy="4421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8153400" cy="990600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Gill Sans MT" pitchFamily="34" charset="-18"/>
              </a:rPr>
              <a:t>Projekt vývoje IS na příkladu jednoduché aplikace pro evidenci knih a časopisů</a:t>
            </a:r>
            <a:endParaRPr lang="cs-CZ" sz="28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Princip iteračního vývoj IS</a:t>
            </a:r>
          </a:p>
          <a:p>
            <a:r>
              <a:rPr lang="cs-CZ" dirty="0" smtClean="0">
                <a:latin typeface="Gill Sans MT" pitchFamily="34" charset="-18"/>
              </a:rPr>
              <a:t>1. krok – Analýza požadavků zákazníka</a:t>
            </a:r>
          </a:p>
          <a:p>
            <a:r>
              <a:rPr lang="cs-CZ" dirty="0" smtClean="0">
                <a:latin typeface="Gill Sans MT" pitchFamily="34" charset="-18"/>
              </a:rPr>
              <a:t>2. krok – Návrh</a:t>
            </a:r>
          </a:p>
          <a:p>
            <a:r>
              <a:rPr lang="cs-CZ" dirty="0" smtClean="0">
                <a:latin typeface="Gill Sans MT" pitchFamily="34" charset="-18"/>
              </a:rPr>
              <a:t>3. krok – Kódování</a:t>
            </a:r>
          </a:p>
          <a:p>
            <a:r>
              <a:rPr lang="cs-CZ" dirty="0" smtClean="0">
                <a:latin typeface="Gill Sans MT" pitchFamily="34" charset="-18"/>
              </a:rPr>
              <a:t>4. krok – Testování</a:t>
            </a:r>
          </a:p>
          <a:p>
            <a:r>
              <a:rPr lang="cs-CZ" dirty="0" smtClean="0">
                <a:latin typeface="Gill Sans MT" pitchFamily="34" charset="-18"/>
              </a:rPr>
              <a:t>Praktická ukázka vývojových nástrojů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Projektový tým a výkonnost</a:t>
            </a:r>
            <a:endParaRPr lang="cs-CZ" sz="3200" dirty="0">
              <a:latin typeface="Gill Sans MT" pitchFamily="34" charset="-1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905000"/>
            <a:ext cx="7402278" cy="4260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6012160" y="630932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Počet členů týmu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355976" y="60840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-18"/>
              </a:rPr>
              <a:t>5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740352" y="60932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-18"/>
              </a:rPr>
              <a:t>10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8" name="Šipka nahoru 7"/>
          <p:cNvSpPr/>
          <p:nvPr/>
        </p:nvSpPr>
        <p:spPr>
          <a:xfrm>
            <a:off x="827584" y="2060848"/>
            <a:ext cx="189735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7380312" y="6093296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39552" y="2276872"/>
            <a:ext cx="553998" cy="16561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2400" dirty="0" smtClean="0">
                <a:latin typeface="Gill Sans MT" pitchFamily="34" charset="-18"/>
              </a:rPr>
              <a:t>Výkonnost</a:t>
            </a:r>
            <a:endParaRPr lang="cs-CZ" sz="2400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836712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Iterace a plán Verze 1.0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475656" y="1556792"/>
          <a:ext cx="7416824" cy="4426024"/>
        </p:xfrm>
        <a:graphic>
          <a:graphicData uri="http://schemas.openxmlformats.org/drawingml/2006/table">
            <a:tbl>
              <a:tblPr bandRow="1">
                <a:tableStyleId>{793D81CF-94F2-401A-BA57-92F5A7B2D0C5}</a:tableStyleId>
              </a:tblPr>
              <a:tblGrid>
                <a:gridCol w="7416824"/>
              </a:tblGrid>
              <a:tr h="1401688">
                <a:tc>
                  <a:txBody>
                    <a:bodyPr/>
                    <a:lstStyle/>
                    <a:p>
                      <a:pPr algn="r"/>
                      <a:endParaRPr lang="cs-CZ" dirty="0"/>
                    </a:p>
                  </a:txBody>
                  <a:tcPr/>
                </a:tc>
              </a:tr>
              <a:tr h="1622648">
                <a:tc>
                  <a:txBody>
                    <a:bodyPr/>
                    <a:lstStyle/>
                    <a:p>
                      <a:pPr algn="r"/>
                      <a:endParaRPr lang="cs-CZ" dirty="0"/>
                    </a:p>
                  </a:txBody>
                  <a:tcPr/>
                </a:tc>
              </a:tr>
              <a:tr h="1401688">
                <a:tc>
                  <a:txBody>
                    <a:bodyPr/>
                    <a:lstStyle/>
                    <a:p>
                      <a:pPr algn="r"/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07504" y="1628800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Gill Sans MT" pitchFamily="34" charset="-18"/>
              </a:rPr>
              <a:t>1. iterace</a:t>
            </a:r>
            <a:endParaRPr lang="cs-CZ" sz="2000" dirty="0">
              <a:latin typeface="Gill Sans MT" pitchFamily="34" charset="-18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7504" y="2956882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Gill Sans MT" pitchFamily="34" charset="-18"/>
              </a:rPr>
              <a:t>2. iterace</a:t>
            </a:r>
            <a:endParaRPr lang="cs-CZ" sz="2000" dirty="0">
              <a:latin typeface="Gill Sans MT" pitchFamily="34" charset="-18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07504" y="4397042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Gill Sans MT" pitchFamily="34" charset="-18"/>
              </a:rPr>
              <a:t>3. iterace</a:t>
            </a:r>
            <a:endParaRPr lang="cs-CZ" sz="2000" dirty="0">
              <a:latin typeface="Gill Sans MT" pitchFamily="34" charset="-18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619672" y="1641574"/>
            <a:ext cx="1728192" cy="120032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Název: Vlož novou knihu</a:t>
            </a:r>
          </a:p>
          <a:p>
            <a:r>
              <a:rPr lang="cs-CZ" dirty="0" smtClean="0">
                <a:latin typeface="Gill Sans MT" pitchFamily="34" charset="-18"/>
              </a:rPr>
              <a:t>Odhad:  5 dní</a:t>
            </a:r>
          </a:p>
          <a:p>
            <a:r>
              <a:rPr lang="cs-CZ" dirty="0" smtClean="0">
                <a:latin typeface="Gill Sans MT" pitchFamily="34" charset="-18"/>
              </a:rPr>
              <a:t>Priorita:  10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292080" y="1628800"/>
            <a:ext cx="1728192" cy="120032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Název: Vypůjči knihu</a:t>
            </a:r>
          </a:p>
          <a:p>
            <a:r>
              <a:rPr lang="cs-CZ" dirty="0" smtClean="0">
                <a:latin typeface="Gill Sans MT" pitchFamily="34" charset="-18"/>
              </a:rPr>
              <a:t>Odhad:   4 dní</a:t>
            </a:r>
          </a:p>
          <a:p>
            <a:r>
              <a:rPr lang="cs-CZ" dirty="0" smtClean="0">
                <a:latin typeface="Gill Sans MT" pitchFamily="34" charset="-18"/>
              </a:rPr>
              <a:t>Priorita:  10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020272" y="1628800"/>
            <a:ext cx="1728192" cy="120032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Název: Vrať knihu</a:t>
            </a:r>
          </a:p>
          <a:p>
            <a:r>
              <a:rPr lang="cs-CZ" dirty="0" smtClean="0">
                <a:latin typeface="Gill Sans MT" pitchFamily="34" charset="-18"/>
              </a:rPr>
              <a:t>Odhad:  3 dní</a:t>
            </a:r>
          </a:p>
          <a:p>
            <a:r>
              <a:rPr lang="cs-CZ" dirty="0" smtClean="0">
                <a:latin typeface="Gill Sans MT" pitchFamily="34" charset="-18"/>
              </a:rPr>
              <a:t>Priorita:  10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491880" y="1628800"/>
            <a:ext cx="1728192" cy="120032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Název: Vlož čtenáře</a:t>
            </a:r>
          </a:p>
          <a:p>
            <a:r>
              <a:rPr lang="cs-CZ" dirty="0" smtClean="0">
                <a:latin typeface="Gill Sans MT" pitchFamily="34" charset="-18"/>
              </a:rPr>
              <a:t>Odhad:  3 dní</a:t>
            </a:r>
          </a:p>
          <a:p>
            <a:r>
              <a:rPr lang="cs-CZ" dirty="0" smtClean="0">
                <a:latin typeface="Gill Sans MT" pitchFamily="34" charset="-18"/>
              </a:rPr>
              <a:t>Priorita:  10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347864" y="3031792"/>
            <a:ext cx="1656184" cy="14773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Název: Vyřaď poškozenou knihu</a:t>
            </a:r>
          </a:p>
          <a:p>
            <a:r>
              <a:rPr lang="cs-CZ" dirty="0" smtClean="0">
                <a:latin typeface="Gill Sans MT" pitchFamily="34" charset="-18"/>
              </a:rPr>
              <a:t>Odhad:  3 dní</a:t>
            </a:r>
          </a:p>
          <a:p>
            <a:r>
              <a:rPr lang="cs-CZ" dirty="0" smtClean="0">
                <a:latin typeface="Gill Sans MT" pitchFamily="34" charset="-18"/>
              </a:rPr>
              <a:t>Priorita:  20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076056" y="3031792"/>
            <a:ext cx="1872208" cy="14773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Název: Zruš výpůjčku ztracené knihy</a:t>
            </a:r>
          </a:p>
          <a:p>
            <a:r>
              <a:rPr lang="cs-CZ" dirty="0" smtClean="0">
                <a:latin typeface="Gill Sans MT" pitchFamily="34" charset="-18"/>
              </a:rPr>
              <a:t>Odhad:  6 dní</a:t>
            </a:r>
          </a:p>
          <a:p>
            <a:r>
              <a:rPr lang="cs-CZ" dirty="0" smtClean="0">
                <a:latin typeface="Gill Sans MT" pitchFamily="34" charset="-18"/>
              </a:rPr>
              <a:t>Priorita:  20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020272" y="3031792"/>
            <a:ext cx="1800200" cy="14773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Název: Zobraz seznam vypůjčených knih</a:t>
            </a:r>
          </a:p>
          <a:p>
            <a:r>
              <a:rPr lang="cs-CZ" dirty="0" smtClean="0">
                <a:latin typeface="Gill Sans MT" pitchFamily="34" charset="-18"/>
              </a:rPr>
              <a:t>Odhad:  4 dní</a:t>
            </a:r>
          </a:p>
          <a:p>
            <a:r>
              <a:rPr lang="cs-CZ" dirty="0" smtClean="0">
                <a:latin typeface="Gill Sans MT" pitchFamily="34" charset="-18"/>
              </a:rPr>
              <a:t>Priorita:  30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619672" y="4653136"/>
            <a:ext cx="3600400" cy="120032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Název: Zobraz seznam výpůjček po lhůtě pro vrácení</a:t>
            </a:r>
          </a:p>
          <a:p>
            <a:r>
              <a:rPr lang="cs-CZ" dirty="0" smtClean="0">
                <a:latin typeface="Gill Sans MT" pitchFamily="34" charset="-18"/>
              </a:rPr>
              <a:t>Odhad:  5 dní</a:t>
            </a:r>
          </a:p>
          <a:p>
            <a:r>
              <a:rPr lang="cs-CZ" dirty="0" smtClean="0">
                <a:latin typeface="Gill Sans MT" pitchFamily="34" charset="-18"/>
              </a:rPr>
              <a:t>Priorita:  30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5292080" y="4653136"/>
            <a:ext cx="3456384" cy="120032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Název: Odešli upomínku na vrácení knihy</a:t>
            </a:r>
          </a:p>
          <a:p>
            <a:r>
              <a:rPr lang="cs-CZ" dirty="0" smtClean="0">
                <a:latin typeface="Gill Sans MT" pitchFamily="34" charset="-18"/>
              </a:rPr>
              <a:t>Odhad:  9 dní</a:t>
            </a:r>
          </a:p>
          <a:p>
            <a:r>
              <a:rPr lang="cs-CZ" dirty="0" smtClean="0">
                <a:latin typeface="Gill Sans MT" pitchFamily="34" charset="-18"/>
              </a:rPr>
              <a:t>Priorita:  40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835696" y="5909210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Gill Sans MT" pitchFamily="34" charset="-18"/>
              </a:rPr>
              <a:t>Délka iterace – 1 měsíc – zhruba 20 pracovních dnů</a:t>
            </a:r>
          </a:p>
        </p:txBody>
      </p:sp>
      <p:sp>
        <p:nvSpPr>
          <p:cNvPr id="24" name="Krychle 23"/>
          <p:cNvSpPr/>
          <p:nvPr/>
        </p:nvSpPr>
        <p:spPr>
          <a:xfrm>
            <a:off x="7596336" y="6165304"/>
            <a:ext cx="1368152" cy="648072"/>
          </a:xfrm>
          <a:prstGeom prst="cube">
            <a:avLst/>
          </a:prstGeom>
          <a:solidFill>
            <a:schemeClr val="accent5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Gill Sans MT" pitchFamily="34" charset="-18"/>
              </a:rPr>
              <a:t>Verze 1.0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25" name="Šipka dolů 24"/>
          <p:cNvSpPr/>
          <p:nvPr/>
        </p:nvSpPr>
        <p:spPr>
          <a:xfrm>
            <a:off x="8604448" y="5733256"/>
            <a:ext cx="288032" cy="504056"/>
          </a:xfrm>
          <a:prstGeom prst="down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547664" y="3068960"/>
            <a:ext cx="1728192" cy="120032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Název: Prodluž výpůjčku</a:t>
            </a:r>
          </a:p>
          <a:p>
            <a:r>
              <a:rPr lang="cs-CZ" dirty="0" smtClean="0">
                <a:latin typeface="Gill Sans MT" pitchFamily="34" charset="-18"/>
              </a:rPr>
              <a:t>Odhad:  3 dní</a:t>
            </a:r>
          </a:p>
          <a:p>
            <a:r>
              <a:rPr lang="cs-CZ" dirty="0" smtClean="0">
                <a:latin typeface="Gill Sans MT" pitchFamily="34" charset="-18"/>
              </a:rPr>
              <a:t>Priorita:  15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Produktivita projektu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Produktivita projektu = poměr určující produktivní čas (menší než 1.0)</a:t>
            </a:r>
          </a:p>
          <a:p>
            <a:r>
              <a:rPr lang="cs-CZ" dirty="0" smtClean="0">
                <a:latin typeface="Gill Sans MT" pitchFamily="34" charset="-18"/>
              </a:rPr>
              <a:t>Zvolíme počáteční produktivitu </a:t>
            </a:r>
            <a:r>
              <a:rPr lang="cs-CZ" b="1" dirty="0" smtClean="0">
                <a:latin typeface="Gill Sans MT" pitchFamily="34" charset="-18"/>
              </a:rPr>
              <a:t>0.7</a:t>
            </a:r>
          </a:p>
          <a:p>
            <a:r>
              <a:rPr lang="cs-CZ" dirty="0" smtClean="0">
                <a:latin typeface="Gill Sans MT" pitchFamily="34" charset="-18"/>
              </a:rPr>
              <a:t>Podle skutečnosti v dalších projektech produktivitu upravíme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539552" y="3573016"/>
          <a:ext cx="8352928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Reálné dny pro plánování projektu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12775" y="181352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868144" y="3573016"/>
            <a:ext cx="26642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Gill Sans MT" pitchFamily="34" charset="-18"/>
              </a:rPr>
              <a:t>x Produktivita projektu</a:t>
            </a:r>
          </a:p>
          <a:p>
            <a:endParaRPr lang="cs-CZ" sz="2400" dirty="0" smtClean="0">
              <a:latin typeface="Gill Sans MT" pitchFamily="34" charset="-18"/>
            </a:endParaRPr>
          </a:p>
          <a:p>
            <a:r>
              <a:rPr lang="cs-CZ" sz="2400" dirty="0" smtClean="0">
                <a:latin typeface="Gill Sans MT" pitchFamily="34" charset="-18"/>
              </a:rPr>
              <a:t>x 0.7</a:t>
            </a:r>
            <a:endParaRPr lang="cs-CZ" sz="2400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Tým a reálné plánování projektu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11560" y="1700808"/>
          <a:ext cx="7523683" cy="21886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27150"/>
                <a:gridCol w="398679"/>
                <a:gridCol w="1461825"/>
                <a:gridCol w="465126"/>
                <a:gridCol w="1521279"/>
                <a:gridCol w="405672"/>
                <a:gridCol w="1743952"/>
              </a:tblGrid>
              <a:tr h="481721">
                <a:tc gridSpan="7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Počet člověkodnů pro plánování</a:t>
                      </a:r>
                      <a:r>
                        <a:rPr lang="cs-CZ" baseline="0" dirty="0" smtClean="0"/>
                        <a:t> jedné iterace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 marL="92348" marR="92348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947024">
                <a:tc>
                  <a:txBody>
                    <a:bodyPr/>
                    <a:lstStyle/>
                    <a:p>
                      <a:r>
                        <a:rPr lang="cs-CZ" dirty="0" smtClean="0"/>
                        <a:t>Počet členů týmu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kern="1200" dirty="0" smtClean="0"/>
                        <a:t>Pracovní dny jedné iterace</a:t>
                      </a:r>
                      <a:endParaRPr kumimoji="0" lang="cs-CZ" kern="1200" dirty="0">
                        <a:solidFill>
                          <a:schemeClr val="dk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r>
                        <a:rPr kumimoji="0" lang="cs-CZ" kern="1200" dirty="0" smtClean="0"/>
                        <a:t>Produktivita projektu</a:t>
                      </a:r>
                      <a:endParaRPr kumimoji="0" lang="cs-CZ" kern="1200" dirty="0">
                        <a:solidFill>
                          <a:schemeClr val="dk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r>
                        <a:rPr kumimoji="0" lang="cs-CZ" kern="1200" dirty="0" smtClean="0"/>
                        <a:t>Počet člověkodnů pro plánování jedné iterace</a:t>
                      </a:r>
                      <a:endParaRPr kumimoji="0" lang="cs-CZ" kern="1200" dirty="0">
                        <a:solidFill>
                          <a:schemeClr val="dk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 marL="92348" marR="92348"/>
                </a:tc>
              </a:tr>
              <a:tr h="486598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3</a:t>
                      </a:r>
                      <a:endParaRPr lang="cs-CZ" sz="2800" dirty="0">
                        <a:latin typeface="Gill Sans MT" pitchFamily="34" charset="-18"/>
                      </a:endParaRP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X</a:t>
                      </a:r>
                      <a:endParaRPr lang="cs-CZ" sz="2800" dirty="0">
                        <a:latin typeface="Gill Sans MT" pitchFamily="34" charset="-18"/>
                      </a:endParaRP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20</a:t>
                      </a:r>
                      <a:endParaRPr lang="cs-CZ" sz="2800" dirty="0">
                        <a:latin typeface="Gill Sans MT" pitchFamily="34" charset="-18"/>
                      </a:endParaRP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x</a:t>
                      </a:r>
                      <a:endParaRPr lang="cs-CZ" sz="2800" dirty="0">
                        <a:latin typeface="Gill Sans MT" pitchFamily="34" charset="-18"/>
                      </a:endParaRP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0.7</a:t>
                      </a:r>
                      <a:endParaRPr lang="cs-CZ" sz="2800" dirty="0">
                        <a:latin typeface="Gill Sans MT" pitchFamily="34" charset="-18"/>
                      </a:endParaRP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=</a:t>
                      </a:r>
                      <a:endParaRPr lang="cs-CZ" sz="2800" dirty="0">
                        <a:latin typeface="Gill Sans MT" pitchFamily="34" charset="-18"/>
                      </a:endParaRPr>
                    </a:p>
                  </a:txBody>
                  <a:tcPr marL="92348" marR="923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42</a:t>
                      </a:r>
                      <a:endParaRPr lang="cs-CZ" sz="2800" dirty="0">
                        <a:latin typeface="Gill Sans MT" pitchFamily="34" charset="-18"/>
                      </a:endParaRPr>
                    </a:p>
                  </a:txBody>
                  <a:tcPr marL="92348" marR="92348"/>
                </a:tc>
              </a:tr>
            </a:tbl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/>
        </p:nvGraphicFramePr>
        <p:xfrm>
          <a:off x="1547665" y="4149080"/>
          <a:ext cx="7128791" cy="198378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22372"/>
                <a:gridCol w="585499"/>
                <a:gridCol w="1914981"/>
                <a:gridCol w="510659"/>
                <a:gridCol w="2195280"/>
              </a:tblGrid>
              <a:tr h="530670">
                <a:tc gridSpan="5">
                  <a:txBody>
                    <a:bodyPr/>
                    <a:lstStyle/>
                    <a:p>
                      <a:pPr algn="ctr"/>
                      <a:r>
                        <a:rPr kumimoji="0" lang="cs-CZ" kern="1200" dirty="0" smtClean="0"/>
                        <a:t>Počet člověkodnů pro Verzi 1.0</a:t>
                      </a:r>
                      <a:endParaRPr kumimoji="0" lang="cs-CZ" b="1" kern="1200" dirty="0">
                        <a:solidFill>
                          <a:schemeClr val="lt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75073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kern="1200" dirty="0" smtClean="0"/>
                        <a:t>Počet iterací do Verze 1.0</a:t>
                      </a:r>
                      <a:endParaRPr kumimoji="0" lang="cs-CZ" kern="1200" dirty="0">
                        <a:solidFill>
                          <a:schemeClr val="dk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kern="1200" dirty="0" smtClean="0"/>
                        <a:t>Počet člověkodnů pro jednu iteraci</a:t>
                      </a:r>
                      <a:endParaRPr kumimoji="0" lang="cs-CZ" kern="1200" dirty="0">
                        <a:solidFill>
                          <a:schemeClr val="dk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kern="1200" dirty="0" smtClean="0"/>
                        <a:t>Počet člověkodnů pro Verzi 1.0</a:t>
                      </a:r>
                      <a:endParaRPr kumimoji="0" lang="cs-CZ" kern="1200" dirty="0">
                        <a:solidFill>
                          <a:schemeClr val="dk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38713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3</a:t>
                      </a:r>
                      <a:endParaRPr lang="cs-CZ" sz="28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x</a:t>
                      </a:r>
                      <a:endParaRPr lang="cs-CZ" sz="28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42</a:t>
                      </a:r>
                      <a:endParaRPr lang="cs-CZ" sz="28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=</a:t>
                      </a:r>
                      <a:endParaRPr lang="cs-CZ" sz="2800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126</a:t>
                      </a:r>
                      <a:endParaRPr lang="cs-CZ" sz="2800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Přehled o stavu projektu</a:t>
            </a:r>
            <a:endParaRPr lang="cs-CZ" sz="3200" dirty="0">
              <a:latin typeface="Gill Sans MT" pitchFamily="34" charset="-1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6325" y="1772816"/>
            <a:ext cx="6087963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539552" y="17728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42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9552" y="20515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40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5536" y="2564904"/>
            <a:ext cx="553998" cy="288032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2400" dirty="0" smtClean="0">
                <a:latin typeface="Gill Sans MT" pitchFamily="34" charset="-18"/>
              </a:rPr>
              <a:t>Zbývající práce</a:t>
            </a:r>
            <a:endParaRPr lang="cs-CZ" sz="2400" dirty="0">
              <a:latin typeface="Gill Sans MT" pitchFamily="34" charset="-18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059832" y="6279703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Gill Sans MT" pitchFamily="34" charset="-18"/>
              </a:rPr>
              <a:t>Zbývající dny</a:t>
            </a:r>
            <a:endParaRPr lang="cs-CZ" sz="2400" dirty="0">
              <a:latin typeface="Gill Sans MT" pitchFamily="34" charset="-18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707904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220072" y="60840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5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660232" y="60932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339752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15</a:t>
            </a:r>
            <a:endParaRPr lang="cs-CZ" dirty="0"/>
          </a:p>
        </p:txBody>
      </p:sp>
      <p:sp>
        <p:nvSpPr>
          <p:cNvPr id="14" name="Oválný popisek 13"/>
          <p:cNvSpPr/>
          <p:nvPr/>
        </p:nvSpPr>
        <p:spPr>
          <a:xfrm>
            <a:off x="3851920" y="1628800"/>
            <a:ext cx="1872208" cy="1224136"/>
          </a:xfrm>
          <a:prstGeom prst="wedgeEllipseCallout">
            <a:avLst>
              <a:gd name="adj1" fmla="val -77940"/>
              <a:gd name="adj2" fmla="val 47155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Gill Sans MT" pitchFamily="34" charset="-18"/>
              </a:rPr>
              <a:t>Opožděně proti plánu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5" name="Oválný popisek 14"/>
          <p:cNvSpPr/>
          <p:nvPr/>
        </p:nvSpPr>
        <p:spPr>
          <a:xfrm>
            <a:off x="5940152" y="3789040"/>
            <a:ext cx="1872208" cy="1224136"/>
          </a:xfrm>
          <a:prstGeom prst="wedgeEllipseCallout">
            <a:avLst>
              <a:gd name="adj1" fmla="val -77940"/>
              <a:gd name="adj2" fmla="val 47155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Gill Sans MT" pitchFamily="34" charset="-18"/>
              </a:rPr>
              <a:t>Podle plánu</a:t>
            </a:r>
          </a:p>
        </p:txBody>
      </p:sp>
      <p:sp>
        <p:nvSpPr>
          <p:cNvPr id="16" name="Oválný popisek 15"/>
          <p:cNvSpPr/>
          <p:nvPr/>
        </p:nvSpPr>
        <p:spPr>
          <a:xfrm>
            <a:off x="1763688" y="3573016"/>
            <a:ext cx="1872208" cy="1224136"/>
          </a:xfrm>
          <a:prstGeom prst="wedgeEllipseCallout">
            <a:avLst>
              <a:gd name="adj1" fmla="val 98114"/>
              <a:gd name="adj2" fmla="val 70606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Gill Sans MT" pitchFamily="34" charset="-18"/>
              </a:rPr>
              <a:t>Náskok proti plánu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Rozdělení požadavků na úkoly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Požadavky jsou jednotky projektu z pohledu zákazníka, ale pro zpřesnění plánu je potřeba je rozdělit</a:t>
            </a:r>
          </a:p>
          <a:p>
            <a:r>
              <a:rPr lang="cs-CZ" b="1" dirty="0" smtClean="0">
                <a:latin typeface="Gill Sans MT" pitchFamily="34" charset="-18"/>
              </a:rPr>
              <a:t>Požadavek</a:t>
            </a:r>
            <a:r>
              <a:rPr lang="cs-CZ" dirty="0" smtClean="0">
                <a:latin typeface="Gill Sans MT" pitchFamily="34" charset="-18"/>
              </a:rPr>
              <a:t> (případ užití) představuje skupinu </a:t>
            </a:r>
            <a:r>
              <a:rPr lang="cs-CZ" b="1" dirty="0" smtClean="0">
                <a:latin typeface="Gill Sans MT" pitchFamily="34" charset="-18"/>
              </a:rPr>
              <a:t>úkolů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Rozdělení požadavků na úkoly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Úkol je práce (část požadavku) pro jednoho vývojáře</a:t>
            </a:r>
          </a:p>
          <a:p>
            <a:r>
              <a:rPr lang="cs-CZ" dirty="0" smtClean="0">
                <a:latin typeface="Gill Sans MT" pitchFamily="34" charset="-18"/>
              </a:rPr>
              <a:t>Úkol má: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název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popis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časový odhad v člověkodnech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Požadavek a úkoly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7544" y="1628800"/>
            <a:ext cx="2520280" cy="9233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Název:  Vlož novou knihu</a:t>
            </a:r>
          </a:p>
          <a:p>
            <a:r>
              <a:rPr lang="cs-CZ" dirty="0" smtClean="0">
                <a:latin typeface="Gill Sans MT" pitchFamily="34" charset="-18"/>
              </a:rPr>
              <a:t>Odhad:  5 dní</a:t>
            </a:r>
          </a:p>
          <a:p>
            <a:r>
              <a:rPr lang="cs-CZ" dirty="0" smtClean="0">
                <a:latin typeface="Gill Sans MT" pitchFamily="34" charset="-18"/>
              </a:rPr>
              <a:t>Priorita:  10</a:t>
            </a:r>
            <a:endParaRPr lang="cs-CZ" dirty="0">
              <a:latin typeface="Gill Sans MT" pitchFamily="34" charset="-18"/>
            </a:endParaRPr>
          </a:p>
        </p:txBody>
      </p:sp>
      <p:grpSp>
        <p:nvGrpSpPr>
          <p:cNvPr id="11" name="Skupina 10"/>
          <p:cNvGrpSpPr/>
          <p:nvPr/>
        </p:nvGrpSpPr>
        <p:grpSpPr>
          <a:xfrm>
            <a:off x="2555776" y="2372687"/>
            <a:ext cx="3600400" cy="1200329"/>
            <a:chOff x="3563888" y="1785590"/>
            <a:chExt cx="3024336" cy="1463763"/>
          </a:xfrm>
        </p:grpSpPr>
        <p:sp>
          <p:nvSpPr>
            <p:cNvPr id="5" name="TextovéPole 4"/>
            <p:cNvSpPr txBox="1"/>
            <p:nvPr/>
          </p:nvSpPr>
          <p:spPr>
            <a:xfrm>
              <a:off x="3563888" y="1785590"/>
              <a:ext cx="3024336" cy="146376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 prst="slope"/>
            </a:sp3d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Úkol 1</a:t>
              </a:r>
              <a:endParaRPr lang="cs-CZ" i="1" dirty="0" smtClean="0">
                <a:latin typeface="Gill Sans MT" pitchFamily="34" charset="-18"/>
              </a:endParaRPr>
            </a:p>
            <a:p>
              <a:r>
                <a:rPr lang="cs-CZ" i="1" dirty="0" smtClean="0">
                  <a:latin typeface="Gill Sans MT" pitchFamily="34" charset="-18"/>
                </a:rPr>
                <a:t>Vlož autora/autory knihy</a:t>
              </a:r>
            </a:p>
            <a:p>
              <a:endParaRPr lang="cs-CZ" i="1" dirty="0" smtClean="0"/>
            </a:p>
            <a:p>
              <a:r>
                <a:rPr lang="cs-CZ" i="1" dirty="0" smtClean="0"/>
                <a:t>                        </a:t>
              </a:r>
            </a:p>
          </p:txBody>
        </p:sp>
        <p:sp>
          <p:nvSpPr>
            <p:cNvPr id="8" name="Obdélník 7"/>
            <p:cNvSpPr/>
            <p:nvPr/>
          </p:nvSpPr>
          <p:spPr>
            <a:xfrm>
              <a:off x="5941482" y="2394051"/>
              <a:ext cx="465282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schemeClr val="tx1"/>
                  </a:solidFill>
                </a:rPr>
                <a:t>2</a:t>
              </a:r>
              <a:endParaRPr lang="cs-CZ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Skupina 23"/>
          <p:cNvGrpSpPr/>
          <p:nvPr/>
        </p:nvGrpSpPr>
        <p:grpSpPr>
          <a:xfrm>
            <a:off x="2915816" y="3380799"/>
            <a:ext cx="3600400" cy="1200329"/>
            <a:chOff x="5015576" y="2049023"/>
            <a:chExt cx="3024336" cy="1463763"/>
          </a:xfrm>
        </p:grpSpPr>
        <p:sp>
          <p:nvSpPr>
            <p:cNvPr id="25" name="TextovéPole 24"/>
            <p:cNvSpPr txBox="1"/>
            <p:nvPr/>
          </p:nvSpPr>
          <p:spPr>
            <a:xfrm>
              <a:off x="5015576" y="2049023"/>
              <a:ext cx="3024336" cy="146376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 prst="slope"/>
            </a:sp3d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Úkol 2</a:t>
              </a:r>
              <a:endParaRPr lang="cs-CZ" i="1" dirty="0" smtClean="0">
                <a:latin typeface="Gill Sans MT" pitchFamily="34" charset="-18"/>
              </a:endParaRPr>
            </a:p>
            <a:p>
              <a:r>
                <a:rPr lang="cs-CZ" i="1" dirty="0" smtClean="0">
                  <a:latin typeface="Gill Sans MT" pitchFamily="34" charset="-18"/>
                </a:rPr>
                <a:t>Vlož název knihy</a:t>
              </a:r>
            </a:p>
            <a:p>
              <a:endParaRPr lang="cs-CZ" i="1" dirty="0" smtClean="0"/>
            </a:p>
            <a:p>
              <a:r>
                <a:rPr lang="cs-CZ" i="1" dirty="0" smtClean="0"/>
                <a:t>                        </a:t>
              </a:r>
            </a:p>
          </p:txBody>
        </p:sp>
        <p:sp>
          <p:nvSpPr>
            <p:cNvPr id="26" name="Obdélník 25"/>
            <p:cNvSpPr/>
            <p:nvPr/>
          </p:nvSpPr>
          <p:spPr>
            <a:xfrm>
              <a:off x="7435045" y="2722483"/>
              <a:ext cx="465282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schemeClr val="tx1"/>
                  </a:solidFill>
                </a:rPr>
                <a:t>1</a:t>
              </a:r>
              <a:endParaRPr lang="cs-CZ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Skupina 26"/>
          <p:cNvGrpSpPr/>
          <p:nvPr/>
        </p:nvGrpSpPr>
        <p:grpSpPr>
          <a:xfrm>
            <a:off x="3203848" y="4437112"/>
            <a:ext cx="3600400" cy="1200329"/>
            <a:chOff x="3563888" y="1785590"/>
            <a:chExt cx="3024336" cy="1463763"/>
          </a:xfrm>
        </p:grpSpPr>
        <p:sp>
          <p:nvSpPr>
            <p:cNvPr id="28" name="TextovéPole 27"/>
            <p:cNvSpPr txBox="1"/>
            <p:nvPr/>
          </p:nvSpPr>
          <p:spPr>
            <a:xfrm>
              <a:off x="3563888" y="1785590"/>
              <a:ext cx="3024336" cy="146376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 prst="slope"/>
            </a:sp3d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Úkol 3</a:t>
              </a:r>
              <a:endParaRPr lang="cs-CZ" i="1" dirty="0" smtClean="0">
                <a:latin typeface="Gill Sans MT" pitchFamily="34" charset="-18"/>
              </a:endParaRPr>
            </a:p>
            <a:p>
              <a:r>
                <a:rPr lang="cs-CZ" i="1" dirty="0" smtClean="0">
                  <a:latin typeface="Gill Sans MT" pitchFamily="34" charset="-18"/>
                </a:rPr>
                <a:t>Vlož kategorii knihy</a:t>
              </a:r>
            </a:p>
            <a:p>
              <a:endParaRPr lang="cs-CZ" i="1" dirty="0" smtClean="0"/>
            </a:p>
            <a:p>
              <a:r>
                <a:rPr lang="cs-CZ" i="1" dirty="0" smtClean="0"/>
                <a:t>                        </a:t>
              </a:r>
            </a:p>
          </p:txBody>
        </p:sp>
        <p:sp>
          <p:nvSpPr>
            <p:cNvPr id="29" name="Obdélník 28"/>
            <p:cNvSpPr/>
            <p:nvPr/>
          </p:nvSpPr>
          <p:spPr>
            <a:xfrm>
              <a:off x="5922870" y="2193831"/>
              <a:ext cx="465282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schemeClr val="tx1"/>
                  </a:solidFill>
                </a:rPr>
                <a:t>1</a:t>
              </a:r>
              <a:endParaRPr lang="cs-CZ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Skupina 29"/>
          <p:cNvGrpSpPr/>
          <p:nvPr/>
        </p:nvGrpSpPr>
        <p:grpSpPr>
          <a:xfrm>
            <a:off x="3563888" y="5373217"/>
            <a:ext cx="4176464" cy="1200329"/>
            <a:chOff x="3563888" y="1785590"/>
            <a:chExt cx="3024336" cy="1626668"/>
          </a:xfrm>
        </p:grpSpPr>
        <p:sp>
          <p:nvSpPr>
            <p:cNvPr id="31" name="TextovéPole 30"/>
            <p:cNvSpPr txBox="1"/>
            <p:nvPr/>
          </p:nvSpPr>
          <p:spPr>
            <a:xfrm>
              <a:off x="3563888" y="1785590"/>
              <a:ext cx="3024336" cy="162666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 prst="slope"/>
            </a:sp3d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Úkol 4</a:t>
              </a:r>
              <a:endParaRPr lang="cs-CZ" i="1" dirty="0" smtClean="0">
                <a:latin typeface="Gill Sans MT" pitchFamily="34" charset="-18"/>
              </a:endParaRPr>
            </a:p>
            <a:p>
              <a:r>
                <a:rPr lang="cs-CZ" i="1" dirty="0" smtClean="0">
                  <a:latin typeface="Gill Sans MT" pitchFamily="34" charset="-18"/>
                </a:rPr>
                <a:t>Vlož údaje o vydání a vydavateli</a:t>
              </a:r>
            </a:p>
            <a:p>
              <a:endParaRPr lang="cs-CZ" i="1" dirty="0" smtClean="0"/>
            </a:p>
            <a:p>
              <a:r>
                <a:rPr lang="cs-CZ" i="1" dirty="0" smtClean="0"/>
                <a:t>                        </a:t>
              </a:r>
            </a:p>
          </p:txBody>
        </p:sp>
        <p:sp>
          <p:nvSpPr>
            <p:cNvPr id="32" name="Obdélník 31"/>
            <p:cNvSpPr/>
            <p:nvPr/>
          </p:nvSpPr>
          <p:spPr>
            <a:xfrm>
              <a:off x="6054113" y="2468678"/>
              <a:ext cx="429824" cy="585505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schemeClr val="tx1"/>
                  </a:solidFill>
                </a:rPr>
                <a:t>1</a:t>
              </a:r>
              <a:endParaRPr lang="cs-CZ" dirty="0">
                <a:solidFill>
                  <a:schemeClr val="tx1"/>
                </a:solidFill>
              </a:endParaRPr>
            </a:p>
          </p:txBody>
        </p:sp>
      </p:grpSp>
      <p:sp>
        <p:nvSpPr>
          <p:cNvPr id="33" name="Oválný popisek 32"/>
          <p:cNvSpPr/>
          <p:nvPr/>
        </p:nvSpPr>
        <p:spPr>
          <a:xfrm>
            <a:off x="6300192" y="1772816"/>
            <a:ext cx="2376264" cy="1080120"/>
          </a:xfrm>
          <a:prstGeom prst="wedgeEllipseCallout">
            <a:avLst>
              <a:gd name="adj1" fmla="val -67715"/>
              <a:gd name="adj2" fmla="val 54341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TextovéPole 33"/>
          <p:cNvSpPr txBox="1"/>
          <p:nvPr/>
        </p:nvSpPr>
        <p:spPr>
          <a:xfrm>
            <a:off x="6516216" y="206084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6516216" y="212356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Počet člověkodnů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Stav plnění úkolů iterace</a:t>
            </a:r>
            <a:endParaRPr lang="cs-CZ" dirty="0">
              <a:latin typeface="Gill Sans MT" pitchFamily="34" charset="-18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1519" y="1600200"/>
          <a:ext cx="8784976" cy="504851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96244"/>
                <a:gridCol w="2196244"/>
                <a:gridCol w="2196244"/>
                <a:gridCol w="2196244"/>
              </a:tblGrid>
              <a:tr h="481385">
                <a:tc>
                  <a:txBody>
                    <a:bodyPr/>
                    <a:lstStyle/>
                    <a:p>
                      <a:r>
                        <a:rPr lang="cs-CZ" dirty="0" smtClean="0"/>
                        <a:t>Případy užití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kern="1200" dirty="0" smtClean="0"/>
                        <a:t>Rozpracováno</a:t>
                      </a:r>
                      <a:endParaRPr kumimoji="0" lang="cs-CZ" b="1" kern="1200" dirty="0" smtClean="0">
                        <a:solidFill>
                          <a:schemeClr val="lt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kern="1200" dirty="0" smtClean="0"/>
                        <a:t>Dokončeno</a:t>
                      </a:r>
                      <a:endParaRPr kumimoji="0" lang="cs-CZ" b="1" kern="1200" dirty="0" smtClean="0">
                        <a:solidFill>
                          <a:schemeClr val="lt1"/>
                        </a:solidFill>
                        <a:latin typeface="Gill Sans MT" pitchFamily="34" charset="-18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0339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105947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Odloženo</a:t>
                      </a:r>
                    </a:p>
                    <a:p>
                      <a:r>
                        <a:rPr lang="cs-CZ" dirty="0" smtClean="0"/>
                        <a:t>(odložené PU – případy užití)</a:t>
                      </a:r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  <a:tr h="1244782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105947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Dokončeno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(dokončené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PU)</a:t>
                      </a:r>
                    </a:p>
                    <a:p>
                      <a:endParaRPr lang="cs-CZ" dirty="0">
                        <a:latin typeface="Gill Sans MT" pitchFamily="34" charset="-18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2185654"/>
            <a:ext cx="1479451" cy="106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Skupina 8"/>
          <p:cNvGrpSpPr/>
          <p:nvPr/>
        </p:nvGrpSpPr>
        <p:grpSpPr>
          <a:xfrm>
            <a:off x="323528" y="2132856"/>
            <a:ext cx="1872208" cy="864096"/>
            <a:chOff x="683568" y="2132856"/>
            <a:chExt cx="1872208" cy="864096"/>
          </a:xfrm>
        </p:grpSpPr>
        <p:sp>
          <p:nvSpPr>
            <p:cNvPr id="6" name="Obdélník 5"/>
            <p:cNvSpPr/>
            <p:nvPr/>
          </p:nvSpPr>
          <p:spPr>
            <a:xfrm>
              <a:off x="683568" y="2132856"/>
              <a:ext cx="1872208" cy="86409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schemeClr val="tx1"/>
                  </a:solidFill>
                  <a:latin typeface="Gill Sans MT" pitchFamily="34" charset="-18"/>
                </a:rPr>
                <a:t>PU:  Vlož knihu</a:t>
              </a:r>
            </a:p>
            <a:p>
              <a:pPr algn="ctr"/>
              <a:endParaRPr lang="cs-CZ" dirty="0" smtClean="0"/>
            </a:p>
            <a:p>
              <a:pPr algn="ctr"/>
              <a:endParaRPr lang="cs-CZ" dirty="0"/>
            </a:p>
          </p:txBody>
        </p:sp>
        <p:sp>
          <p:nvSpPr>
            <p:cNvPr id="7" name="Zaoblený obdélník 6"/>
            <p:cNvSpPr/>
            <p:nvPr/>
          </p:nvSpPr>
          <p:spPr>
            <a:xfrm>
              <a:off x="827584" y="2564904"/>
              <a:ext cx="576064" cy="3600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latin typeface="Gill Sans MT" pitchFamily="34" charset="-18"/>
                </a:rPr>
                <a:t>U1</a:t>
              </a:r>
              <a:endParaRPr lang="cs-CZ" dirty="0">
                <a:latin typeface="Gill Sans MT" pitchFamily="34" charset="-18"/>
              </a:endParaRPr>
            </a:p>
          </p:txBody>
        </p:sp>
        <p:sp>
          <p:nvSpPr>
            <p:cNvPr id="8" name="Zaoblený obdélník 7"/>
            <p:cNvSpPr/>
            <p:nvPr/>
          </p:nvSpPr>
          <p:spPr>
            <a:xfrm>
              <a:off x="1475656" y="2564904"/>
              <a:ext cx="576064" cy="3600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latin typeface="Gill Sans MT" pitchFamily="34" charset="-18"/>
                </a:rPr>
                <a:t>U2</a:t>
              </a:r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323528" y="3429000"/>
            <a:ext cx="1872208" cy="864096"/>
            <a:chOff x="683568" y="2132856"/>
            <a:chExt cx="1872208" cy="864096"/>
          </a:xfrm>
        </p:grpSpPr>
        <p:sp>
          <p:nvSpPr>
            <p:cNvPr id="11" name="Obdélník 10"/>
            <p:cNvSpPr/>
            <p:nvPr/>
          </p:nvSpPr>
          <p:spPr>
            <a:xfrm>
              <a:off x="683568" y="2132856"/>
              <a:ext cx="1872208" cy="86409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schemeClr val="tx1"/>
                  </a:solidFill>
                  <a:latin typeface="Gill Sans MT" pitchFamily="34" charset="-18"/>
                </a:rPr>
                <a:t>PU:  Vlož čtenáře</a:t>
              </a:r>
            </a:p>
            <a:p>
              <a:pPr algn="ctr"/>
              <a:endParaRPr lang="cs-CZ" dirty="0" smtClean="0"/>
            </a:p>
            <a:p>
              <a:pPr algn="ctr"/>
              <a:endParaRPr lang="cs-CZ" dirty="0"/>
            </a:p>
          </p:txBody>
        </p:sp>
        <p:sp>
          <p:nvSpPr>
            <p:cNvPr id="12" name="Zaoblený obdélník 11"/>
            <p:cNvSpPr/>
            <p:nvPr/>
          </p:nvSpPr>
          <p:spPr>
            <a:xfrm>
              <a:off x="683568" y="2564904"/>
              <a:ext cx="576064" cy="3600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latin typeface="Gill Sans MT" pitchFamily="34" charset="-18"/>
                </a:rPr>
                <a:t>U1</a:t>
              </a:r>
            </a:p>
          </p:txBody>
        </p:sp>
        <p:sp>
          <p:nvSpPr>
            <p:cNvPr id="13" name="Zaoblený obdélník 12"/>
            <p:cNvSpPr/>
            <p:nvPr/>
          </p:nvSpPr>
          <p:spPr>
            <a:xfrm>
              <a:off x="1331640" y="2564904"/>
              <a:ext cx="576064" cy="3600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latin typeface="Gill Sans MT" pitchFamily="34" charset="-18"/>
                </a:rPr>
                <a:t>U2</a:t>
              </a:r>
            </a:p>
          </p:txBody>
        </p:sp>
      </p:grpSp>
      <p:grpSp>
        <p:nvGrpSpPr>
          <p:cNvPr id="14" name="Skupina 13"/>
          <p:cNvGrpSpPr/>
          <p:nvPr/>
        </p:nvGrpSpPr>
        <p:grpSpPr>
          <a:xfrm>
            <a:off x="323528" y="4581128"/>
            <a:ext cx="1872208" cy="864096"/>
            <a:chOff x="683568" y="2132856"/>
            <a:chExt cx="1872208" cy="864096"/>
          </a:xfrm>
        </p:grpSpPr>
        <p:sp>
          <p:nvSpPr>
            <p:cNvPr id="15" name="Obdélník 14"/>
            <p:cNvSpPr/>
            <p:nvPr/>
          </p:nvSpPr>
          <p:spPr>
            <a:xfrm>
              <a:off x="683568" y="2132856"/>
              <a:ext cx="1872208" cy="86409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schemeClr val="tx1"/>
                  </a:solidFill>
                  <a:latin typeface="Gill Sans MT" pitchFamily="34" charset="-18"/>
                </a:rPr>
                <a:t>PU:  Vypůjči knihu</a:t>
              </a:r>
            </a:p>
            <a:p>
              <a:pPr algn="ctr"/>
              <a:endParaRPr lang="cs-CZ" dirty="0" smtClean="0"/>
            </a:p>
            <a:p>
              <a:pPr algn="ctr"/>
              <a:endParaRPr lang="cs-CZ" dirty="0"/>
            </a:p>
          </p:txBody>
        </p:sp>
        <p:sp>
          <p:nvSpPr>
            <p:cNvPr id="16" name="Zaoblený obdélník 15"/>
            <p:cNvSpPr/>
            <p:nvPr/>
          </p:nvSpPr>
          <p:spPr>
            <a:xfrm>
              <a:off x="683568" y="2564904"/>
              <a:ext cx="576064" cy="3600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latin typeface="Gill Sans MT" pitchFamily="34" charset="-18"/>
                </a:rPr>
                <a:t>U1</a:t>
              </a:r>
            </a:p>
          </p:txBody>
        </p:sp>
        <p:sp>
          <p:nvSpPr>
            <p:cNvPr id="17" name="Zaoblený obdélník 16"/>
            <p:cNvSpPr/>
            <p:nvPr/>
          </p:nvSpPr>
          <p:spPr>
            <a:xfrm>
              <a:off x="1331640" y="2564904"/>
              <a:ext cx="576064" cy="3600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latin typeface="Gill Sans MT" pitchFamily="34" charset="-18"/>
                </a:rPr>
                <a:t>U2</a:t>
              </a:r>
            </a:p>
          </p:txBody>
        </p:sp>
      </p:grpSp>
      <p:grpSp>
        <p:nvGrpSpPr>
          <p:cNvPr id="18" name="Skupina 17"/>
          <p:cNvGrpSpPr/>
          <p:nvPr/>
        </p:nvGrpSpPr>
        <p:grpSpPr>
          <a:xfrm>
            <a:off x="323528" y="5661248"/>
            <a:ext cx="1872208" cy="864096"/>
            <a:chOff x="683568" y="2132856"/>
            <a:chExt cx="1872208" cy="864096"/>
          </a:xfrm>
        </p:grpSpPr>
        <p:sp>
          <p:nvSpPr>
            <p:cNvPr id="19" name="Obdélník 18"/>
            <p:cNvSpPr/>
            <p:nvPr/>
          </p:nvSpPr>
          <p:spPr>
            <a:xfrm>
              <a:off x="683568" y="2132856"/>
              <a:ext cx="1872208" cy="86409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schemeClr val="tx1"/>
                  </a:solidFill>
                  <a:latin typeface="Gill Sans MT" pitchFamily="34" charset="-18"/>
                </a:rPr>
                <a:t>PU:  Vrať knihu</a:t>
              </a:r>
            </a:p>
            <a:p>
              <a:pPr algn="ctr"/>
              <a:endParaRPr lang="cs-CZ" dirty="0" smtClean="0"/>
            </a:p>
            <a:p>
              <a:pPr algn="ctr"/>
              <a:endParaRPr lang="cs-CZ" dirty="0"/>
            </a:p>
          </p:txBody>
        </p:sp>
        <p:sp>
          <p:nvSpPr>
            <p:cNvPr id="20" name="Zaoblený obdélník 19"/>
            <p:cNvSpPr/>
            <p:nvPr/>
          </p:nvSpPr>
          <p:spPr>
            <a:xfrm>
              <a:off x="827584" y="2564904"/>
              <a:ext cx="576064" cy="3600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latin typeface="Gill Sans MT" pitchFamily="34" charset="-18"/>
                </a:rPr>
                <a:t>U1</a:t>
              </a:r>
            </a:p>
          </p:txBody>
        </p:sp>
        <p:sp>
          <p:nvSpPr>
            <p:cNvPr id="21" name="Zaoblený obdélník 20"/>
            <p:cNvSpPr/>
            <p:nvPr/>
          </p:nvSpPr>
          <p:spPr>
            <a:xfrm>
              <a:off x="1475656" y="2564904"/>
              <a:ext cx="576064" cy="3600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latin typeface="Gill Sans MT" pitchFamily="34" charset="-18"/>
                </a:rPr>
                <a:t>U2</a:t>
              </a:r>
            </a:p>
          </p:txBody>
        </p:sp>
      </p:grpSp>
      <p:sp>
        <p:nvSpPr>
          <p:cNvPr id="22" name="Zaoblený obdélník 21"/>
          <p:cNvSpPr/>
          <p:nvPr/>
        </p:nvSpPr>
        <p:spPr>
          <a:xfrm>
            <a:off x="1619672" y="3861048"/>
            <a:ext cx="57606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Gill Sans MT" pitchFamily="34" charset="-18"/>
              </a:rPr>
              <a:t>U3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1619672" y="5013176"/>
            <a:ext cx="57606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Gill Sans MT" pitchFamily="34" charset="-18"/>
              </a:rPr>
              <a:t>U3</a:t>
            </a:r>
          </a:p>
        </p:txBody>
      </p:sp>
      <p:cxnSp>
        <p:nvCxnSpPr>
          <p:cNvPr id="26" name="Tvar 25"/>
          <p:cNvCxnSpPr>
            <a:stCxn id="8" idx="2"/>
          </p:cNvCxnSpPr>
          <p:nvPr/>
        </p:nvCxnSpPr>
        <p:spPr>
          <a:xfrm rot="5400000" flipH="1" flipV="1">
            <a:off x="2231740" y="2024844"/>
            <a:ext cx="72008" cy="1728192"/>
          </a:xfrm>
          <a:prstGeom prst="curvedConnector4">
            <a:avLst>
              <a:gd name="adj1" fmla="val -420826"/>
              <a:gd name="adj2" fmla="val 4849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aoblený obdélník 27"/>
          <p:cNvSpPr/>
          <p:nvPr/>
        </p:nvSpPr>
        <p:spPr>
          <a:xfrm>
            <a:off x="3131840" y="2708920"/>
            <a:ext cx="57606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Gill Sans MT" pitchFamily="34" charset="-18"/>
              </a:rPr>
              <a:t>U2</a:t>
            </a:r>
          </a:p>
        </p:txBody>
      </p:sp>
      <p:cxnSp>
        <p:nvCxnSpPr>
          <p:cNvPr id="30" name="Tvar 29"/>
          <p:cNvCxnSpPr>
            <a:stCxn id="7" idx="2"/>
          </p:cNvCxnSpPr>
          <p:nvPr/>
        </p:nvCxnSpPr>
        <p:spPr>
          <a:xfrm rot="5400000" flipH="1" flipV="1">
            <a:off x="2519772" y="584684"/>
            <a:ext cx="576064" cy="4104456"/>
          </a:xfrm>
          <a:prstGeom prst="curvedConnector4">
            <a:avLst>
              <a:gd name="adj1" fmla="val -65523"/>
              <a:gd name="adj2" fmla="val 43406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aoblený obdélník 30"/>
          <p:cNvSpPr/>
          <p:nvPr/>
        </p:nvSpPr>
        <p:spPr>
          <a:xfrm>
            <a:off x="4932040" y="2204864"/>
            <a:ext cx="57606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Gill Sans MT" pitchFamily="34" charset="-18"/>
              </a:rPr>
              <a:t>U1</a:t>
            </a:r>
          </a:p>
        </p:txBody>
      </p:sp>
      <p:sp>
        <p:nvSpPr>
          <p:cNvPr id="32" name="Zaoblený obdélník 31"/>
          <p:cNvSpPr/>
          <p:nvPr/>
        </p:nvSpPr>
        <p:spPr>
          <a:xfrm>
            <a:off x="2699792" y="3717032"/>
            <a:ext cx="57606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Gill Sans MT" pitchFamily="34" charset="-18"/>
              </a:rPr>
              <a:t>U1</a:t>
            </a:r>
          </a:p>
        </p:txBody>
      </p:sp>
      <p:sp>
        <p:nvSpPr>
          <p:cNvPr id="33" name="Zaoblený obdélník 32"/>
          <p:cNvSpPr/>
          <p:nvPr/>
        </p:nvSpPr>
        <p:spPr>
          <a:xfrm>
            <a:off x="3419872" y="3717032"/>
            <a:ext cx="57606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Gill Sans MT" pitchFamily="34" charset="-18"/>
              </a:rPr>
              <a:t>U2</a:t>
            </a:r>
          </a:p>
        </p:txBody>
      </p:sp>
      <p:cxnSp>
        <p:nvCxnSpPr>
          <p:cNvPr id="35" name="Tvar 34"/>
          <p:cNvCxnSpPr>
            <a:stCxn id="12" idx="2"/>
          </p:cNvCxnSpPr>
          <p:nvPr/>
        </p:nvCxnSpPr>
        <p:spPr>
          <a:xfrm rot="5400000" flipH="1" flipV="1">
            <a:off x="1475656" y="3068960"/>
            <a:ext cx="288032" cy="2016224"/>
          </a:xfrm>
          <a:prstGeom prst="curvedConnector4">
            <a:avLst>
              <a:gd name="adj1" fmla="val -79366"/>
              <a:gd name="adj2" fmla="val 88784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Zakřivená spojovací čára 40"/>
          <p:cNvCxnSpPr>
            <a:stCxn id="13" idx="2"/>
            <a:endCxn id="33" idx="2"/>
          </p:cNvCxnSpPr>
          <p:nvPr/>
        </p:nvCxnSpPr>
        <p:spPr>
          <a:xfrm rot="5400000" flipH="1" flipV="1">
            <a:off x="2411760" y="2924944"/>
            <a:ext cx="144016" cy="2448272"/>
          </a:xfrm>
          <a:prstGeom prst="curvedConnector3">
            <a:avLst>
              <a:gd name="adj1" fmla="val -417134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Projekt vývoje IS a zákazník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Zákazník v centru vývoje</a:t>
            </a:r>
          </a:p>
          <a:p>
            <a:r>
              <a:rPr lang="cs-CZ" dirty="0" smtClean="0">
                <a:latin typeface="Gill Sans MT" pitchFamily="34" charset="-18"/>
              </a:rPr>
              <a:t>Dvě základní otázky na projekt:</a:t>
            </a:r>
          </a:p>
          <a:p>
            <a:endParaRPr lang="cs-CZ" dirty="0">
              <a:latin typeface="Gill Sans MT" pitchFamily="34" charset="-18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683568" y="3212976"/>
          <a:ext cx="7920880" cy="3123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2411760" y="3225170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latin typeface="Gill Sans MT" pitchFamily="34" charset="-18"/>
              </a:rPr>
              <a:t>1</a:t>
            </a:r>
            <a:endParaRPr lang="cs-CZ" sz="4000" dirty="0">
              <a:latin typeface="Gill Sans MT" pitchFamily="34" charset="-18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411760" y="5013176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latin typeface="Gill Sans MT" pitchFamily="34" charset="-18"/>
              </a:rPr>
              <a:t>2</a:t>
            </a:r>
            <a:endParaRPr lang="cs-CZ" sz="4000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Návrh – objektově orientovaný návrh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>
                <a:latin typeface="Gill Sans MT" pitchFamily="34" charset="-18"/>
              </a:rPr>
              <a:t>Strukturování případu užití</a:t>
            </a:r>
          </a:p>
          <a:p>
            <a:r>
              <a:rPr lang="cs-CZ" dirty="0" smtClean="0">
                <a:latin typeface="Gill Sans MT" pitchFamily="34" charset="-18"/>
              </a:rPr>
              <a:t>Objekty: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podstatná jména v uživatelském příběhu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Kniha, čtenář, výpůjčka, upomínka</a:t>
            </a:r>
          </a:p>
          <a:p>
            <a:r>
              <a:rPr lang="cs-CZ" dirty="0" smtClean="0">
                <a:latin typeface="Gill Sans MT" pitchFamily="34" charset="-18"/>
              </a:rPr>
              <a:t>Atributy objektů: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vlastnosti objektů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Název knihy, autor knihy, údaje o vydání knihy, jméno čtenáře</a:t>
            </a:r>
          </a:p>
          <a:p>
            <a:r>
              <a:rPr lang="cs-CZ" dirty="0" smtClean="0">
                <a:latin typeface="Gill Sans MT" pitchFamily="34" charset="-18"/>
              </a:rPr>
              <a:t>Metody objektů: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slovesa v uživatelském příběhu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Vypůjčit knihu, vrátit knihu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Návrh - objekty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Objekt: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Černá skříňka, která s okolím komunikuje prostřednictvím svých metod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Zapouzdření (</a:t>
            </a:r>
            <a:r>
              <a:rPr lang="cs-CZ" dirty="0" err="1" smtClean="0">
                <a:latin typeface="Gill Sans MT" pitchFamily="34" charset="-18"/>
              </a:rPr>
              <a:t>Encapsulation</a:t>
            </a:r>
            <a:r>
              <a:rPr lang="cs-CZ" dirty="0" smtClean="0">
                <a:latin typeface="Gill Sans MT" pitchFamily="34" charset="-18"/>
              </a:rPr>
              <a:t>)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Objekt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Kombinuje data a funkce do jediné soudržné jednotky</a:t>
            </a:r>
          </a:p>
          <a:p>
            <a:r>
              <a:rPr lang="cs-CZ" dirty="0" smtClean="0">
                <a:latin typeface="Gill Sans MT" pitchFamily="34" charset="-18"/>
              </a:rPr>
              <a:t>Ukrývá svoje data za vrstvu funkcí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Objekt má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Identitu objektu: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jedinečný objektový odkaz (</a:t>
            </a:r>
            <a:r>
              <a:rPr lang="cs-CZ" dirty="0" err="1" smtClean="0">
                <a:latin typeface="Gill Sans MT" pitchFamily="34" charset="-18"/>
              </a:rPr>
              <a:t>Object</a:t>
            </a:r>
            <a:r>
              <a:rPr lang="cs-CZ" dirty="0" smtClean="0">
                <a:latin typeface="Gill Sans MT" pitchFamily="34" charset="-18"/>
              </a:rPr>
              <a:t> Reference)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něco jako adresa v paměti</a:t>
            </a:r>
          </a:p>
          <a:p>
            <a:r>
              <a:rPr lang="cs-CZ" dirty="0" smtClean="0">
                <a:latin typeface="Gill Sans MT" pitchFamily="34" charset="-18"/>
              </a:rPr>
              <a:t>Stav: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hodnoty atributů</a:t>
            </a:r>
          </a:p>
          <a:p>
            <a:r>
              <a:rPr lang="cs-CZ" dirty="0" smtClean="0">
                <a:latin typeface="Gill Sans MT" pitchFamily="34" charset="-18"/>
              </a:rPr>
              <a:t>Chování: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operace, které popisují chování objektu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implementace (realizace) operace se nazývá </a:t>
            </a:r>
            <a:r>
              <a:rPr lang="cs-CZ" b="1" dirty="0" smtClean="0">
                <a:latin typeface="Gill Sans MT" pitchFamily="34" charset="-18"/>
              </a:rPr>
              <a:t>metoda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metody zpravidla mění stav (atributy) objektu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531352" cy="990600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Návrh – Princip jediné odpovědnosti objektu (Single </a:t>
            </a:r>
            <a:r>
              <a:rPr lang="cs-CZ" sz="3200" dirty="0" err="1" smtClean="0">
                <a:latin typeface="Gill Sans MT" pitchFamily="34" charset="-18"/>
              </a:rPr>
              <a:t>Responsibility</a:t>
            </a:r>
            <a:r>
              <a:rPr lang="cs-CZ" sz="3200" dirty="0" smtClean="0">
                <a:latin typeface="Gill Sans MT" pitchFamily="34" charset="-18"/>
              </a:rPr>
              <a:t> </a:t>
            </a:r>
            <a:r>
              <a:rPr lang="cs-CZ" sz="3200" dirty="0" err="1" smtClean="0">
                <a:latin typeface="Gill Sans MT" pitchFamily="34" charset="-18"/>
              </a:rPr>
              <a:t>Principle</a:t>
            </a:r>
            <a:r>
              <a:rPr lang="cs-CZ" sz="3200" dirty="0" smtClean="0">
                <a:latin typeface="Gill Sans MT" pitchFamily="34" charset="-18"/>
              </a:rPr>
              <a:t>)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V textu jsou slovesa (metody) ve vztahu k více podstatným jménům (objektům) </a:t>
            </a:r>
            <a:br>
              <a:rPr lang="cs-CZ" dirty="0" smtClean="0">
                <a:latin typeface="Gill Sans MT" pitchFamily="34" charset="-18"/>
              </a:rPr>
            </a:br>
            <a:r>
              <a:rPr lang="en-US" dirty="0" smtClean="0">
                <a:latin typeface="Gill Sans MT" pitchFamily="34" charset="-18"/>
              </a:rPr>
              <a:t>=&gt;</a:t>
            </a:r>
            <a:r>
              <a:rPr lang="cs-CZ" dirty="0" smtClean="0">
                <a:latin typeface="Gill Sans MT" pitchFamily="34" charset="-18"/>
              </a:rPr>
              <a:t/>
            </a:r>
            <a:br>
              <a:rPr lang="cs-CZ" dirty="0" smtClean="0">
                <a:latin typeface="Gill Sans MT" pitchFamily="34" charset="-18"/>
              </a:rPr>
            </a:br>
            <a:r>
              <a:rPr lang="cs-CZ" dirty="0" smtClean="0">
                <a:latin typeface="Gill Sans MT" pitchFamily="34" charset="-18"/>
              </a:rPr>
              <a:t>Otázka: Ke kterému objektu patří metoda?</a:t>
            </a:r>
          </a:p>
          <a:p>
            <a:r>
              <a:rPr lang="cs-CZ" dirty="0" smtClean="0">
                <a:latin typeface="Gill Sans MT" pitchFamily="34" charset="-18"/>
              </a:rPr>
              <a:t>Odpovědnost je zde definována jako důvod ke změně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531352" cy="990600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Návrh – Princip jediné odpovědnosti objektu (Single </a:t>
            </a:r>
            <a:r>
              <a:rPr lang="cs-CZ" sz="3200" dirty="0" err="1" smtClean="0">
                <a:latin typeface="Gill Sans MT" pitchFamily="34" charset="-18"/>
              </a:rPr>
              <a:t>Responsibility</a:t>
            </a:r>
            <a:r>
              <a:rPr lang="cs-CZ" sz="3200" dirty="0" smtClean="0">
                <a:latin typeface="Gill Sans MT" pitchFamily="34" charset="-18"/>
              </a:rPr>
              <a:t> </a:t>
            </a:r>
            <a:r>
              <a:rPr lang="cs-CZ" sz="3200" dirty="0" err="1" smtClean="0">
                <a:latin typeface="Gill Sans MT" pitchFamily="34" charset="-18"/>
              </a:rPr>
              <a:t>Principle</a:t>
            </a:r>
            <a:r>
              <a:rPr lang="cs-CZ" sz="3200" dirty="0" smtClean="0">
                <a:latin typeface="Gill Sans MT" pitchFamily="34" charset="-18"/>
              </a:rPr>
              <a:t>)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Každý objekt musí mít právě jeden důvod ke změně</a:t>
            </a:r>
          </a:p>
          <a:p>
            <a:r>
              <a:rPr lang="cs-CZ" dirty="0" smtClean="0">
                <a:latin typeface="Gill Sans MT" pitchFamily="34" charset="-18"/>
              </a:rPr>
              <a:t>Když dojde ke změně, víme, kam se podívat</a:t>
            </a:r>
          </a:p>
          <a:p>
            <a:r>
              <a:rPr lang="cs-CZ" dirty="0" smtClean="0">
                <a:latin typeface="Gill Sans MT" pitchFamily="34" charset="-18"/>
              </a:rPr>
              <a:t>Jinak malá změna vyvolá spoustu změn v programu (</a:t>
            </a:r>
            <a:r>
              <a:rPr lang="cs-CZ" dirty="0" err="1" smtClean="0">
                <a:latin typeface="Gill Sans MT" pitchFamily="34" charset="-18"/>
              </a:rPr>
              <a:t>ripple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effect</a:t>
            </a:r>
            <a:r>
              <a:rPr lang="cs-CZ" dirty="0" smtClean="0">
                <a:latin typeface="Gill Sans MT" pitchFamily="34" charset="-18"/>
              </a:rPr>
              <a:t> – vlnění)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Princip jediné odpovědnosti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5" y="1772816"/>
            <a:ext cx="8234363" cy="4114800"/>
          </a:xfrm>
        </p:spPr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Objekt Kniha: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Metody: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Vložit knihu (Autoři, Název, Kategorie, Údaje o vydání a vydavateli, Klíčová slova)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Vyřadit knihu (Identifikace knihy)</a:t>
            </a:r>
          </a:p>
          <a:p>
            <a:r>
              <a:rPr lang="cs-CZ" dirty="0" smtClean="0">
                <a:latin typeface="Gill Sans MT" pitchFamily="34" charset="-18"/>
              </a:rPr>
              <a:t>Objekt Výpůjčka: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Metody: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Vypůjčit knihu (Identifikace knihy, Čtenář, Datum vrácení)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Vrátit knihu (Identifikace výpůjčky)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Prodlužit výpůjčku (Identifikace výpůjčky, Datum vrácení)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Návrh objektů – má být suchý (DRY)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Každá informace nebo chování jen na jednom místě</a:t>
            </a:r>
          </a:p>
          <a:p>
            <a:r>
              <a:rPr lang="cs-CZ" dirty="0" smtClean="0">
                <a:latin typeface="Gill Sans MT" pitchFamily="34" charset="-18"/>
              </a:rPr>
              <a:t>Použití abstrakce, vytknutí obecného chování</a:t>
            </a: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Výpůjčka </a:t>
            </a:r>
            <a:r>
              <a:rPr lang="cs-CZ" dirty="0" smtClean="0">
                <a:latin typeface="Gill Sans MT" pitchFamily="34" charset="-18"/>
              </a:rPr>
              <a:t>knihy a výpůjčka skript NE (stejná funkcionalita)</a:t>
            </a:r>
          </a:p>
          <a:p>
            <a:endParaRPr lang="cs-CZ" dirty="0" smtClean="0">
              <a:latin typeface="Gill Sans MT" pitchFamily="34" charset="-18"/>
            </a:endParaRPr>
          </a:p>
          <a:p>
            <a:endParaRPr lang="cs-CZ" dirty="0" smtClean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Abstrakce </a:t>
            </a:r>
            <a:r>
              <a:rPr lang="cs-CZ" dirty="0" smtClean="0">
                <a:latin typeface="Gill Sans MT" pitchFamily="34" charset="-18"/>
              </a:rPr>
              <a:t>Výpůjčka, která popisuje stejnou funkcionalitu pro knihu i skripta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4" name="Výbuch 2 3"/>
          <p:cNvSpPr/>
          <p:nvPr/>
        </p:nvSpPr>
        <p:spPr>
          <a:xfrm>
            <a:off x="6516216" y="2852936"/>
            <a:ext cx="2376264" cy="1152128"/>
          </a:xfrm>
          <a:prstGeom prst="irregularSeal2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špatně</a:t>
            </a:r>
            <a:endParaRPr lang="cs-CZ" dirty="0"/>
          </a:p>
        </p:txBody>
      </p:sp>
      <p:sp>
        <p:nvSpPr>
          <p:cNvPr id="5" name="Výbuch 2 4"/>
          <p:cNvSpPr/>
          <p:nvPr/>
        </p:nvSpPr>
        <p:spPr>
          <a:xfrm>
            <a:off x="5868144" y="4293096"/>
            <a:ext cx="2736304" cy="936104"/>
          </a:xfrm>
          <a:prstGeom prst="irregularSeal2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správně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Kódování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Zdrojové kódy v programovacích jazycích např.: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Java, C</a:t>
            </a:r>
            <a:r>
              <a:rPr lang="en-US" dirty="0" smtClean="0">
                <a:latin typeface="Gill Sans MT" pitchFamily="34" charset="-18"/>
              </a:rPr>
              <a:t>++, C#, Objective C, Python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7827963" cy="647700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Kódování</a:t>
            </a:r>
            <a:r>
              <a:rPr lang="en-US" sz="3200" dirty="0" smtClean="0">
                <a:latin typeface="Gill Sans MT" pitchFamily="34" charset="-18"/>
              </a:rPr>
              <a:t> – </a:t>
            </a:r>
            <a:r>
              <a:rPr lang="cs-CZ" sz="3200" dirty="0" smtClean="0">
                <a:latin typeface="Gill Sans MT" pitchFamily="34" charset="-18"/>
              </a:rPr>
              <a:t>Řízení konfigurace </a:t>
            </a:r>
            <a:br>
              <a:rPr lang="cs-CZ" sz="3200" dirty="0" smtClean="0">
                <a:latin typeface="Gill Sans MT" pitchFamily="34" charset="-18"/>
              </a:rPr>
            </a:br>
            <a:r>
              <a:rPr lang="cs-CZ" sz="3200" dirty="0" smtClean="0">
                <a:latin typeface="Gill Sans MT" pitchFamily="34" charset="-18"/>
              </a:rPr>
              <a:t>(CM – </a:t>
            </a:r>
            <a:r>
              <a:rPr lang="cs-CZ" sz="3200" dirty="0" err="1" smtClean="0">
                <a:latin typeface="Gill Sans MT" pitchFamily="34" charset="-18"/>
              </a:rPr>
              <a:t>Configuration</a:t>
            </a:r>
            <a:r>
              <a:rPr lang="cs-CZ" sz="3200" dirty="0" smtClean="0">
                <a:latin typeface="Gill Sans MT" pitchFamily="34" charset="-18"/>
              </a:rPr>
              <a:t> Management)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Během vývoje více verzí aplikace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Vývojové větve (</a:t>
            </a:r>
            <a:r>
              <a:rPr lang="cs-CZ" dirty="0" err="1" smtClean="0">
                <a:latin typeface="Gill Sans MT" pitchFamily="34" charset="-18"/>
              </a:rPr>
              <a:t>branch</a:t>
            </a:r>
            <a:r>
              <a:rPr lang="cs-CZ" dirty="0" smtClean="0">
                <a:latin typeface="Gill Sans MT" pitchFamily="34" charset="-18"/>
              </a:rPr>
              <a:t>)</a:t>
            </a:r>
            <a:endParaRPr lang="cs-CZ" dirty="0">
              <a:latin typeface="Gill Sans MT" pitchFamily="34" charset="-18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4875" y="3016349"/>
            <a:ext cx="733425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2915816" y="5085184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Distribuce Verze 1.0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779912" y="2852936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Pokračování vývoje </a:t>
            </a:r>
            <a:br>
              <a:rPr lang="cs-CZ" dirty="0" smtClean="0">
                <a:latin typeface="Gill Sans MT" pitchFamily="34" charset="-18"/>
              </a:rPr>
            </a:br>
            <a:r>
              <a:rPr lang="cs-CZ" dirty="0" smtClean="0">
                <a:latin typeface="Gill Sans MT" pitchFamily="34" charset="-18"/>
              </a:rPr>
              <a:t>směrem k Verzi 2.0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Výsledek vývoje IS</a:t>
            </a:r>
            <a:endParaRPr lang="cs-CZ" dirty="0">
              <a:latin typeface="Gill Sans MT" pitchFamily="34" charset="-1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971600" y="1916832"/>
          <a:ext cx="734481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Kódování</a:t>
            </a:r>
            <a:r>
              <a:rPr lang="en-US" sz="3200" dirty="0" smtClean="0">
                <a:latin typeface="Gill Sans MT" pitchFamily="34" charset="-18"/>
              </a:rPr>
              <a:t> – </a:t>
            </a:r>
            <a:r>
              <a:rPr lang="cs-CZ" sz="3200" dirty="0" smtClean="0">
                <a:latin typeface="Gill Sans MT" pitchFamily="34" charset="-18"/>
              </a:rPr>
              <a:t>Řízení konfigurace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Kdy větvit vývoj?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Jedině v případě, že je to nezbytně nutné!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Byla distribuována Verze zákazníkovi, ale pokračuje vývoj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Je potřeba udělat radikální změny v kódu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Kódování</a:t>
            </a:r>
            <a:r>
              <a:rPr lang="en-US" sz="3200" dirty="0" smtClean="0">
                <a:latin typeface="Gill Sans MT" pitchFamily="34" charset="-18"/>
              </a:rPr>
              <a:t> – </a:t>
            </a:r>
            <a:r>
              <a:rPr lang="cs-CZ" sz="3200" dirty="0" smtClean="0">
                <a:latin typeface="Gill Sans MT" pitchFamily="34" charset="-18"/>
              </a:rPr>
              <a:t>Řízení konfigurace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Kdy nevětvit vývoj?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Při formálním rozdělení kódu do více zdrojových souborů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Pokud máte programátory, kteří nejsou schopni udržet zdrojový kód bez chyb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Kódování – sestavení (</a:t>
            </a:r>
            <a:r>
              <a:rPr lang="cs-CZ" sz="3200" dirty="0" err="1" smtClean="0">
                <a:latin typeface="Gill Sans MT" pitchFamily="34" charset="-18"/>
              </a:rPr>
              <a:t>build</a:t>
            </a:r>
            <a:r>
              <a:rPr lang="cs-CZ" sz="3200" dirty="0" smtClean="0">
                <a:latin typeface="Gill Sans MT" pitchFamily="34" charset="-18"/>
              </a:rPr>
              <a:t>) aplikace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95537" y="1916832"/>
          <a:ext cx="842493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Kódování – vývojové prostředí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Vývojové prostředí (IDE – </a:t>
            </a:r>
            <a:r>
              <a:rPr lang="cs-CZ" dirty="0" err="1" smtClean="0">
                <a:latin typeface="Gill Sans MT" pitchFamily="34" charset="-18"/>
              </a:rPr>
              <a:t>Integrated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Development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Environment</a:t>
            </a:r>
            <a:r>
              <a:rPr lang="cs-CZ" dirty="0" smtClean="0">
                <a:latin typeface="Gill Sans MT" pitchFamily="34" charset="-18"/>
              </a:rPr>
              <a:t> nebo SDK – Software </a:t>
            </a:r>
            <a:r>
              <a:rPr lang="cs-CZ" dirty="0" err="1" smtClean="0">
                <a:latin typeface="Gill Sans MT" pitchFamily="34" charset="-18"/>
              </a:rPr>
              <a:t>Development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Kit</a:t>
            </a:r>
            <a:r>
              <a:rPr lang="cs-CZ" dirty="0" smtClean="0">
                <a:latin typeface="Gill Sans MT" pitchFamily="34" charset="-18"/>
              </a:rPr>
              <a:t>):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editor zdrojového kódu,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kompilátor,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program pro hledání chyb (debugger),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systém pro vizuální návrh grafického uživatelského rozhraní,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 případě objektově orientovaného programování také prohlížeč objektů (</a:t>
            </a:r>
            <a:r>
              <a:rPr lang="cs-CZ" dirty="0" err="1" smtClean="0">
                <a:latin typeface="Gill Sans MT" pitchFamily="34" charset="-18"/>
              </a:rPr>
              <a:t>object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browser</a:t>
            </a:r>
            <a:r>
              <a:rPr lang="cs-CZ" dirty="0" smtClean="0">
                <a:latin typeface="Gill Sans MT" pitchFamily="34" charset="-18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Kódování – vývojové prostředí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Příklady IDE: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Microsoft </a:t>
            </a:r>
            <a:r>
              <a:rPr lang="cs-CZ" dirty="0" err="1" smtClean="0">
                <a:latin typeface="Gill Sans MT" pitchFamily="34" charset="-18"/>
              </a:rPr>
              <a:t>Visual</a:t>
            </a:r>
            <a:r>
              <a:rPr lang="cs-CZ" dirty="0" smtClean="0">
                <a:latin typeface="Gill Sans MT" pitchFamily="34" charset="-18"/>
              </a:rPr>
              <a:t> Studio (Windows), </a:t>
            </a:r>
          </a:p>
          <a:p>
            <a:pPr lvl="1"/>
            <a:r>
              <a:rPr lang="cs-CZ" dirty="0" err="1" smtClean="0">
                <a:latin typeface="Gill Sans MT" pitchFamily="34" charset="-18"/>
              </a:rPr>
              <a:t>Xcode</a:t>
            </a:r>
            <a:r>
              <a:rPr lang="cs-CZ" dirty="0" smtClean="0">
                <a:latin typeface="Gill Sans MT" pitchFamily="34" charset="-18"/>
              </a:rPr>
              <a:t> (Mac OS, </a:t>
            </a:r>
            <a:r>
              <a:rPr lang="cs-CZ" dirty="0" err="1" smtClean="0">
                <a:latin typeface="Gill Sans MT" pitchFamily="34" charset="-18"/>
              </a:rPr>
              <a:t>iOS</a:t>
            </a:r>
            <a:r>
              <a:rPr lang="cs-CZ" dirty="0" smtClean="0">
                <a:latin typeface="Gill Sans MT" pitchFamily="34" charset="-18"/>
              </a:rPr>
              <a:t>), </a:t>
            </a:r>
          </a:p>
          <a:p>
            <a:pPr lvl="1"/>
            <a:r>
              <a:rPr lang="cs-CZ" dirty="0" err="1" smtClean="0">
                <a:latin typeface="Gill Sans MT" pitchFamily="34" charset="-18"/>
              </a:rPr>
              <a:t>NetBeans</a:t>
            </a:r>
            <a:r>
              <a:rPr lang="cs-CZ" dirty="0" smtClean="0">
                <a:latin typeface="Gill Sans MT" pitchFamily="34" charset="-18"/>
              </a:rPr>
              <a:t>, </a:t>
            </a:r>
          </a:p>
          <a:p>
            <a:pPr lvl="1"/>
            <a:r>
              <a:rPr lang="cs-CZ" dirty="0" err="1" smtClean="0">
                <a:latin typeface="Gill Sans MT" pitchFamily="34" charset="-18"/>
              </a:rPr>
              <a:t>Eclipse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Testování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3 pohledy na vyvíjenou aplikaci: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Uživatelé vidí aplikaci jako černou skříňku (</a:t>
            </a:r>
            <a:r>
              <a:rPr lang="cs-CZ" dirty="0" err="1" smtClean="0">
                <a:latin typeface="Gill Sans MT" pitchFamily="34" charset="-18"/>
              </a:rPr>
              <a:t>black</a:t>
            </a:r>
            <a:r>
              <a:rPr lang="cs-CZ" dirty="0" smtClean="0">
                <a:latin typeface="Gill Sans MT" pitchFamily="34" charset="-18"/>
              </a:rPr>
              <a:t> box)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Zajímají se jen o funkcionalitu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Testeři vidí aplikaci jako šedou skříňku (</a:t>
            </a:r>
            <a:r>
              <a:rPr lang="cs-CZ" dirty="0" err="1" smtClean="0">
                <a:latin typeface="Gill Sans MT" pitchFamily="34" charset="-18"/>
              </a:rPr>
              <a:t>grey</a:t>
            </a:r>
            <a:r>
              <a:rPr lang="cs-CZ" dirty="0" smtClean="0">
                <a:latin typeface="Gill Sans MT" pitchFamily="34" charset="-18"/>
              </a:rPr>
              <a:t> box)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Sledují například, zda aplikace uvolnila všechny zdroje OS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Vývojáři vidí aplikaci jako bílou skříňku (</a:t>
            </a:r>
            <a:r>
              <a:rPr lang="cs-CZ" dirty="0" err="1" smtClean="0">
                <a:latin typeface="Gill Sans MT" pitchFamily="34" charset="-18"/>
              </a:rPr>
              <a:t>white</a:t>
            </a:r>
            <a:r>
              <a:rPr lang="cs-CZ" dirty="0" smtClean="0">
                <a:latin typeface="Gill Sans MT" pitchFamily="34" charset="-18"/>
              </a:rPr>
              <a:t> box)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Sledují i kvalitu zdrojového kódu,  návrh objektů apod.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Testování aplikace jako černé skříňky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Gill Sans MT" pitchFamily="34" charset="-18"/>
              </a:rPr>
              <a:t>Funkcionalita: 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Jaké výstupy odpovídají vstupům?</a:t>
            </a:r>
          </a:p>
          <a:p>
            <a:r>
              <a:rPr lang="cs-CZ" dirty="0" smtClean="0">
                <a:latin typeface="Gill Sans MT" pitchFamily="34" charset="-18"/>
              </a:rPr>
              <a:t>Ověření vstupních hodnot: 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Je možno zadat 30. 2. 2011?</a:t>
            </a:r>
          </a:p>
          <a:p>
            <a:r>
              <a:rPr lang="cs-CZ" dirty="0" smtClean="0">
                <a:latin typeface="Gill Sans MT" pitchFamily="34" charset="-18"/>
              </a:rPr>
              <a:t>Graficky korektní výstupy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např. tabulky</a:t>
            </a:r>
          </a:p>
          <a:p>
            <a:r>
              <a:rPr lang="cs-CZ" dirty="0" smtClean="0">
                <a:latin typeface="Gill Sans MT" pitchFamily="34" charset="-18"/>
              </a:rPr>
              <a:t>Přechody mezi stavy</a:t>
            </a:r>
          </a:p>
          <a:p>
            <a:r>
              <a:rPr lang="cs-CZ" dirty="0" smtClean="0">
                <a:latin typeface="Gill Sans MT" pitchFamily="34" charset="-18"/>
              </a:rPr>
              <a:t>Hraniční případy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31.12.,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vstupní hodnoty mimo hranice (13. měsíc)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Krychle 3"/>
          <p:cNvSpPr/>
          <p:nvPr/>
        </p:nvSpPr>
        <p:spPr>
          <a:xfrm>
            <a:off x="8316416" y="116632"/>
            <a:ext cx="720080" cy="576064"/>
          </a:xfrm>
          <a:prstGeom prst="cub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Testování aplikace jako šedé skříňky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Podobné jako u černé skříňky, ale zaměřené víc systémově než uživatelsky</a:t>
            </a:r>
          </a:p>
          <a:p>
            <a:r>
              <a:rPr lang="cs-CZ" dirty="0" smtClean="0">
                <a:latin typeface="Gill Sans MT" pitchFamily="34" charset="-18"/>
              </a:rPr>
              <a:t>Přihlašování do aplikace</a:t>
            </a:r>
          </a:p>
          <a:p>
            <a:r>
              <a:rPr lang="cs-CZ" dirty="0" smtClean="0">
                <a:latin typeface="Gill Sans MT" pitchFamily="34" charset="-18"/>
              </a:rPr>
              <a:t>Komunikace s jinými systémy – předávané soubory</a:t>
            </a:r>
          </a:p>
          <a:p>
            <a:r>
              <a:rPr lang="cs-CZ" dirty="0" smtClean="0">
                <a:latin typeface="Gill Sans MT" pitchFamily="34" charset="-18"/>
              </a:rPr>
              <a:t>Systémem přidaná kontrolní data – např. kontrolní součty v datech</a:t>
            </a:r>
          </a:p>
          <a:p>
            <a:r>
              <a:rPr lang="cs-CZ" dirty="0" smtClean="0">
                <a:latin typeface="Gill Sans MT" pitchFamily="34" charset="-18"/>
              </a:rPr>
              <a:t>Kontrola systémového prostředí po skončení aplikace – jsou zrušeny pracovní soubory, jsou uzavřeny všechny procesy?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Krychle 3"/>
          <p:cNvSpPr/>
          <p:nvPr/>
        </p:nvSpPr>
        <p:spPr>
          <a:xfrm>
            <a:off x="8316416" y="116632"/>
            <a:ext cx="720080" cy="576064"/>
          </a:xfrm>
          <a:prstGeom prst="cub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Testování aplikace jako bílé skříňky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Ke každému programu další program jako testovací</a:t>
            </a:r>
          </a:p>
          <a:p>
            <a:r>
              <a:rPr lang="cs-CZ" dirty="0" smtClean="0">
                <a:latin typeface="Gill Sans MT" pitchFamily="34" charset="-18"/>
              </a:rPr>
              <a:t>Testování všech větví programu</a:t>
            </a:r>
          </a:p>
          <a:p>
            <a:r>
              <a:rPr lang="cs-CZ" dirty="0" smtClean="0">
                <a:latin typeface="Gill Sans MT" pitchFamily="34" charset="-18"/>
              </a:rPr>
              <a:t>Chyby a odpovídající hlášení</a:t>
            </a:r>
          </a:p>
          <a:p>
            <a:r>
              <a:rPr lang="cs-CZ" dirty="0" smtClean="0">
                <a:latin typeface="Gill Sans MT" pitchFamily="34" charset="-18"/>
              </a:rPr>
              <a:t>Fungování podle dokumentace</a:t>
            </a:r>
          </a:p>
          <a:p>
            <a:r>
              <a:rPr lang="cs-CZ" dirty="0" smtClean="0">
                <a:latin typeface="Gill Sans MT" pitchFamily="34" charset="-18"/>
              </a:rPr>
              <a:t>Správná Hlášení systémových omezení – vyčerpána paměť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Krychle 3"/>
          <p:cNvSpPr/>
          <p:nvPr/>
        </p:nvSpPr>
        <p:spPr>
          <a:xfrm>
            <a:off x="8316416" y="44624"/>
            <a:ext cx="720080" cy="576064"/>
          </a:xfrm>
          <a:prstGeom prst="cub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Testy řízený vývoj aplikací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Nejprve test, pak teprve program</a:t>
            </a:r>
          </a:p>
          <a:p>
            <a:r>
              <a:rPr lang="cs-CZ" dirty="0" smtClean="0">
                <a:latin typeface="Gill Sans MT" pitchFamily="34" charset="-18"/>
              </a:rPr>
              <a:t>Často objektově orientovaný vývoj</a:t>
            </a:r>
          </a:p>
          <a:p>
            <a:r>
              <a:rPr lang="cs-CZ" dirty="0" smtClean="0">
                <a:latin typeface="Gill Sans MT" pitchFamily="34" charset="-18"/>
              </a:rPr>
              <a:t>Nejprve test prázdného objektu, pak teprve implementace metod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7489" y="4005064"/>
            <a:ext cx="7552903" cy="24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1681464"/>
            <a:ext cx="7488832" cy="2251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Iterace jako základ úspěšného vývoje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Bez iterací: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latin typeface="Gill Sans MT" pitchFamily="34" charset="-18"/>
              </a:rPr>
              <a:t>S iteracemi: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956376" y="162880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Gill Sans MT" pitchFamily="34" charset="-18"/>
              </a:rPr>
              <a:t>cíl</a:t>
            </a:r>
            <a:endParaRPr lang="cs-CZ" sz="3200" b="1" dirty="0">
              <a:latin typeface="Gill Sans MT" pitchFamily="34" charset="-18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8172400" y="38610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Gill Sans MT" pitchFamily="34" charset="-18"/>
              </a:rPr>
              <a:t>cíl</a:t>
            </a:r>
            <a:endParaRPr lang="cs-CZ" sz="3200" b="1" dirty="0">
              <a:latin typeface="Gill Sans MT" pitchFamily="34" charset="-18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740352" y="2996952"/>
            <a:ext cx="1403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Gill Sans MT" pitchFamily="34" charset="-18"/>
              </a:rPr>
              <a:t>výsledek</a:t>
            </a:r>
            <a:endParaRPr lang="cs-CZ" sz="2800" dirty="0">
              <a:latin typeface="Gill Sans MT" pitchFamily="34" charset="-18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812360" y="4293096"/>
            <a:ext cx="1403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Gill Sans MT" pitchFamily="34" charset="-18"/>
              </a:rPr>
              <a:t>výsledek</a:t>
            </a:r>
            <a:endParaRPr lang="cs-CZ" sz="2800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Distribuce Verze 1.0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Gill Sans MT" pitchFamily="34" charset="-18"/>
              </a:rPr>
              <a:t>Uzavřeno testování jako bílé skříňky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programátoři</a:t>
            </a:r>
          </a:p>
          <a:p>
            <a:r>
              <a:rPr lang="cs-CZ" dirty="0" smtClean="0">
                <a:latin typeface="Gill Sans MT" pitchFamily="34" charset="-18"/>
              </a:rPr>
              <a:t>Uzavřeno testování jako šedé skříňky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tester</a:t>
            </a:r>
          </a:p>
          <a:p>
            <a:r>
              <a:rPr lang="cs-CZ" dirty="0" smtClean="0">
                <a:latin typeface="Gill Sans MT" pitchFamily="34" charset="-18"/>
              </a:rPr>
              <a:t>Uzavřeno testování jako černé skříňky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zadavatel požadavků – případů užití</a:t>
            </a:r>
          </a:p>
          <a:p>
            <a:r>
              <a:rPr lang="cs-CZ" dirty="0" smtClean="0">
                <a:latin typeface="Gill Sans MT" pitchFamily="34" charset="-18"/>
              </a:rPr>
              <a:t>Finální sestavení a distribuce Verze 1.0 zákazníkovi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pro Windows soubor .</a:t>
            </a:r>
            <a:r>
              <a:rPr lang="cs-CZ" dirty="0" err="1" smtClean="0">
                <a:latin typeface="Gill Sans MT" pitchFamily="34" charset="-18"/>
              </a:rPr>
              <a:t>msi</a:t>
            </a:r>
            <a:r>
              <a:rPr lang="cs-CZ" dirty="0" smtClean="0">
                <a:latin typeface="Gill Sans MT" pitchFamily="34" charset="-18"/>
              </a:rPr>
              <a:t> – Microsoft </a:t>
            </a:r>
            <a:r>
              <a:rPr lang="cs-CZ" dirty="0" err="1" smtClean="0">
                <a:latin typeface="Gill Sans MT" pitchFamily="34" charset="-18"/>
              </a:rPr>
              <a:t>Installer</a:t>
            </a:r>
            <a:r>
              <a:rPr lang="cs-CZ" dirty="0" smtClean="0">
                <a:latin typeface="Gill Sans MT" pitchFamily="34" charset="-18"/>
              </a:rPr>
              <a:t> nyní Windows </a:t>
            </a:r>
            <a:r>
              <a:rPr lang="cs-CZ" dirty="0" err="1" smtClean="0">
                <a:latin typeface="Gill Sans MT" pitchFamily="34" charset="-18"/>
              </a:rPr>
              <a:t>Installer</a:t>
            </a:r>
            <a:endParaRPr lang="cs-CZ" dirty="0" smtClean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Zahájení iterací pro Verzi 2.0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8153400" cy="9906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Iterace je víc než proces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115616" y="2132856"/>
          <a:ext cx="8064896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8153400" cy="9906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4 kroky iterace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Požadavky – analýza požadavků zákazníka</a:t>
            </a:r>
          </a:p>
          <a:p>
            <a:r>
              <a:rPr lang="cs-CZ" dirty="0" smtClean="0">
                <a:latin typeface="Gill Sans MT" pitchFamily="34" charset="-18"/>
              </a:rPr>
              <a:t>Návrh řešení</a:t>
            </a:r>
          </a:p>
          <a:p>
            <a:r>
              <a:rPr lang="cs-CZ" dirty="0" smtClean="0">
                <a:latin typeface="Gill Sans MT" pitchFamily="34" charset="-18"/>
              </a:rPr>
              <a:t>Kódování – programování</a:t>
            </a:r>
          </a:p>
          <a:p>
            <a:r>
              <a:rPr lang="cs-CZ" dirty="0" smtClean="0">
                <a:latin typeface="Gill Sans MT" pitchFamily="34" charset="-18"/>
              </a:rPr>
              <a:t>Testování – ověřování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/>
        </p:nvGraphicFramePr>
        <p:xfrm>
          <a:off x="827584" y="4149080"/>
          <a:ext cx="7704856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Každá iterace je mini-projekt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79513" y="2032248"/>
          <a:ext cx="2520280" cy="1324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1" name="Zástupný symbol pro obsah 3"/>
          <p:cNvGraphicFramePr>
            <a:graphicFrameLocks/>
          </p:cNvGraphicFramePr>
          <p:nvPr/>
        </p:nvGraphicFramePr>
        <p:xfrm>
          <a:off x="3059832" y="2032248"/>
          <a:ext cx="2520280" cy="1324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2" name="Zástupný symbol pro obsah 3"/>
          <p:cNvGraphicFramePr>
            <a:graphicFrameLocks/>
          </p:cNvGraphicFramePr>
          <p:nvPr/>
        </p:nvGraphicFramePr>
        <p:xfrm>
          <a:off x="6012160" y="1988840"/>
          <a:ext cx="2520280" cy="1324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pSp>
        <p:nvGrpSpPr>
          <p:cNvPr id="27" name="Skupina 26"/>
          <p:cNvGrpSpPr/>
          <p:nvPr/>
        </p:nvGrpSpPr>
        <p:grpSpPr>
          <a:xfrm>
            <a:off x="2195736" y="3645024"/>
            <a:ext cx="1296144" cy="864096"/>
            <a:chOff x="2195736" y="3645024"/>
            <a:chExt cx="1296144" cy="864096"/>
          </a:xfrm>
        </p:grpSpPr>
        <p:sp>
          <p:nvSpPr>
            <p:cNvPr id="6" name="Krychle 5"/>
            <p:cNvSpPr/>
            <p:nvPr/>
          </p:nvSpPr>
          <p:spPr>
            <a:xfrm>
              <a:off x="2195736" y="3645024"/>
              <a:ext cx="1224136" cy="864096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2267744" y="3861048"/>
              <a:ext cx="12241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fungující</a:t>
              </a:r>
            </a:p>
            <a:p>
              <a:r>
                <a:rPr lang="cs-CZ" dirty="0" smtClean="0">
                  <a:latin typeface="Gill Sans MT" pitchFamily="34" charset="-18"/>
                </a:rPr>
                <a:t>SW</a:t>
              </a:r>
              <a:endParaRPr lang="cs-CZ" dirty="0">
                <a:latin typeface="Gill Sans MT" pitchFamily="34" charset="-18"/>
              </a:endParaRPr>
            </a:p>
          </p:txBody>
        </p:sp>
      </p:grpSp>
      <p:grpSp>
        <p:nvGrpSpPr>
          <p:cNvPr id="28" name="Skupina 27"/>
          <p:cNvGrpSpPr/>
          <p:nvPr/>
        </p:nvGrpSpPr>
        <p:grpSpPr>
          <a:xfrm>
            <a:off x="5076056" y="3645024"/>
            <a:ext cx="1296144" cy="864096"/>
            <a:chOff x="2195736" y="3645024"/>
            <a:chExt cx="1296144" cy="864096"/>
          </a:xfrm>
        </p:grpSpPr>
        <p:sp>
          <p:nvSpPr>
            <p:cNvPr id="29" name="Krychle 28"/>
            <p:cNvSpPr/>
            <p:nvPr/>
          </p:nvSpPr>
          <p:spPr>
            <a:xfrm>
              <a:off x="2195736" y="3645024"/>
              <a:ext cx="1224136" cy="864096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30" name="TextovéPole 29"/>
            <p:cNvSpPr txBox="1"/>
            <p:nvPr/>
          </p:nvSpPr>
          <p:spPr>
            <a:xfrm>
              <a:off x="2267744" y="3861048"/>
              <a:ext cx="12241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fungující</a:t>
              </a:r>
            </a:p>
            <a:p>
              <a:r>
                <a:rPr lang="cs-CZ" dirty="0" smtClean="0">
                  <a:latin typeface="Gill Sans MT" pitchFamily="34" charset="-18"/>
                </a:rPr>
                <a:t>SW</a:t>
              </a:r>
              <a:endParaRPr lang="cs-CZ" dirty="0">
                <a:latin typeface="Gill Sans MT" pitchFamily="34" charset="-18"/>
              </a:endParaRPr>
            </a:p>
          </p:txBody>
        </p:sp>
      </p:grpSp>
      <p:grpSp>
        <p:nvGrpSpPr>
          <p:cNvPr id="31" name="Skupina 30"/>
          <p:cNvGrpSpPr/>
          <p:nvPr/>
        </p:nvGrpSpPr>
        <p:grpSpPr>
          <a:xfrm>
            <a:off x="7884368" y="3645024"/>
            <a:ext cx="1296144" cy="864096"/>
            <a:chOff x="2195736" y="3645024"/>
            <a:chExt cx="1296144" cy="864096"/>
          </a:xfrm>
        </p:grpSpPr>
        <p:sp>
          <p:nvSpPr>
            <p:cNvPr id="32" name="Krychle 31"/>
            <p:cNvSpPr/>
            <p:nvPr/>
          </p:nvSpPr>
          <p:spPr>
            <a:xfrm>
              <a:off x="2195736" y="3645024"/>
              <a:ext cx="1224136" cy="864096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33" name="TextovéPole 32"/>
            <p:cNvSpPr txBox="1"/>
            <p:nvPr/>
          </p:nvSpPr>
          <p:spPr>
            <a:xfrm>
              <a:off x="2267744" y="3861048"/>
              <a:ext cx="12241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Gill Sans MT" pitchFamily="34" charset="-18"/>
                </a:rPr>
                <a:t>fungující</a:t>
              </a:r>
            </a:p>
            <a:p>
              <a:r>
                <a:rPr lang="cs-CZ" dirty="0" smtClean="0">
                  <a:latin typeface="Gill Sans MT" pitchFamily="34" charset="-18"/>
                </a:rPr>
                <a:t>SW</a:t>
              </a:r>
              <a:endParaRPr lang="cs-CZ" dirty="0">
                <a:latin typeface="Gill Sans MT" pitchFamily="34" charset="-18"/>
              </a:endParaRPr>
            </a:p>
          </p:txBody>
        </p:sp>
      </p:grpSp>
      <p:sp>
        <p:nvSpPr>
          <p:cNvPr id="38" name="Volný tvar 37"/>
          <p:cNvSpPr/>
          <p:nvPr/>
        </p:nvSpPr>
        <p:spPr>
          <a:xfrm>
            <a:off x="1931213" y="2647012"/>
            <a:ext cx="885139" cy="1334486"/>
          </a:xfrm>
          <a:custGeom>
            <a:avLst/>
            <a:gdLst>
              <a:gd name="connsiteX0" fmla="*/ 768096 w 885139"/>
              <a:gd name="connsiteY0" fmla="*/ 15721 h 1334486"/>
              <a:gd name="connsiteX1" fmla="*/ 797357 w 885139"/>
              <a:gd name="connsiteY1" fmla="*/ 1090 h 1334486"/>
              <a:gd name="connsiteX2" fmla="*/ 819302 w 885139"/>
              <a:gd name="connsiteY2" fmla="*/ 8406 h 1334486"/>
              <a:gd name="connsiteX3" fmla="*/ 848563 w 885139"/>
              <a:gd name="connsiteY3" fmla="*/ 15721 h 1334486"/>
              <a:gd name="connsiteX4" fmla="*/ 877824 w 885139"/>
              <a:gd name="connsiteY4" fmla="*/ 81558 h 1334486"/>
              <a:gd name="connsiteX5" fmla="*/ 885139 w 885139"/>
              <a:gd name="connsiteY5" fmla="*/ 103503 h 1334486"/>
              <a:gd name="connsiteX6" fmla="*/ 877824 w 885139"/>
              <a:gd name="connsiteY6" fmla="*/ 169340 h 1334486"/>
              <a:gd name="connsiteX7" fmla="*/ 863193 w 885139"/>
              <a:gd name="connsiteY7" fmla="*/ 213231 h 1334486"/>
              <a:gd name="connsiteX8" fmla="*/ 855878 w 885139"/>
              <a:gd name="connsiteY8" fmla="*/ 235177 h 1334486"/>
              <a:gd name="connsiteX9" fmla="*/ 848563 w 885139"/>
              <a:gd name="connsiteY9" fmla="*/ 257122 h 1334486"/>
              <a:gd name="connsiteX10" fmla="*/ 841248 w 885139"/>
              <a:gd name="connsiteY10" fmla="*/ 279068 h 1334486"/>
              <a:gd name="connsiteX11" fmla="*/ 826617 w 885139"/>
              <a:gd name="connsiteY11" fmla="*/ 293698 h 1334486"/>
              <a:gd name="connsiteX12" fmla="*/ 819302 w 885139"/>
              <a:gd name="connsiteY12" fmla="*/ 315644 h 1334486"/>
              <a:gd name="connsiteX13" fmla="*/ 797357 w 885139"/>
              <a:gd name="connsiteY13" fmla="*/ 330274 h 1334486"/>
              <a:gd name="connsiteX14" fmla="*/ 782726 w 885139"/>
              <a:gd name="connsiteY14" fmla="*/ 344905 h 1334486"/>
              <a:gd name="connsiteX15" fmla="*/ 753465 w 885139"/>
              <a:gd name="connsiteY15" fmla="*/ 381481 h 1334486"/>
              <a:gd name="connsiteX16" fmla="*/ 731520 w 885139"/>
              <a:gd name="connsiteY16" fmla="*/ 396111 h 1334486"/>
              <a:gd name="connsiteX17" fmla="*/ 716889 w 885139"/>
              <a:gd name="connsiteY17" fmla="*/ 410742 h 1334486"/>
              <a:gd name="connsiteX18" fmla="*/ 694944 w 885139"/>
              <a:gd name="connsiteY18" fmla="*/ 425372 h 1334486"/>
              <a:gd name="connsiteX19" fmla="*/ 643737 w 885139"/>
              <a:gd name="connsiteY19" fmla="*/ 461948 h 1334486"/>
              <a:gd name="connsiteX20" fmla="*/ 621792 w 885139"/>
              <a:gd name="connsiteY20" fmla="*/ 476578 h 1334486"/>
              <a:gd name="connsiteX21" fmla="*/ 577901 w 885139"/>
              <a:gd name="connsiteY21" fmla="*/ 491209 h 1334486"/>
              <a:gd name="connsiteX22" fmla="*/ 563270 w 885139"/>
              <a:gd name="connsiteY22" fmla="*/ 505839 h 1334486"/>
              <a:gd name="connsiteX23" fmla="*/ 519379 w 885139"/>
              <a:gd name="connsiteY23" fmla="*/ 520470 h 1334486"/>
              <a:gd name="connsiteX24" fmla="*/ 460857 w 885139"/>
              <a:gd name="connsiteY24" fmla="*/ 571676 h 1334486"/>
              <a:gd name="connsiteX25" fmla="*/ 402336 w 885139"/>
              <a:gd name="connsiteY25" fmla="*/ 622882 h 1334486"/>
              <a:gd name="connsiteX26" fmla="*/ 380390 w 885139"/>
              <a:gd name="connsiteY26" fmla="*/ 630198 h 1334486"/>
              <a:gd name="connsiteX27" fmla="*/ 336499 w 885139"/>
              <a:gd name="connsiteY27" fmla="*/ 659458 h 1334486"/>
              <a:gd name="connsiteX28" fmla="*/ 292608 w 885139"/>
              <a:gd name="connsiteY28" fmla="*/ 674089 h 1334486"/>
              <a:gd name="connsiteX29" fmla="*/ 256032 w 885139"/>
              <a:gd name="connsiteY29" fmla="*/ 696034 h 1334486"/>
              <a:gd name="connsiteX30" fmla="*/ 241401 w 885139"/>
              <a:gd name="connsiteY30" fmla="*/ 710665 h 1334486"/>
              <a:gd name="connsiteX31" fmla="*/ 219456 w 885139"/>
              <a:gd name="connsiteY31" fmla="*/ 725295 h 1334486"/>
              <a:gd name="connsiteX32" fmla="*/ 204825 w 885139"/>
              <a:gd name="connsiteY32" fmla="*/ 739926 h 1334486"/>
              <a:gd name="connsiteX33" fmla="*/ 182880 w 885139"/>
              <a:gd name="connsiteY33" fmla="*/ 754556 h 1334486"/>
              <a:gd name="connsiteX34" fmla="*/ 131673 w 885139"/>
              <a:gd name="connsiteY34" fmla="*/ 798447 h 1334486"/>
              <a:gd name="connsiteX35" fmla="*/ 102413 w 885139"/>
              <a:gd name="connsiteY35" fmla="*/ 835023 h 1334486"/>
              <a:gd name="connsiteX36" fmla="*/ 95097 w 885139"/>
              <a:gd name="connsiteY36" fmla="*/ 856969 h 1334486"/>
              <a:gd name="connsiteX37" fmla="*/ 65837 w 885139"/>
              <a:gd name="connsiteY37" fmla="*/ 900860 h 1334486"/>
              <a:gd name="connsiteX38" fmla="*/ 58521 w 885139"/>
              <a:gd name="connsiteY38" fmla="*/ 922806 h 1334486"/>
              <a:gd name="connsiteX39" fmla="*/ 29261 w 885139"/>
              <a:gd name="connsiteY39" fmla="*/ 959382 h 1334486"/>
              <a:gd name="connsiteX40" fmla="*/ 7315 w 885139"/>
              <a:gd name="connsiteY40" fmla="*/ 1025218 h 1334486"/>
              <a:gd name="connsiteX41" fmla="*/ 0 w 885139"/>
              <a:gd name="connsiteY41" fmla="*/ 1047164 h 1334486"/>
              <a:gd name="connsiteX42" fmla="*/ 7315 w 885139"/>
              <a:gd name="connsiteY42" fmla="*/ 1105686 h 1334486"/>
              <a:gd name="connsiteX43" fmla="*/ 21945 w 885139"/>
              <a:gd name="connsiteY43" fmla="*/ 1156892 h 1334486"/>
              <a:gd name="connsiteX44" fmla="*/ 43891 w 885139"/>
              <a:gd name="connsiteY44" fmla="*/ 1237359 h 1334486"/>
              <a:gd name="connsiteX45" fmla="*/ 58521 w 885139"/>
              <a:gd name="connsiteY45" fmla="*/ 1251990 h 1334486"/>
              <a:gd name="connsiteX46" fmla="*/ 65837 w 885139"/>
              <a:gd name="connsiteY46" fmla="*/ 1273935 h 1334486"/>
              <a:gd name="connsiteX47" fmla="*/ 102413 w 885139"/>
              <a:gd name="connsiteY47" fmla="*/ 1303196 h 1334486"/>
              <a:gd name="connsiteX48" fmla="*/ 117043 w 885139"/>
              <a:gd name="connsiteY48" fmla="*/ 1325142 h 1334486"/>
              <a:gd name="connsiteX49" fmla="*/ 138989 w 885139"/>
              <a:gd name="connsiteY49" fmla="*/ 1332457 h 1334486"/>
              <a:gd name="connsiteX50" fmla="*/ 248717 w 885139"/>
              <a:gd name="connsiteY50" fmla="*/ 1332457 h 1334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885139" h="1334486">
                <a:moveTo>
                  <a:pt x="768096" y="15721"/>
                </a:moveTo>
                <a:cubicBezTo>
                  <a:pt x="777850" y="10844"/>
                  <a:pt x="786562" y="2632"/>
                  <a:pt x="797357" y="1090"/>
                </a:cubicBezTo>
                <a:cubicBezTo>
                  <a:pt x="804990" y="0"/>
                  <a:pt x="811888" y="6288"/>
                  <a:pt x="819302" y="8406"/>
                </a:cubicBezTo>
                <a:cubicBezTo>
                  <a:pt x="828969" y="11168"/>
                  <a:pt x="838809" y="13283"/>
                  <a:pt x="848563" y="15721"/>
                </a:cubicBezTo>
                <a:cubicBezTo>
                  <a:pt x="871747" y="50498"/>
                  <a:pt x="860413" y="29326"/>
                  <a:pt x="877824" y="81558"/>
                </a:cubicBezTo>
                <a:lnTo>
                  <a:pt x="885139" y="103503"/>
                </a:lnTo>
                <a:cubicBezTo>
                  <a:pt x="882701" y="125449"/>
                  <a:pt x="882154" y="147688"/>
                  <a:pt x="877824" y="169340"/>
                </a:cubicBezTo>
                <a:cubicBezTo>
                  <a:pt x="874799" y="184462"/>
                  <a:pt x="868070" y="198601"/>
                  <a:pt x="863193" y="213231"/>
                </a:cubicBezTo>
                <a:lnTo>
                  <a:pt x="855878" y="235177"/>
                </a:lnTo>
                <a:lnTo>
                  <a:pt x="848563" y="257122"/>
                </a:lnTo>
                <a:cubicBezTo>
                  <a:pt x="846125" y="264437"/>
                  <a:pt x="846701" y="273616"/>
                  <a:pt x="841248" y="279068"/>
                </a:cubicBezTo>
                <a:lnTo>
                  <a:pt x="826617" y="293698"/>
                </a:lnTo>
                <a:cubicBezTo>
                  <a:pt x="824179" y="301013"/>
                  <a:pt x="824119" y="309623"/>
                  <a:pt x="819302" y="315644"/>
                </a:cubicBezTo>
                <a:cubicBezTo>
                  <a:pt x="813810" y="322509"/>
                  <a:pt x="804222" y="324782"/>
                  <a:pt x="797357" y="330274"/>
                </a:cubicBezTo>
                <a:cubicBezTo>
                  <a:pt x="791971" y="334583"/>
                  <a:pt x="787035" y="339519"/>
                  <a:pt x="782726" y="344905"/>
                </a:cubicBezTo>
                <a:cubicBezTo>
                  <a:pt x="765827" y="366029"/>
                  <a:pt x="773091" y="365780"/>
                  <a:pt x="753465" y="381481"/>
                </a:cubicBezTo>
                <a:cubicBezTo>
                  <a:pt x="746600" y="386973"/>
                  <a:pt x="738385" y="390619"/>
                  <a:pt x="731520" y="396111"/>
                </a:cubicBezTo>
                <a:cubicBezTo>
                  <a:pt x="726134" y="400420"/>
                  <a:pt x="722275" y="406433"/>
                  <a:pt x="716889" y="410742"/>
                </a:cubicBezTo>
                <a:cubicBezTo>
                  <a:pt x="710024" y="416234"/>
                  <a:pt x="701619" y="419651"/>
                  <a:pt x="694944" y="425372"/>
                </a:cubicBezTo>
                <a:cubicBezTo>
                  <a:pt x="650764" y="463241"/>
                  <a:pt x="684061" y="448507"/>
                  <a:pt x="643737" y="461948"/>
                </a:cubicBezTo>
                <a:cubicBezTo>
                  <a:pt x="636422" y="466825"/>
                  <a:pt x="629826" y="473007"/>
                  <a:pt x="621792" y="476578"/>
                </a:cubicBezTo>
                <a:cubicBezTo>
                  <a:pt x="607699" y="482841"/>
                  <a:pt x="577901" y="491209"/>
                  <a:pt x="577901" y="491209"/>
                </a:cubicBezTo>
                <a:cubicBezTo>
                  <a:pt x="573024" y="496086"/>
                  <a:pt x="569439" y="502755"/>
                  <a:pt x="563270" y="505839"/>
                </a:cubicBezTo>
                <a:cubicBezTo>
                  <a:pt x="549476" y="512736"/>
                  <a:pt x="519379" y="520470"/>
                  <a:pt x="519379" y="520470"/>
                </a:cubicBezTo>
                <a:cubicBezTo>
                  <a:pt x="476586" y="563263"/>
                  <a:pt x="497149" y="547482"/>
                  <a:pt x="460857" y="571676"/>
                </a:cubicBezTo>
                <a:cubicBezTo>
                  <a:pt x="443788" y="597281"/>
                  <a:pt x="438914" y="610688"/>
                  <a:pt x="402336" y="622882"/>
                </a:cubicBezTo>
                <a:cubicBezTo>
                  <a:pt x="395021" y="625321"/>
                  <a:pt x="387131" y="626453"/>
                  <a:pt x="380390" y="630198"/>
                </a:cubicBezTo>
                <a:cubicBezTo>
                  <a:pt x="365019" y="638737"/>
                  <a:pt x="353180" y="653897"/>
                  <a:pt x="336499" y="659458"/>
                </a:cubicBezTo>
                <a:lnTo>
                  <a:pt x="292608" y="674089"/>
                </a:lnTo>
                <a:cubicBezTo>
                  <a:pt x="255533" y="711162"/>
                  <a:pt x="303516" y="667543"/>
                  <a:pt x="256032" y="696034"/>
                </a:cubicBezTo>
                <a:cubicBezTo>
                  <a:pt x="250118" y="699583"/>
                  <a:pt x="246787" y="706356"/>
                  <a:pt x="241401" y="710665"/>
                </a:cubicBezTo>
                <a:cubicBezTo>
                  <a:pt x="234536" y="716157"/>
                  <a:pt x="226321" y="719803"/>
                  <a:pt x="219456" y="725295"/>
                </a:cubicBezTo>
                <a:cubicBezTo>
                  <a:pt x="214070" y="729604"/>
                  <a:pt x="210211" y="735617"/>
                  <a:pt x="204825" y="739926"/>
                </a:cubicBezTo>
                <a:cubicBezTo>
                  <a:pt x="197960" y="745418"/>
                  <a:pt x="189555" y="748835"/>
                  <a:pt x="182880" y="754556"/>
                </a:cubicBezTo>
                <a:cubicBezTo>
                  <a:pt x="120799" y="807768"/>
                  <a:pt x="182052" y="764862"/>
                  <a:pt x="131673" y="798447"/>
                </a:cubicBezTo>
                <a:cubicBezTo>
                  <a:pt x="113287" y="853607"/>
                  <a:pt x="140227" y="787756"/>
                  <a:pt x="102413" y="835023"/>
                </a:cubicBezTo>
                <a:cubicBezTo>
                  <a:pt x="97596" y="841044"/>
                  <a:pt x="98842" y="850228"/>
                  <a:pt x="95097" y="856969"/>
                </a:cubicBezTo>
                <a:cubicBezTo>
                  <a:pt x="86558" y="872340"/>
                  <a:pt x="71398" y="884179"/>
                  <a:pt x="65837" y="900860"/>
                </a:cubicBezTo>
                <a:cubicBezTo>
                  <a:pt x="63398" y="908175"/>
                  <a:pt x="61970" y="915909"/>
                  <a:pt x="58521" y="922806"/>
                </a:cubicBezTo>
                <a:cubicBezTo>
                  <a:pt x="49293" y="941261"/>
                  <a:pt x="42868" y="945774"/>
                  <a:pt x="29261" y="959382"/>
                </a:cubicBezTo>
                <a:lnTo>
                  <a:pt x="7315" y="1025218"/>
                </a:lnTo>
                <a:lnTo>
                  <a:pt x="0" y="1047164"/>
                </a:lnTo>
                <a:cubicBezTo>
                  <a:pt x="2438" y="1066671"/>
                  <a:pt x="4083" y="1086294"/>
                  <a:pt x="7315" y="1105686"/>
                </a:cubicBezTo>
                <a:cubicBezTo>
                  <a:pt x="14154" y="1146720"/>
                  <a:pt x="13251" y="1122116"/>
                  <a:pt x="21945" y="1156892"/>
                </a:cubicBezTo>
                <a:cubicBezTo>
                  <a:pt x="25754" y="1172128"/>
                  <a:pt x="33431" y="1226898"/>
                  <a:pt x="43891" y="1237359"/>
                </a:cubicBezTo>
                <a:lnTo>
                  <a:pt x="58521" y="1251990"/>
                </a:lnTo>
                <a:cubicBezTo>
                  <a:pt x="60960" y="1259305"/>
                  <a:pt x="61870" y="1267323"/>
                  <a:pt x="65837" y="1273935"/>
                </a:cubicBezTo>
                <a:cubicBezTo>
                  <a:pt x="72788" y="1285520"/>
                  <a:pt x="92442" y="1296549"/>
                  <a:pt x="102413" y="1303196"/>
                </a:cubicBezTo>
                <a:cubicBezTo>
                  <a:pt x="107290" y="1310511"/>
                  <a:pt x="110178" y="1319650"/>
                  <a:pt x="117043" y="1325142"/>
                </a:cubicBezTo>
                <a:cubicBezTo>
                  <a:pt x="123064" y="1329959"/>
                  <a:pt x="131290" y="1332029"/>
                  <a:pt x="138989" y="1332457"/>
                </a:cubicBezTo>
                <a:cubicBezTo>
                  <a:pt x="175509" y="1334486"/>
                  <a:pt x="212141" y="1332457"/>
                  <a:pt x="248717" y="1332457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Volný tvar 38"/>
          <p:cNvSpPr/>
          <p:nvPr/>
        </p:nvSpPr>
        <p:spPr>
          <a:xfrm>
            <a:off x="2904134" y="2775920"/>
            <a:ext cx="718593" cy="1298646"/>
          </a:xfrm>
          <a:custGeom>
            <a:avLst/>
            <a:gdLst>
              <a:gd name="connsiteX0" fmla="*/ 431597 w 718593"/>
              <a:gd name="connsiteY0" fmla="*/ 1298646 h 1298646"/>
              <a:gd name="connsiteX1" fmla="*/ 468173 w 718593"/>
              <a:gd name="connsiteY1" fmla="*/ 1291331 h 1298646"/>
              <a:gd name="connsiteX2" fmla="*/ 490119 w 718593"/>
              <a:gd name="connsiteY2" fmla="*/ 1284016 h 1298646"/>
              <a:gd name="connsiteX3" fmla="*/ 548640 w 718593"/>
              <a:gd name="connsiteY3" fmla="*/ 1269386 h 1298646"/>
              <a:gd name="connsiteX4" fmla="*/ 548640 w 718593"/>
              <a:gd name="connsiteY4" fmla="*/ 1269386 h 1298646"/>
              <a:gd name="connsiteX5" fmla="*/ 585216 w 718593"/>
              <a:gd name="connsiteY5" fmla="*/ 1262070 h 1298646"/>
              <a:gd name="connsiteX6" fmla="*/ 629108 w 718593"/>
              <a:gd name="connsiteY6" fmla="*/ 1247440 h 1298646"/>
              <a:gd name="connsiteX7" fmla="*/ 651053 w 718593"/>
              <a:gd name="connsiteY7" fmla="*/ 1240125 h 1298646"/>
              <a:gd name="connsiteX8" fmla="*/ 665684 w 718593"/>
              <a:gd name="connsiteY8" fmla="*/ 1225494 h 1298646"/>
              <a:gd name="connsiteX9" fmla="*/ 687629 w 718593"/>
              <a:gd name="connsiteY9" fmla="*/ 1210864 h 1298646"/>
              <a:gd name="connsiteX10" fmla="*/ 702260 w 718593"/>
              <a:gd name="connsiteY10" fmla="*/ 1188918 h 1298646"/>
              <a:gd name="connsiteX11" fmla="*/ 716890 w 718593"/>
              <a:gd name="connsiteY11" fmla="*/ 1145027 h 1298646"/>
              <a:gd name="connsiteX12" fmla="*/ 709575 w 718593"/>
              <a:gd name="connsiteY12" fmla="*/ 1079190 h 1298646"/>
              <a:gd name="connsiteX13" fmla="*/ 687629 w 718593"/>
              <a:gd name="connsiteY13" fmla="*/ 1042614 h 1298646"/>
              <a:gd name="connsiteX14" fmla="*/ 658368 w 718593"/>
              <a:gd name="connsiteY14" fmla="*/ 1006038 h 1298646"/>
              <a:gd name="connsiteX15" fmla="*/ 636423 w 718593"/>
              <a:gd name="connsiteY15" fmla="*/ 998723 h 1298646"/>
              <a:gd name="connsiteX16" fmla="*/ 607162 w 718593"/>
              <a:gd name="connsiteY16" fmla="*/ 969462 h 1298646"/>
              <a:gd name="connsiteX17" fmla="*/ 563271 w 718593"/>
              <a:gd name="connsiteY17" fmla="*/ 940202 h 1298646"/>
              <a:gd name="connsiteX18" fmla="*/ 548640 w 718593"/>
              <a:gd name="connsiteY18" fmla="*/ 925571 h 1298646"/>
              <a:gd name="connsiteX19" fmla="*/ 526695 w 718593"/>
              <a:gd name="connsiteY19" fmla="*/ 910941 h 1298646"/>
              <a:gd name="connsiteX20" fmla="*/ 497434 w 718593"/>
              <a:gd name="connsiteY20" fmla="*/ 874365 h 1298646"/>
              <a:gd name="connsiteX21" fmla="*/ 424282 w 718593"/>
              <a:gd name="connsiteY21" fmla="*/ 815843 h 1298646"/>
              <a:gd name="connsiteX22" fmla="*/ 402336 w 718593"/>
              <a:gd name="connsiteY22" fmla="*/ 808528 h 1298646"/>
              <a:gd name="connsiteX23" fmla="*/ 380391 w 718593"/>
              <a:gd name="connsiteY23" fmla="*/ 793898 h 1298646"/>
              <a:gd name="connsiteX24" fmla="*/ 358445 w 718593"/>
              <a:gd name="connsiteY24" fmla="*/ 786582 h 1298646"/>
              <a:gd name="connsiteX25" fmla="*/ 314554 w 718593"/>
              <a:gd name="connsiteY25" fmla="*/ 757322 h 1298646"/>
              <a:gd name="connsiteX26" fmla="*/ 292608 w 718593"/>
              <a:gd name="connsiteY26" fmla="*/ 750006 h 1298646"/>
              <a:gd name="connsiteX27" fmla="*/ 241402 w 718593"/>
              <a:gd name="connsiteY27" fmla="*/ 706115 h 1298646"/>
              <a:gd name="connsiteX28" fmla="*/ 204826 w 718593"/>
              <a:gd name="connsiteY28" fmla="*/ 676854 h 1298646"/>
              <a:gd name="connsiteX29" fmla="*/ 182880 w 718593"/>
              <a:gd name="connsiteY29" fmla="*/ 662224 h 1298646"/>
              <a:gd name="connsiteX30" fmla="*/ 153620 w 718593"/>
              <a:gd name="connsiteY30" fmla="*/ 618333 h 1298646"/>
              <a:gd name="connsiteX31" fmla="*/ 138989 w 718593"/>
              <a:gd name="connsiteY31" fmla="*/ 603702 h 1298646"/>
              <a:gd name="connsiteX32" fmla="*/ 124359 w 718593"/>
              <a:gd name="connsiteY32" fmla="*/ 581757 h 1298646"/>
              <a:gd name="connsiteX33" fmla="*/ 109728 w 718593"/>
              <a:gd name="connsiteY33" fmla="*/ 567126 h 1298646"/>
              <a:gd name="connsiteX34" fmla="*/ 95098 w 718593"/>
              <a:gd name="connsiteY34" fmla="*/ 545181 h 1298646"/>
              <a:gd name="connsiteX35" fmla="*/ 51207 w 718593"/>
              <a:gd name="connsiteY35" fmla="*/ 493974 h 1298646"/>
              <a:gd name="connsiteX36" fmla="*/ 29261 w 718593"/>
              <a:gd name="connsiteY36" fmla="*/ 428138 h 1298646"/>
              <a:gd name="connsiteX37" fmla="*/ 21946 w 718593"/>
              <a:gd name="connsiteY37" fmla="*/ 406192 h 1298646"/>
              <a:gd name="connsiteX38" fmla="*/ 0 w 718593"/>
              <a:gd name="connsiteY38" fmla="*/ 362301 h 1298646"/>
              <a:gd name="connsiteX39" fmla="*/ 7316 w 718593"/>
              <a:gd name="connsiteY39" fmla="*/ 186736 h 1298646"/>
              <a:gd name="connsiteX40" fmla="*/ 29261 w 718593"/>
              <a:gd name="connsiteY40" fmla="*/ 113584 h 1298646"/>
              <a:gd name="connsiteX41" fmla="*/ 51207 w 718593"/>
              <a:gd name="connsiteY41" fmla="*/ 77008 h 1298646"/>
              <a:gd name="connsiteX42" fmla="*/ 102413 w 718593"/>
              <a:gd name="connsiteY42" fmla="*/ 18486 h 1298646"/>
              <a:gd name="connsiteX43" fmla="*/ 131674 w 718593"/>
              <a:gd name="connsiteY43" fmla="*/ 11171 h 1298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718593" h="1298646">
                <a:moveTo>
                  <a:pt x="431597" y="1298646"/>
                </a:moveTo>
                <a:cubicBezTo>
                  <a:pt x="443789" y="1296208"/>
                  <a:pt x="456111" y="1294346"/>
                  <a:pt x="468173" y="1291331"/>
                </a:cubicBezTo>
                <a:cubicBezTo>
                  <a:pt x="475654" y="1289461"/>
                  <a:pt x="482680" y="1286045"/>
                  <a:pt x="490119" y="1284016"/>
                </a:cubicBezTo>
                <a:cubicBezTo>
                  <a:pt x="509518" y="1278726"/>
                  <a:pt x="529133" y="1274263"/>
                  <a:pt x="548640" y="1269386"/>
                </a:cubicBezTo>
                <a:lnTo>
                  <a:pt x="548640" y="1269386"/>
                </a:lnTo>
                <a:cubicBezTo>
                  <a:pt x="560832" y="1266947"/>
                  <a:pt x="573221" y="1265341"/>
                  <a:pt x="585216" y="1262070"/>
                </a:cubicBezTo>
                <a:cubicBezTo>
                  <a:pt x="600095" y="1258012"/>
                  <a:pt x="614477" y="1252317"/>
                  <a:pt x="629108" y="1247440"/>
                </a:cubicBezTo>
                <a:lnTo>
                  <a:pt x="651053" y="1240125"/>
                </a:lnTo>
                <a:cubicBezTo>
                  <a:pt x="655930" y="1235248"/>
                  <a:pt x="660298" y="1229803"/>
                  <a:pt x="665684" y="1225494"/>
                </a:cubicBezTo>
                <a:cubicBezTo>
                  <a:pt x="672549" y="1220002"/>
                  <a:pt x="681412" y="1217081"/>
                  <a:pt x="687629" y="1210864"/>
                </a:cubicBezTo>
                <a:cubicBezTo>
                  <a:pt x="693846" y="1204647"/>
                  <a:pt x="697383" y="1196233"/>
                  <a:pt x="702260" y="1188918"/>
                </a:cubicBezTo>
                <a:cubicBezTo>
                  <a:pt x="707137" y="1174288"/>
                  <a:pt x="718593" y="1160354"/>
                  <a:pt x="716890" y="1145027"/>
                </a:cubicBezTo>
                <a:cubicBezTo>
                  <a:pt x="714452" y="1123081"/>
                  <a:pt x="713205" y="1100970"/>
                  <a:pt x="709575" y="1079190"/>
                </a:cubicBezTo>
                <a:cubicBezTo>
                  <a:pt x="704895" y="1051109"/>
                  <a:pt x="703404" y="1062333"/>
                  <a:pt x="687629" y="1042614"/>
                </a:cubicBezTo>
                <a:cubicBezTo>
                  <a:pt x="678427" y="1031112"/>
                  <a:pt x="671955" y="1014191"/>
                  <a:pt x="658368" y="1006038"/>
                </a:cubicBezTo>
                <a:cubicBezTo>
                  <a:pt x="651756" y="1002071"/>
                  <a:pt x="643738" y="1001161"/>
                  <a:pt x="636423" y="998723"/>
                </a:cubicBezTo>
                <a:cubicBezTo>
                  <a:pt x="626669" y="988969"/>
                  <a:pt x="618639" y="977113"/>
                  <a:pt x="607162" y="969462"/>
                </a:cubicBezTo>
                <a:cubicBezTo>
                  <a:pt x="592532" y="959709"/>
                  <a:pt x="575704" y="952635"/>
                  <a:pt x="563271" y="940202"/>
                </a:cubicBezTo>
                <a:cubicBezTo>
                  <a:pt x="558394" y="935325"/>
                  <a:pt x="554026" y="929880"/>
                  <a:pt x="548640" y="925571"/>
                </a:cubicBezTo>
                <a:cubicBezTo>
                  <a:pt x="541775" y="920079"/>
                  <a:pt x="533560" y="916433"/>
                  <a:pt x="526695" y="910941"/>
                </a:cubicBezTo>
                <a:cubicBezTo>
                  <a:pt x="504056" y="892829"/>
                  <a:pt x="518174" y="898561"/>
                  <a:pt x="497434" y="874365"/>
                </a:cubicBezTo>
                <a:cubicBezTo>
                  <a:pt x="481453" y="855721"/>
                  <a:pt x="446872" y="823373"/>
                  <a:pt x="424282" y="815843"/>
                </a:cubicBezTo>
                <a:lnTo>
                  <a:pt x="402336" y="808528"/>
                </a:lnTo>
                <a:cubicBezTo>
                  <a:pt x="395021" y="803651"/>
                  <a:pt x="388254" y="797830"/>
                  <a:pt x="380391" y="793898"/>
                </a:cubicBezTo>
                <a:cubicBezTo>
                  <a:pt x="373494" y="790449"/>
                  <a:pt x="365186" y="790327"/>
                  <a:pt x="358445" y="786582"/>
                </a:cubicBezTo>
                <a:cubicBezTo>
                  <a:pt x="343074" y="778043"/>
                  <a:pt x="331235" y="762883"/>
                  <a:pt x="314554" y="757322"/>
                </a:cubicBezTo>
                <a:cubicBezTo>
                  <a:pt x="307239" y="754883"/>
                  <a:pt x="299505" y="753455"/>
                  <a:pt x="292608" y="750006"/>
                </a:cubicBezTo>
                <a:cubicBezTo>
                  <a:pt x="247375" y="727389"/>
                  <a:pt x="295411" y="742119"/>
                  <a:pt x="241402" y="706115"/>
                </a:cubicBezTo>
                <a:cubicBezTo>
                  <a:pt x="173854" y="661085"/>
                  <a:pt x="256944" y="718549"/>
                  <a:pt x="204826" y="676854"/>
                </a:cubicBezTo>
                <a:cubicBezTo>
                  <a:pt x="197961" y="671362"/>
                  <a:pt x="190195" y="667101"/>
                  <a:pt x="182880" y="662224"/>
                </a:cubicBezTo>
                <a:cubicBezTo>
                  <a:pt x="173127" y="647594"/>
                  <a:pt x="166053" y="630766"/>
                  <a:pt x="153620" y="618333"/>
                </a:cubicBezTo>
                <a:cubicBezTo>
                  <a:pt x="148743" y="613456"/>
                  <a:pt x="143298" y="609088"/>
                  <a:pt x="138989" y="603702"/>
                </a:cubicBezTo>
                <a:cubicBezTo>
                  <a:pt x="133497" y="596837"/>
                  <a:pt x="129851" y="588622"/>
                  <a:pt x="124359" y="581757"/>
                </a:cubicBezTo>
                <a:cubicBezTo>
                  <a:pt x="120050" y="576371"/>
                  <a:pt x="114037" y="572512"/>
                  <a:pt x="109728" y="567126"/>
                </a:cubicBezTo>
                <a:cubicBezTo>
                  <a:pt x="104236" y="560261"/>
                  <a:pt x="100819" y="551856"/>
                  <a:pt x="95098" y="545181"/>
                </a:cubicBezTo>
                <a:cubicBezTo>
                  <a:pt x="78361" y="525655"/>
                  <a:pt x="61543" y="517230"/>
                  <a:pt x="51207" y="493974"/>
                </a:cubicBezTo>
                <a:cubicBezTo>
                  <a:pt x="51205" y="493969"/>
                  <a:pt x="32920" y="439114"/>
                  <a:pt x="29261" y="428138"/>
                </a:cubicBezTo>
                <a:cubicBezTo>
                  <a:pt x="26823" y="420823"/>
                  <a:pt x="26223" y="412608"/>
                  <a:pt x="21946" y="406192"/>
                </a:cubicBezTo>
                <a:cubicBezTo>
                  <a:pt x="3039" y="377830"/>
                  <a:pt x="10097" y="392587"/>
                  <a:pt x="0" y="362301"/>
                </a:cubicBezTo>
                <a:cubicBezTo>
                  <a:pt x="2439" y="303779"/>
                  <a:pt x="3143" y="245160"/>
                  <a:pt x="7316" y="186736"/>
                </a:cubicBezTo>
                <a:cubicBezTo>
                  <a:pt x="8321" y="172665"/>
                  <a:pt x="26868" y="120764"/>
                  <a:pt x="29261" y="113584"/>
                </a:cubicBezTo>
                <a:cubicBezTo>
                  <a:pt x="41966" y="75469"/>
                  <a:pt x="28253" y="105700"/>
                  <a:pt x="51207" y="77008"/>
                </a:cubicBezTo>
                <a:cubicBezTo>
                  <a:pt x="99599" y="16518"/>
                  <a:pt x="12163" y="108734"/>
                  <a:pt x="102413" y="18486"/>
                </a:cubicBezTo>
                <a:cubicBezTo>
                  <a:pt x="120899" y="0"/>
                  <a:pt x="110876" y="772"/>
                  <a:pt x="131674" y="11171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Volný tvar 39"/>
          <p:cNvSpPr/>
          <p:nvPr/>
        </p:nvSpPr>
        <p:spPr>
          <a:xfrm>
            <a:off x="4675203" y="2684678"/>
            <a:ext cx="1070969" cy="1521957"/>
          </a:xfrm>
          <a:custGeom>
            <a:avLst/>
            <a:gdLst>
              <a:gd name="connsiteX0" fmla="*/ 898979 w 1070969"/>
              <a:gd name="connsiteY0" fmla="*/ 0 h 1521957"/>
              <a:gd name="connsiteX1" fmla="*/ 972131 w 1070969"/>
              <a:gd name="connsiteY1" fmla="*/ 14631 h 1521957"/>
              <a:gd name="connsiteX2" fmla="*/ 994077 w 1070969"/>
              <a:gd name="connsiteY2" fmla="*/ 21946 h 1521957"/>
              <a:gd name="connsiteX3" fmla="*/ 1030653 w 1070969"/>
              <a:gd name="connsiteY3" fmla="*/ 51207 h 1521957"/>
              <a:gd name="connsiteX4" fmla="*/ 1052599 w 1070969"/>
              <a:gd name="connsiteY4" fmla="*/ 65837 h 1521957"/>
              <a:gd name="connsiteX5" fmla="*/ 1067229 w 1070969"/>
              <a:gd name="connsiteY5" fmla="*/ 109728 h 1521957"/>
              <a:gd name="connsiteX6" fmla="*/ 1045283 w 1070969"/>
              <a:gd name="connsiteY6" fmla="*/ 182880 h 1521957"/>
              <a:gd name="connsiteX7" fmla="*/ 1008707 w 1070969"/>
              <a:gd name="connsiteY7" fmla="*/ 219456 h 1521957"/>
              <a:gd name="connsiteX8" fmla="*/ 994077 w 1070969"/>
              <a:gd name="connsiteY8" fmla="*/ 234087 h 1521957"/>
              <a:gd name="connsiteX9" fmla="*/ 957501 w 1070969"/>
              <a:gd name="connsiteY9" fmla="*/ 263348 h 1521957"/>
              <a:gd name="connsiteX10" fmla="*/ 898979 w 1070969"/>
              <a:gd name="connsiteY10" fmla="*/ 314554 h 1521957"/>
              <a:gd name="connsiteX11" fmla="*/ 898979 w 1070969"/>
              <a:gd name="connsiteY11" fmla="*/ 314554 h 1521957"/>
              <a:gd name="connsiteX12" fmla="*/ 840458 w 1070969"/>
              <a:gd name="connsiteY12" fmla="*/ 358445 h 1521957"/>
              <a:gd name="connsiteX13" fmla="*/ 803882 w 1070969"/>
              <a:gd name="connsiteY13" fmla="*/ 380391 h 1521957"/>
              <a:gd name="connsiteX14" fmla="*/ 767306 w 1070969"/>
              <a:gd name="connsiteY14" fmla="*/ 402336 h 1521957"/>
              <a:gd name="connsiteX15" fmla="*/ 730730 w 1070969"/>
              <a:gd name="connsiteY15" fmla="*/ 424282 h 1521957"/>
              <a:gd name="connsiteX16" fmla="*/ 694154 w 1070969"/>
              <a:gd name="connsiteY16" fmla="*/ 446228 h 1521957"/>
              <a:gd name="connsiteX17" fmla="*/ 657578 w 1070969"/>
              <a:gd name="connsiteY17" fmla="*/ 468173 h 1521957"/>
              <a:gd name="connsiteX18" fmla="*/ 642947 w 1070969"/>
              <a:gd name="connsiteY18" fmla="*/ 482804 h 1521957"/>
              <a:gd name="connsiteX19" fmla="*/ 621002 w 1070969"/>
              <a:gd name="connsiteY19" fmla="*/ 497434 h 1521957"/>
              <a:gd name="connsiteX20" fmla="*/ 606371 w 1070969"/>
              <a:gd name="connsiteY20" fmla="*/ 512064 h 1521957"/>
              <a:gd name="connsiteX21" fmla="*/ 584426 w 1070969"/>
              <a:gd name="connsiteY21" fmla="*/ 519380 h 1521957"/>
              <a:gd name="connsiteX22" fmla="*/ 547850 w 1070969"/>
              <a:gd name="connsiteY22" fmla="*/ 548640 h 1521957"/>
              <a:gd name="connsiteX23" fmla="*/ 533219 w 1070969"/>
              <a:gd name="connsiteY23" fmla="*/ 563271 h 1521957"/>
              <a:gd name="connsiteX24" fmla="*/ 511274 w 1070969"/>
              <a:gd name="connsiteY24" fmla="*/ 577901 h 1521957"/>
              <a:gd name="connsiteX25" fmla="*/ 496643 w 1070969"/>
              <a:gd name="connsiteY25" fmla="*/ 592532 h 1521957"/>
              <a:gd name="connsiteX26" fmla="*/ 474698 w 1070969"/>
              <a:gd name="connsiteY26" fmla="*/ 607162 h 1521957"/>
              <a:gd name="connsiteX27" fmla="*/ 460067 w 1070969"/>
              <a:gd name="connsiteY27" fmla="*/ 621792 h 1521957"/>
              <a:gd name="connsiteX28" fmla="*/ 438122 w 1070969"/>
              <a:gd name="connsiteY28" fmla="*/ 629108 h 1521957"/>
              <a:gd name="connsiteX29" fmla="*/ 401546 w 1070969"/>
              <a:gd name="connsiteY29" fmla="*/ 665684 h 1521957"/>
              <a:gd name="connsiteX30" fmla="*/ 386915 w 1070969"/>
              <a:gd name="connsiteY30" fmla="*/ 680314 h 1521957"/>
              <a:gd name="connsiteX31" fmla="*/ 364970 w 1070969"/>
              <a:gd name="connsiteY31" fmla="*/ 694944 h 1521957"/>
              <a:gd name="connsiteX32" fmla="*/ 328394 w 1070969"/>
              <a:gd name="connsiteY32" fmla="*/ 731520 h 1521957"/>
              <a:gd name="connsiteX33" fmla="*/ 313763 w 1070969"/>
              <a:gd name="connsiteY33" fmla="*/ 746151 h 1521957"/>
              <a:gd name="connsiteX34" fmla="*/ 277187 w 1070969"/>
              <a:gd name="connsiteY34" fmla="*/ 775412 h 1521957"/>
              <a:gd name="connsiteX35" fmla="*/ 255242 w 1070969"/>
              <a:gd name="connsiteY35" fmla="*/ 790042 h 1521957"/>
              <a:gd name="connsiteX36" fmla="*/ 225981 w 1070969"/>
              <a:gd name="connsiteY36" fmla="*/ 819303 h 1521957"/>
              <a:gd name="connsiteX37" fmla="*/ 204035 w 1070969"/>
              <a:gd name="connsiteY37" fmla="*/ 833933 h 1521957"/>
              <a:gd name="connsiteX38" fmla="*/ 167459 w 1070969"/>
              <a:gd name="connsiteY38" fmla="*/ 870509 h 1521957"/>
              <a:gd name="connsiteX39" fmla="*/ 152829 w 1070969"/>
              <a:gd name="connsiteY39" fmla="*/ 885140 h 1521957"/>
              <a:gd name="connsiteX40" fmla="*/ 130883 w 1070969"/>
              <a:gd name="connsiteY40" fmla="*/ 899770 h 1521957"/>
              <a:gd name="connsiteX41" fmla="*/ 101623 w 1070969"/>
              <a:gd name="connsiteY41" fmla="*/ 943661 h 1521957"/>
              <a:gd name="connsiteX42" fmla="*/ 86992 w 1070969"/>
              <a:gd name="connsiteY42" fmla="*/ 958292 h 1521957"/>
              <a:gd name="connsiteX43" fmla="*/ 57731 w 1070969"/>
              <a:gd name="connsiteY43" fmla="*/ 994868 h 1521957"/>
              <a:gd name="connsiteX44" fmla="*/ 35786 w 1070969"/>
              <a:gd name="connsiteY44" fmla="*/ 1038759 h 1521957"/>
              <a:gd name="connsiteX45" fmla="*/ 21155 w 1070969"/>
              <a:gd name="connsiteY45" fmla="*/ 1082650 h 1521957"/>
              <a:gd name="connsiteX46" fmla="*/ 6525 w 1070969"/>
              <a:gd name="connsiteY46" fmla="*/ 1133856 h 1521957"/>
              <a:gd name="connsiteX47" fmla="*/ 28471 w 1070969"/>
              <a:gd name="connsiteY47" fmla="*/ 1331367 h 1521957"/>
              <a:gd name="connsiteX48" fmla="*/ 72362 w 1070969"/>
              <a:gd name="connsiteY48" fmla="*/ 1382573 h 1521957"/>
              <a:gd name="connsiteX49" fmla="*/ 86992 w 1070969"/>
              <a:gd name="connsiteY49" fmla="*/ 1397204 h 1521957"/>
              <a:gd name="connsiteX50" fmla="*/ 108938 w 1070969"/>
              <a:gd name="connsiteY50" fmla="*/ 1433780 h 1521957"/>
              <a:gd name="connsiteX51" fmla="*/ 138199 w 1070969"/>
              <a:gd name="connsiteY51" fmla="*/ 1470356 h 1521957"/>
              <a:gd name="connsiteX52" fmla="*/ 160144 w 1070969"/>
              <a:gd name="connsiteY52" fmla="*/ 1484986 h 1521957"/>
              <a:gd name="connsiteX53" fmla="*/ 174775 w 1070969"/>
              <a:gd name="connsiteY53" fmla="*/ 1499616 h 1521957"/>
              <a:gd name="connsiteX54" fmla="*/ 196720 w 1070969"/>
              <a:gd name="connsiteY54" fmla="*/ 1506932 h 1521957"/>
              <a:gd name="connsiteX55" fmla="*/ 299133 w 1070969"/>
              <a:gd name="connsiteY55" fmla="*/ 1521562 h 1521957"/>
              <a:gd name="connsiteX56" fmla="*/ 364970 w 1070969"/>
              <a:gd name="connsiteY56" fmla="*/ 1506932 h 1521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070969" h="1521957">
                <a:moveTo>
                  <a:pt x="898979" y="0"/>
                </a:moveTo>
                <a:cubicBezTo>
                  <a:pt x="923363" y="4877"/>
                  <a:pt x="947901" y="9039"/>
                  <a:pt x="972131" y="14631"/>
                </a:cubicBezTo>
                <a:cubicBezTo>
                  <a:pt x="979645" y="16365"/>
                  <a:pt x="987180" y="18498"/>
                  <a:pt x="994077" y="21946"/>
                </a:cubicBezTo>
                <a:cubicBezTo>
                  <a:pt x="1024103" y="36959"/>
                  <a:pt x="1007969" y="33060"/>
                  <a:pt x="1030653" y="51207"/>
                </a:cubicBezTo>
                <a:cubicBezTo>
                  <a:pt x="1037518" y="56699"/>
                  <a:pt x="1045284" y="60960"/>
                  <a:pt x="1052599" y="65837"/>
                </a:cubicBezTo>
                <a:cubicBezTo>
                  <a:pt x="1057476" y="80467"/>
                  <a:pt x="1070969" y="94767"/>
                  <a:pt x="1067229" y="109728"/>
                </a:cubicBezTo>
                <a:cubicBezTo>
                  <a:pt x="1063914" y="122990"/>
                  <a:pt x="1051221" y="176942"/>
                  <a:pt x="1045283" y="182880"/>
                </a:cubicBezTo>
                <a:lnTo>
                  <a:pt x="1008707" y="219456"/>
                </a:lnTo>
                <a:cubicBezTo>
                  <a:pt x="1003830" y="224333"/>
                  <a:pt x="999816" y="230261"/>
                  <a:pt x="994077" y="234087"/>
                </a:cubicBezTo>
                <a:cubicBezTo>
                  <a:pt x="977778" y="244952"/>
                  <a:pt x="969416" y="248454"/>
                  <a:pt x="957501" y="263348"/>
                </a:cubicBezTo>
                <a:cubicBezTo>
                  <a:pt x="922669" y="306889"/>
                  <a:pt x="971083" y="266485"/>
                  <a:pt x="898979" y="314554"/>
                </a:cubicBezTo>
                <a:lnTo>
                  <a:pt x="898979" y="314554"/>
                </a:lnTo>
                <a:cubicBezTo>
                  <a:pt x="856951" y="356582"/>
                  <a:pt x="878760" y="345678"/>
                  <a:pt x="840458" y="358445"/>
                </a:cubicBezTo>
                <a:cubicBezTo>
                  <a:pt x="803388" y="395515"/>
                  <a:pt x="851360" y="351905"/>
                  <a:pt x="803882" y="380391"/>
                </a:cubicBezTo>
                <a:cubicBezTo>
                  <a:pt x="753675" y="410514"/>
                  <a:pt x="829472" y="381614"/>
                  <a:pt x="767306" y="402336"/>
                </a:cubicBezTo>
                <a:cubicBezTo>
                  <a:pt x="730236" y="439406"/>
                  <a:pt x="778208" y="395796"/>
                  <a:pt x="730730" y="424282"/>
                </a:cubicBezTo>
                <a:cubicBezTo>
                  <a:pt x="680518" y="454408"/>
                  <a:pt x="756326" y="425501"/>
                  <a:pt x="694154" y="446228"/>
                </a:cubicBezTo>
                <a:cubicBezTo>
                  <a:pt x="657079" y="483301"/>
                  <a:pt x="705062" y="439682"/>
                  <a:pt x="657578" y="468173"/>
                </a:cubicBezTo>
                <a:cubicBezTo>
                  <a:pt x="651664" y="471722"/>
                  <a:pt x="648333" y="478495"/>
                  <a:pt x="642947" y="482804"/>
                </a:cubicBezTo>
                <a:cubicBezTo>
                  <a:pt x="636082" y="488296"/>
                  <a:pt x="627867" y="491942"/>
                  <a:pt x="621002" y="497434"/>
                </a:cubicBezTo>
                <a:cubicBezTo>
                  <a:pt x="615616" y="501742"/>
                  <a:pt x="612285" y="508516"/>
                  <a:pt x="606371" y="512064"/>
                </a:cubicBezTo>
                <a:cubicBezTo>
                  <a:pt x="599759" y="516031"/>
                  <a:pt x="591741" y="516941"/>
                  <a:pt x="584426" y="519380"/>
                </a:cubicBezTo>
                <a:cubicBezTo>
                  <a:pt x="549094" y="554710"/>
                  <a:pt x="593997" y="511722"/>
                  <a:pt x="547850" y="548640"/>
                </a:cubicBezTo>
                <a:cubicBezTo>
                  <a:pt x="542464" y="552949"/>
                  <a:pt x="538605" y="558962"/>
                  <a:pt x="533219" y="563271"/>
                </a:cubicBezTo>
                <a:cubicBezTo>
                  <a:pt x="526354" y="568763"/>
                  <a:pt x="518139" y="572409"/>
                  <a:pt x="511274" y="577901"/>
                </a:cubicBezTo>
                <a:cubicBezTo>
                  <a:pt x="505888" y="582210"/>
                  <a:pt x="502029" y="588223"/>
                  <a:pt x="496643" y="592532"/>
                </a:cubicBezTo>
                <a:cubicBezTo>
                  <a:pt x="489778" y="598024"/>
                  <a:pt x="481563" y="601670"/>
                  <a:pt x="474698" y="607162"/>
                </a:cubicBezTo>
                <a:cubicBezTo>
                  <a:pt x="469312" y="611470"/>
                  <a:pt x="465981" y="618244"/>
                  <a:pt x="460067" y="621792"/>
                </a:cubicBezTo>
                <a:cubicBezTo>
                  <a:pt x="453455" y="625759"/>
                  <a:pt x="445437" y="626669"/>
                  <a:pt x="438122" y="629108"/>
                </a:cubicBezTo>
                <a:lnTo>
                  <a:pt x="401546" y="665684"/>
                </a:lnTo>
                <a:cubicBezTo>
                  <a:pt x="396669" y="670561"/>
                  <a:pt x="392654" y="676488"/>
                  <a:pt x="386915" y="680314"/>
                </a:cubicBezTo>
                <a:cubicBezTo>
                  <a:pt x="379600" y="685191"/>
                  <a:pt x="371586" y="689155"/>
                  <a:pt x="364970" y="694944"/>
                </a:cubicBezTo>
                <a:cubicBezTo>
                  <a:pt x="351994" y="706298"/>
                  <a:pt x="340586" y="719328"/>
                  <a:pt x="328394" y="731520"/>
                </a:cubicBezTo>
                <a:cubicBezTo>
                  <a:pt x="323517" y="736397"/>
                  <a:pt x="319502" y="742325"/>
                  <a:pt x="313763" y="746151"/>
                </a:cubicBezTo>
                <a:cubicBezTo>
                  <a:pt x="246221" y="791179"/>
                  <a:pt x="329304" y="733718"/>
                  <a:pt x="277187" y="775412"/>
                </a:cubicBezTo>
                <a:cubicBezTo>
                  <a:pt x="270322" y="780904"/>
                  <a:pt x="261917" y="784321"/>
                  <a:pt x="255242" y="790042"/>
                </a:cubicBezTo>
                <a:cubicBezTo>
                  <a:pt x="244769" y="799019"/>
                  <a:pt x="237458" y="811652"/>
                  <a:pt x="225981" y="819303"/>
                </a:cubicBezTo>
                <a:cubicBezTo>
                  <a:pt x="218666" y="824180"/>
                  <a:pt x="210652" y="828144"/>
                  <a:pt x="204035" y="833933"/>
                </a:cubicBezTo>
                <a:cubicBezTo>
                  <a:pt x="191059" y="845287"/>
                  <a:pt x="179651" y="858317"/>
                  <a:pt x="167459" y="870509"/>
                </a:cubicBezTo>
                <a:cubicBezTo>
                  <a:pt x="162582" y="875386"/>
                  <a:pt x="158568" y="881314"/>
                  <a:pt x="152829" y="885140"/>
                </a:cubicBezTo>
                <a:lnTo>
                  <a:pt x="130883" y="899770"/>
                </a:lnTo>
                <a:cubicBezTo>
                  <a:pt x="121130" y="914400"/>
                  <a:pt x="114056" y="931228"/>
                  <a:pt x="101623" y="943661"/>
                </a:cubicBezTo>
                <a:cubicBezTo>
                  <a:pt x="96746" y="948538"/>
                  <a:pt x="91301" y="952906"/>
                  <a:pt x="86992" y="958292"/>
                </a:cubicBezTo>
                <a:cubicBezTo>
                  <a:pt x="50079" y="1004433"/>
                  <a:pt x="93058" y="959541"/>
                  <a:pt x="57731" y="994868"/>
                </a:cubicBezTo>
                <a:cubicBezTo>
                  <a:pt x="31056" y="1074894"/>
                  <a:pt x="73598" y="953683"/>
                  <a:pt x="35786" y="1038759"/>
                </a:cubicBezTo>
                <a:cubicBezTo>
                  <a:pt x="29523" y="1052852"/>
                  <a:pt x="26032" y="1068020"/>
                  <a:pt x="21155" y="1082650"/>
                </a:cubicBezTo>
                <a:cubicBezTo>
                  <a:pt x="10663" y="1114126"/>
                  <a:pt x="15708" y="1097125"/>
                  <a:pt x="6525" y="1133856"/>
                </a:cubicBezTo>
                <a:cubicBezTo>
                  <a:pt x="6688" y="1137275"/>
                  <a:pt x="0" y="1288661"/>
                  <a:pt x="28471" y="1331367"/>
                </a:cubicBezTo>
                <a:cubicBezTo>
                  <a:pt x="50753" y="1364791"/>
                  <a:pt x="36883" y="1347093"/>
                  <a:pt x="72362" y="1382573"/>
                </a:cubicBezTo>
                <a:lnTo>
                  <a:pt x="86992" y="1397204"/>
                </a:lnTo>
                <a:cubicBezTo>
                  <a:pt x="99695" y="1435314"/>
                  <a:pt x="85986" y="1405090"/>
                  <a:pt x="108938" y="1433780"/>
                </a:cubicBezTo>
                <a:cubicBezTo>
                  <a:pt x="125837" y="1454904"/>
                  <a:pt x="118573" y="1454655"/>
                  <a:pt x="138199" y="1470356"/>
                </a:cubicBezTo>
                <a:cubicBezTo>
                  <a:pt x="145064" y="1475848"/>
                  <a:pt x="153279" y="1479494"/>
                  <a:pt x="160144" y="1484986"/>
                </a:cubicBezTo>
                <a:cubicBezTo>
                  <a:pt x="165530" y="1489294"/>
                  <a:pt x="168861" y="1496068"/>
                  <a:pt x="174775" y="1499616"/>
                </a:cubicBezTo>
                <a:cubicBezTo>
                  <a:pt x="181387" y="1503583"/>
                  <a:pt x="189306" y="1504814"/>
                  <a:pt x="196720" y="1506932"/>
                </a:cubicBezTo>
                <a:cubicBezTo>
                  <a:pt x="239550" y="1519170"/>
                  <a:pt x="240850" y="1515734"/>
                  <a:pt x="299133" y="1521562"/>
                </a:cubicBezTo>
                <a:cubicBezTo>
                  <a:pt x="355737" y="1513476"/>
                  <a:pt x="334917" y="1521957"/>
                  <a:pt x="364970" y="1506932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Volný tvar 40"/>
          <p:cNvSpPr/>
          <p:nvPr/>
        </p:nvSpPr>
        <p:spPr>
          <a:xfrm>
            <a:off x="5846433" y="2706624"/>
            <a:ext cx="722617" cy="1389888"/>
          </a:xfrm>
          <a:custGeom>
            <a:avLst/>
            <a:gdLst>
              <a:gd name="connsiteX0" fmla="*/ 371487 w 722617"/>
              <a:gd name="connsiteY0" fmla="*/ 1389888 h 1389888"/>
              <a:gd name="connsiteX1" fmla="*/ 451954 w 722617"/>
              <a:gd name="connsiteY1" fmla="*/ 1367942 h 1389888"/>
              <a:gd name="connsiteX2" fmla="*/ 473900 w 722617"/>
              <a:gd name="connsiteY2" fmla="*/ 1360627 h 1389888"/>
              <a:gd name="connsiteX3" fmla="*/ 503161 w 722617"/>
              <a:gd name="connsiteY3" fmla="*/ 1338682 h 1389888"/>
              <a:gd name="connsiteX4" fmla="*/ 532421 w 722617"/>
              <a:gd name="connsiteY4" fmla="*/ 1324051 h 1389888"/>
              <a:gd name="connsiteX5" fmla="*/ 576313 w 722617"/>
              <a:gd name="connsiteY5" fmla="*/ 1302106 h 1389888"/>
              <a:gd name="connsiteX6" fmla="*/ 620204 w 722617"/>
              <a:gd name="connsiteY6" fmla="*/ 1272845 h 1389888"/>
              <a:gd name="connsiteX7" fmla="*/ 678725 w 722617"/>
              <a:gd name="connsiteY7" fmla="*/ 1221638 h 1389888"/>
              <a:gd name="connsiteX8" fmla="*/ 707986 w 722617"/>
              <a:gd name="connsiteY8" fmla="*/ 1177747 h 1389888"/>
              <a:gd name="connsiteX9" fmla="*/ 722617 w 722617"/>
              <a:gd name="connsiteY9" fmla="*/ 1133856 h 1389888"/>
              <a:gd name="connsiteX10" fmla="*/ 707986 w 722617"/>
              <a:gd name="connsiteY10" fmla="*/ 1002182 h 1389888"/>
              <a:gd name="connsiteX11" fmla="*/ 693356 w 722617"/>
              <a:gd name="connsiteY11" fmla="*/ 958291 h 1389888"/>
              <a:gd name="connsiteX12" fmla="*/ 671410 w 722617"/>
              <a:gd name="connsiteY12" fmla="*/ 921715 h 1389888"/>
              <a:gd name="connsiteX13" fmla="*/ 634834 w 722617"/>
              <a:gd name="connsiteY13" fmla="*/ 870509 h 1389888"/>
              <a:gd name="connsiteX14" fmla="*/ 605573 w 722617"/>
              <a:gd name="connsiteY14" fmla="*/ 841248 h 1389888"/>
              <a:gd name="connsiteX15" fmla="*/ 583628 w 722617"/>
              <a:gd name="connsiteY15" fmla="*/ 826618 h 1389888"/>
              <a:gd name="connsiteX16" fmla="*/ 568997 w 722617"/>
              <a:gd name="connsiteY16" fmla="*/ 811987 h 1389888"/>
              <a:gd name="connsiteX17" fmla="*/ 547052 w 722617"/>
              <a:gd name="connsiteY17" fmla="*/ 797357 h 1389888"/>
              <a:gd name="connsiteX18" fmla="*/ 532421 w 722617"/>
              <a:gd name="connsiteY18" fmla="*/ 782726 h 1389888"/>
              <a:gd name="connsiteX19" fmla="*/ 481215 w 722617"/>
              <a:gd name="connsiteY19" fmla="*/ 738835 h 1389888"/>
              <a:gd name="connsiteX20" fmla="*/ 466585 w 722617"/>
              <a:gd name="connsiteY20" fmla="*/ 716890 h 1389888"/>
              <a:gd name="connsiteX21" fmla="*/ 422693 w 722617"/>
              <a:gd name="connsiteY21" fmla="*/ 687629 h 1389888"/>
              <a:gd name="connsiteX22" fmla="*/ 386117 w 722617"/>
              <a:gd name="connsiteY22" fmla="*/ 658368 h 1389888"/>
              <a:gd name="connsiteX23" fmla="*/ 349541 w 722617"/>
              <a:gd name="connsiteY23" fmla="*/ 621792 h 1389888"/>
              <a:gd name="connsiteX24" fmla="*/ 291020 w 722617"/>
              <a:gd name="connsiteY24" fmla="*/ 577901 h 1389888"/>
              <a:gd name="connsiteX25" fmla="*/ 261759 w 722617"/>
              <a:gd name="connsiteY25" fmla="*/ 541325 h 1389888"/>
              <a:gd name="connsiteX26" fmla="*/ 232498 w 722617"/>
              <a:gd name="connsiteY26" fmla="*/ 512064 h 1389888"/>
              <a:gd name="connsiteX27" fmla="*/ 203237 w 722617"/>
              <a:gd name="connsiteY27" fmla="*/ 475488 h 1389888"/>
              <a:gd name="connsiteX28" fmla="*/ 188607 w 722617"/>
              <a:gd name="connsiteY28" fmla="*/ 453542 h 1389888"/>
              <a:gd name="connsiteX29" fmla="*/ 166661 w 722617"/>
              <a:gd name="connsiteY29" fmla="*/ 431597 h 1389888"/>
              <a:gd name="connsiteX30" fmla="*/ 137401 w 722617"/>
              <a:gd name="connsiteY30" fmla="*/ 387706 h 1389888"/>
              <a:gd name="connsiteX31" fmla="*/ 93509 w 722617"/>
              <a:gd name="connsiteY31" fmla="*/ 329184 h 1389888"/>
              <a:gd name="connsiteX32" fmla="*/ 20357 w 722617"/>
              <a:gd name="connsiteY32" fmla="*/ 197510 h 1389888"/>
              <a:gd name="connsiteX33" fmla="*/ 20357 w 722617"/>
              <a:gd name="connsiteY33" fmla="*/ 117043 h 1389888"/>
              <a:gd name="connsiteX34" fmla="*/ 5727 w 722617"/>
              <a:gd name="connsiteY34" fmla="*/ 95098 h 1389888"/>
              <a:gd name="connsiteX35" fmla="*/ 34988 w 722617"/>
              <a:gd name="connsiteY35" fmla="*/ 36576 h 1389888"/>
              <a:gd name="connsiteX36" fmla="*/ 56933 w 722617"/>
              <a:gd name="connsiteY36" fmla="*/ 21946 h 1389888"/>
              <a:gd name="connsiteX37" fmla="*/ 100825 w 722617"/>
              <a:gd name="connsiteY37" fmla="*/ 7315 h 1389888"/>
              <a:gd name="connsiteX38" fmla="*/ 122770 w 722617"/>
              <a:gd name="connsiteY38" fmla="*/ 0 h 1389888"/>
              <a:gd name="connsiteX39" fmla="*/ 159346 w 722617"/>
              <a:gd name="connsiteY39" fmla="*/ 14630 h 13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722617" h="1389888">
                <a:moveTo>
                  <a:pt x="371487" y="1389888"/>
                </a:moveTo>
                <a:lnTo>
                  <a:pt x="451954" y="1367942"/>
                </a:lnTo>
                <a:cubicBezTo>
                  <a:pt x="459368" y="1365824"/>
                  <a:pt x="467205" y="1364453"/>
                  <a:pt x="473900" y="1360627"/>
                </a:cubicBezTo>
                <a:cubicBezTo>
                  <a:pt x="484486" y="1354578"/>
                  <a:pt x="492822" y="1345144"/>
                  <a:pt x="503161" y="1338682"/>
                </a:cubicBezTo>
                <a:cubicBezTo>
                  <a:pt x="512408" y="1332902"/>
                  <a:pt x="522953" y="1329461"/>
                  <a:pt x="532421" y="1324051"/>
                </a:cubicBezTo>
                <a:cubicBezTo>
                  <a:pt x="572122" y="1301364"/>
                  <a:pt x="536081" y="1315516"/>
                  <a:pt x="576313" y="1302106"/>
                </a:cubicBezTo>
                <a:lnTo>
                  <a:pt x="620204" y="1272845"/>
                </a:lnTo>
                <a:cubicBezTo>
                  <a:pt x="643402" y="1257379"/>
                  <a:pt x="661610" y="1247310"/>
                  <a:pt x="678725" y="1221638"/>
                </a:cubicBezTo>
                <a:cubicBezTo>
                  <a:pt x="688479" y="1207008"/>
                  <a:pt x="702425" y="1194428"/>
                  <a:pt x="707986" y="1177747"/>
                </a:cubicBezTo>
                <a:lnTo>
                  <a:pt x="722617" y="1133856"/>
                </a:lnTo>
                <a:cubicBezTo>
                  <a:pt x="719298" y="1090713"/>
                  <a:pt x="719600" y="1044767"/>
                  <a:pt x="707986" y="1002182"/>
                </a:cubicBezTo>
                <a:cubicBezTo>
                  <a:pt x="703928" y="987304"/>
                  <a:pt x="698233" y="972921"/>
                  <a:pt x="693356" y="958291"/>
                </a:cubicBezTo>
                <a:cubicBezTo>
                  <a:pt x="683860" y="929803"/>
                  <a:pt x="691493" y="941798"/>
                  <a:pt x="671410" y="921715"/>
                </a:cubicBezTo>
                <a:cubicBezTo>
                  <a:pt x="659733" y="886683"/>
                  <a:pt x="669548" y="905223"/>
                  <a:pt x="634834" y="870509"/>
                </a:cubicBezTo>
                <a:lnTo>
                  <a:pt x="605573" y="841248"/>
                </a:lnTo>
                <a:cubicBezTo>
                  <a:pt x="598258" y="836371"/>
                  <a:pt x="590493" y="832110"/>
                  <a:pt x="583628" y="826618"/>
                </a:cubicBezTo>
                <a:cubicBezTo>
                  <a:pt x="578242" y="822309"/>
                  <a:pt x="574383" y="816296"/>
                  <a:pt x="568997" y="811987"/>
                </a:cubicBezTo>
                <a:cubicBezTo>
                  <a:pt x="562132" y="806495"/>
                  <a:pt x="553917" y="802849"/>
                  <a:pt x="547052" y="797357"/>
                </a:cubicBezTo>
                <a:cubicBezTo>
                  <a:pt x="541666" y="793048"/>
                  <a:pt x="537807" y="787035"/>
                  <a:pt x="532421" y="782726"/>
                </a:cubicBezTo>
                <a:cubicBezTo>
                  <a:pt x="508784" y="763816"/>
                  <a:pt x="501340" y="769023"/>
                  <a:pt x="481215" y="738835"/>
                </a:cubicBezTo>
                <a:cubicBezTo>
                  <a:pt x="476338" y="731520"/>
                  <a:pt x="473201" y="722679"/>
                  <a:pt x="466585" y="716890"/>
                </a:cubicBezTo>
                <a:cubicBezTo>
                  <a:pt x="453352" y="705311"/>
                  <a:pt x="435126" y="700063"/>
                  <a:pt x="422693" y="687629"/>
                </a:cubicBezTo>
                <a:cubicBezTo>
                  <a:pt x="401846" y="666781"/>
                  <a:pt x="413802" y="676824"/>
                  <a:pt x="386117" y="658368"/>
                </a:cubicBezTo>
                <a:cubicBezTo>
                  <a:pt x="356857" y="614476"/>
                  <a:pt x="388556" y="655929"/>
                  <a:pt x="349541" y="621792"/>
                </a:cubicBezTo>
                <a:cubicBezTo>
                  <a:pt x="297813" y="576530"/>
                  <a:pt x="333660" y="592114"/>
                  <a:pt x="291020" y="577901"/>
                </a:cubicBezTo>
                <a:cubicBezTo>
                  <a:pt x="241214" y="528095"/>
                  <a:pt x="317128" y="605922"/>
                  <a:pt x="261759" y="541325"/>
                </a:cubicBezTo>
                <a:cubicBezTo>
                  <a:pt x="252782" y="530852"/>
                  <a:pt x="240149" y="523541"/>
                  <a:pt x="232498" y="512064"/>
                </a:cubicBezTo>
                <a:cubicBezTo>
                  <a:pt x="187468" y="444516"/>
                  <a:pt x="244932" y="527606"/>
                  <a:pt x="203237" y="475488"/>
                </a:cubicBezTo>
                <a:cubicBezTo>
                  <a:pt x="197745" y="468623"/>
                  <a:pt x="194235" y="460296"/>
                  <a:pt x="188607" y="453542"/>
                </a:cubicBezTo>
                <a:cubicBezTo>
                  <a:pt x="181984" y="445595"/>
                  <a:pt x="173012" y="439763"/>
                  <a:pt x="166661" y="431597"/>
                </a:cubicBezTo>
                <a:cubicBezTo>
                  <a:pt x="155866" y="417718"/>
                  <a:pt x="149834" y="400139"/>
                  <a:pt x="137401" y="387706"/>
                </a:cubicBezTo>
                <a:cubicBezTo>
                  <a:pt x="116826" y="367131"/>
                  <a:pt x="110052" y="362269"/>
                  <a:pt x="93509" y="329184"/>
                </a:cubicBezTo>
                <a:cubicBezTo>
                  <a:pt x="31904" y="205972"/>
                  <a:pt x="65831" y="242984"/>
                  <a:pt x="20357" y="197510"/>
                </a:cubicBezTo>
                <a:cubicBezTo>
                  <a:pt x="1575" y="141162"/>
                  <a:pt x="0" y="167938"/>
                  <a:pt x="20357" y="117043"/>
                </a:cubicBezTo>
                <a:cubicBezTo>
                  <a:pt x="15480" y="109728"/>
                  <a:pt x="5727" y="103890"/>
                  <a:pt x="5727" y="95098"/>
                </a:cubicBezTo>
                <a:cubicBezTo>
                  <a:pt x="5727" y="69529"/>
                  <a:pt x="16970" y="50990"/>
                  <a:pt x="34988" y="36576"/>
                </a:cubicBezTo>
                <a:cubicBezTo>
                  <a:pt x="41853" y="31084"/>
                  <a:pt x="48899" y="25517"/>
                  <a:pt x="56933" y="21946"/>
                </a:cubicBezTo>
                <a:cubicBezTo>
                  <a:pt x="71026" y="15682"/>
                  <a:pt x="86194" y="12192"/>
                  <a:pt x="100825" y="7315"/>
                </a:cubicBezTo>
                <a:lnTo>
                  <a:pt x="122770" y="0"/>
                </a:lnTo>
                <a:cubicBezTo>
                  <a:pt x="149889" y="9039"/>
                  <a:pt x="137819" y="3867"/>
                  <a:pt x="159346" y="1463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Volný tvar 41"/>
          <p:cNvSpPr/>
          <p:nvPr/>
        </p:nvSpPr>
        <p:spPr>
          <a:xfrm>
            <a:off x="7562758" y="2648102"/>
            <a:ext cx="1153385" cy="1389888"/>
          </a:xfrm>
          <a:custGeom>
            <a:avLst/>
            <a:gdLst>
              <a:gd name="connsiteX0" fmla="*/ 966765 w 1153385"/>
              <a:gd name="connsiteY0" fmla="*/ 0 h 1389888"/>
              <a:gd name="connsiteX1" fmla="*/ 1076493 w 1153385"/>
              <a:gd name="connsiteY1" fmla="*/ 7316 h 1389888"/>
              <a:gd name="connsiteX2" fmla="*/ 1098439 w 1153385"/>
              <a:gd name="connsiteY2" fmla="*/ 21946 h 1389888"/>
              <a:gd name="connsiteX3" fmla="*/ 1135015 w 1153385"/>
              <a:gd name="connsiteY3" fmla="*/ 65837 h 1389888"/>
              <a:gd name="connsiteX4" fmla="*/ 1149645 w 1153385"/>
              <a:gd name="connsiteY4" fmla="*/ 109728 h 1389888"/>
              <a:gd name="connsiteX5" fmla="*/ 1135015 w 1153385"/>
              <a:gd name="connsiteY5" fmla="*/ 160935 h 1389888"/>
              <a:gd name="connsiteX6" fmla="*/ 1061863 w 1153385"/>
              <a:gd name="connsiteY6" fmla="*/ 248717 h 1389888"/>
              <a:gd name="connsiteX7" fmla="*/ 1017972 w 1153385"/>
              <a:gd name="connsiteY7" fmla="*/ 277978 h 1389888"/>
              <a:gd name="connsiteX8" fmla="*/ 996026 w 1153385"/>
              <a:gd name="connsiteY8" fmla="*/ 285293 h 1389888"/>
              <a:gd name="connsiteX9" fmla="*/ 966765 w 1153385"/>
              <a:gd name="connsiteY9" fmla="*/ 314554 h 1389888"/>
              <a:gd name="connsiteX10" fmla="*/ 835092 w 1153385"/>
              <a:gd name="connsiteY10" fmla="*/ 395021 h 1389888"/>
              <a:gd name="connsiteX11" fmla="*/ 776570 w 1153385"/>
              <a:gd name="connsiteY11" fmla="*/ 424282 h 1389888"/>
              <a:gd name="connsiteX12" fmla="*/ 776570 w 1153385"/>
              <a:gd name="connsiteY12" fmla="*/ 424282 h 1389888"/>
              <a:gd name="connsiteX13" fmla="*/ 732679 w 1153385"/>
              <a:gd name="connsiteY13" fmla="*/ 446228 h 1389888"/>
              <a:gd name="connsiteX14" fmla="*/ 696103 w 1153385"/>
              <a:gd name="connsiteY14" fmla="*/ 468173 h 1389888"/>
              <a:gd name="connsiteX15" fmla="*/ 652212 w 1153385"/>
              <a:gd name="connsiteY15" fmla="*/ 490119 h 1389888"/>
              <a:gd name="connsiteX16" fmla="*/ 615636 w 1153385"/>
              <a:gd name="connsiteY16" fmla="*/ 512064 h 1389888"/>
              <a:gd name="connsiteX17" fmla="*/ 601005 w 1153385"/>
              <a:gd name="connsiteY17" fmla="*/ 526695 h 1389888"/>
              <a:gd name="connsiteX18" fmla="*/ 579060 w 1153385"/>
              <a:gd name="connsiteY18" fmla="*/ 534010 h 1389888"/>
              <a:gd name="connsiteX19" fmla="*/ 557114 w 1153385"/>
              <a:gd name="connsiteY19" fmla="*/ 548640 h 1389888"/>
              <a:gd name="connsiteX20" fmla="*/ 535168 w 1153385"/>
              <a:gd name="connsiteY20" fmla="*/ 555956 h 1389888"/>
              <a:gd name="connsiteX21" fmla="*/ 491277 w 1153385"/>
              <a:gd name="connsiteY21" fmla="*/ 585216 h 1389888"/>
              <a:gd name="connsiteX22" fmla="*/ 469332 w 1153385"/>
              <a:gd name="connsiteY22" fmla="*/ 599847 h 1389888"/>
              <a:gd name="connsiteX23" fmla="*/ 447386 w 1153385"/>
              <a:gd name="connsiteY23" fmla="*/ 607162 h 1389888"/>
              <a:gd name="connsiteX24" fmla="*/ 403495 w 1153385"/>
              <a:gd name="connsiteY24" fmla="*/ 643738 h 1389888"/>
              <a:gd name="connsiteX25" fmla="*/ 388864 w 1153385"/>
              <a:gd name="connsiteY25" fmla="*/ 658368 h 1389888"/>
              <a:gd name="connsiteX26" fmla="*/ 366919 w 1153385"/>
              <a:gd name="connsiteY26" fmla="*/ 665684 h 1389888"/>
              <a:gd name="connsiteX27" fmla="*/ 330343 w 1153385"/>
              <a:gd name="connsiteY27" fmla="*/ 694944 h 1389888"/>
              <a:gd name="connsiteX28" fmla="*/ 308397 w 1153385"/>
              <a:gd name="connsiteY28" fmla="*/ 702260 h 1389888"/>
              <a:gd name="connsiteX29" fmla="*/ 271821 w 1153385"/>
              <a:gd name="connsiteY29" fmla="*/ 738836 h 1389888"/>
              <a:gd name="connsiteX30" fmla="*/ 249876 w 1153385"/>
              <a:gd name="connsiteY30" fmla="*/ 753466 h 1389888"/>
              <a:gd name="connsiteX31" fmla="*/ 220615 w 1153385"/>
              <a:gd name="connsiteY31" fmla="*/ 782727 h 1389888"/>
              <a:gd name="connsiteX32" fmla="*/ 205984 w 1153385"/>
              <a:gd name="connsiteY32" fmla="*/ 797357 h 1389888"/>
              <a:gd name="connsiteX33" fmla="*/ 176724 w 1153385"/>
              <a:gd name="connsiteY33" fmla="*/ 833933 h 1389888"/>
              <a:gd name="connsiteX34" fmla="*/ 140148 w 1153385"/>
              <a:gd name="connsiteY34" fmla="*/ 863194 h 1389888"/>
              <a:gd name="connsiteX35" fmla="*/ 88941 w 1153385"/>
              <a:gd name="connsiteY35" fmla="*/ 921716 h 1389888"/>
              <a:gd name="connsiteX36" fmla="*/ 66996 w 1153385"/>
              <a:gd name="connsiteY36" fmla="*/ 943661 h 1389888"/>
              <a:gd name="connsiteX37" fmla="*/ 52365 w 1153385"/>
              <a:gd name="connsiteY37" fmla="*/ 958292 h 1389888"/>
              <a:gd name="connsiteX38" fmla="*/ 37735 w 1153385"/>
              <a:gd name="connsiteY38" fmla="*/ 980237 h 1389888"/>
              <a:gd name="connsiteX39" fmla="*/ 30420 w 1153385"/>
              <a:gd name="connsiteY39" fmla="*/ 1002183 h 1389888"/>
              <a:gd name="connsiteX40" fmla="*/ 15789 w 1153385"/>
              <a:gd name="connsiteY40" fmla="*/ 1016813 h 1389888"/>
              <a:gd name="connsiteX41" fmla="*/ 8474 w 1153385"/>
              <a:gd name="connsiteY41" fmla="*/ 1046074 h 1389888"/>
              <a:gd name="connsiteX42" fmla="*/ 1159 w 1153385"/>
              <a:gd name="connsiteY42" fmla="*/ 1068020 h 1389888"/>
              <a:gd name="connsiteX43" fmla="*/ 15789 w 1153385"/>
              <a:gd name="connsiteY43" fmla="*/ 1185063 h 1389888"/>
              <a:gd name="connsiteX44" fmla="*/ 30420 w 1153385"/>
              <a:gd name="connsiteY44" fmla="*/ 1207008 h 1389888"/>
              <a:gd name="connsiteX45" fmla="*/ 37735 w 1153385"/>
              <a:gd name="connsiteY45" fmla="*/ 1228954 h 1389888"/>
              <a:gd name="connsiteX46" fmla="*/ 59680 w 1153385"/>
              <a:gd name="connsiteY46" fmla="*/ 1243584 h 1389888"/>
              <a:gd name="connsiteX47" fmla="*/ 74311 w 1153385"/>
              <a:gd name="connsiteY47" fmla="*/ 1258215 h 1389888"/>
              <a:gd name="connsiteX48" fmla="*/ 88941 w 1153385"/>
              <a:gd name="connsiteY48" fmla="*/ 1280160 h 1389888"/>
              <a:gd name="connsiteX49" fmla="*/ 132832 w 1153385"/>
              <a:gd name="connsiteY49" fmla="*/ 1294791 h 1389888"/>
              <a:gd name="connsiteX50" fmla="*/ 184039 w 1153385"/>
              <a:gd name="connsiteY50" fmla="*/ 1331367 h 1389888"/>
              <a:gd name="connsiteX51" fmla="*/ 205984 w 1153385"/>
              <a:gd name="connsiteY51" fmla="*/ 1345997 h 1389888"/>
              <a:gd name="connsiteX52" fmla="*/ 220615 w 1153385"/>
              <a:gd name="connsiteY52" fmla="*/ 1360628 h 1389888"/>
              <a:gd name="connsiteX53" fmla="*/ 286452 w 1153385"/>
              <a:gd name="connsiteY53" fmla="*/ 1389888 h 1389888"/>
              <a:gd name="connsiteX54" fmla="*/ 293767 w 1153385"/>
              <a:gd name="connsiteY54" fmla="*/ 1389888 h 13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153385" h="1389888">
                <a:moveTo>
                  <a:pt x="966765" y="0"/>
                </a:moveTo>
                <a:cubicBezTo>
                  <a:pt x="1003341" y="2439"/>
                  <a:pt x="1040335" y="1290"/>
                  <a:pt x="1076493" y="7316"/>
                </a:cubicBezTo>
                <a:cubicBezTo>
                  <a:pt x="1085165" y="8761"/>
                  <a:pt x="1091685" y="16318"/>
                  <a:pt x="1098439" y="21946"/>
                </a:cubicBezTo>
                <a:cubicBezTo>
                  <a:pt x="1119557" y="39545"/>
                  <a:pt x="1120631" y="44262"/>
                  <a:pt x="1135015" y="65837"/>
                </a:cubicBezTo>
                <a:cubicBezTo>
                  <a:pt x="1139892" y="80467"/>
                  <a:pt x="1153385" y="94767"/>
                  <a:pt x="1149645" y="109728"/>
                </a:cubicBezTo>
                <a:cubicBezTo>
                  <a:pt x="1147923" y="116614"/>
                  <a:pt x="1139785" y="152349"/>
                  <a:pt x="1135015" y="160935"/>
                </a:cubicBezTo>
                <a:cubicBezTo>
                  <a:pt x="1119140" y="189511"/>
                  <a:pt x="1088932" y="230671"/>
                  <a:pt x="1061863" y="248717"/>
                </a:cubicBezTo>
                <a:cubicBezTo>
                  <a:pt x="1047233" y="258471"/>
                  <a:pt x="1034653" y="272418"/>
                  <a:pt x="1017972" y="277978"/>
                </a:cubicBezTo>
                <a:lnTo>
                  <a:pt x="996026" y="285293"/>
                </a:lnTo>
                <a:cubicBezTo>
                  <a:pt x="986272" y="295047"/>
                  <a:pt x="978242" y="306903"/>
                  <a:pt x="966765" y="314554"/>
                </a:cubicBezTo>
                <a:cubicBezTo>
                  <a:pt x="850621" y="391983"/>
                  <a:pt x="898740" y="373805"/>
                  <a:pt x="835092" y="395021"/>
                </a:cubicBezTo>
                <a:cubicBezTo>
                  <a:pt x="809556" y="420557"/>
                  <a:pt x="827004" y="407471"/>
                  <a:pt x="776570" y="424282"/>
                </a:cubicBezTo>
                <a:lnTo>
                  <a:pt x="776570" y="424282"/>
                </a:lnTo>
                <a:cubicBezTo>
                  <a:pt x="748208" y="443189"/>
                  <a:pt x="762965" y="436131"/>
                  <a:pt x="732679" y="446228"/>
                </a:cubicBezTo>
                <a:cubicBezTo>
                  <a:pt x="704100" y="474805"/>
                  <a:pt x="734089" y="449180"/>
                  <a:pt x="696103" y="468173"/>
                </a:cubicBezTo>
                <a:cubicBezTo>
                  <a:pt x="639381" y="496535"/>
                  <a:pt x="707370" y="471733"/>
                  <a:pt x="652212" y="490119"/>
                </a:cubicBezTo>
                <a:cubicBezTo>
                  <a:pt x="615137" y="527192"/>
                  <a:pt x="663120" y="483573"/>
                  <a:pt x="615636" y="512064"/>
                </a:cubicBezTo>
                <a:cubicBezTo>
                  <a:pt x="609722" y="515613"/>
                  <a:pt x="606919" y="523146"/>
                  <a:pt x="601005" y="526695"/>
                </a:cubicBezTo>
                <a:cubicBezTo>
                  <a:pt x="594393" y="530662"/>
                  <a:pt x="585957" y="530562"/>
                  <a:pt x="579060" y="534010"/>
                </a:cubicBezTo>
                <a:cubicBezTo>
                  <a:pt x="571196" y="537942"/>
                  <a:pt x="564978" y="544708"/>
                  <a:pt x="557114" y="548640"/>
                </a:cubicBezTo>
                <a:cubicBezTo>
                  <a:pt x="550217" y="552089"/>
                  <a:pt x="541909" y="552211"/>
                  <a:pt x="535168" y="555956"/>
                </a:cubicBezTo>
                <a:cubicBezTo>
                  <a:pt x="519797" y="564495"/>
                  <a:pt x="505907" y="575462"/>
                  <a:pt x="491277" y="585216"/>
                </a:cubicBezTo>
                <a:cubicBezTo>
                  <a:pt x="483962" y="590093"/>
                  <a:pt x="477673" y="597067"/>
                  <a:pt x="469332" y="599847"/>
                </a:cubicBezTo>
                <a:lnTo>
                  <a:pt x="447386" y="607162"/>
                </a:lnTo>
                <a:cubicBezTo>
                  <a:pt x="395261" y="659287"/>
                  <a:pt x="454411" y="603006"/>
                  <a:pt x="403495" y="643738"/>
                </a:cubicBezTo>
                <a:cubicBezTo>
                  <a:pt x="398109" y="648046"/>
                  <a:pt x="394778" y="654820"/>
                  <a:pt x="388864" y="658368"/>
                </a:cubicBezTo>
                <a:cubicBezTo>
                  <a:pt x="382252" y="662335"/>
                  <a:pt x="374234" y="663245"/>
                  <a:pt x="366919" y="665684"/>
                </a:cubicBezTo>
                <a:cubicBezTo>
                  <a:pt x="353311" y="679291"/>
                  <a:pt x="348798" y="685716"/>
                  <a:pt x="330343" y="694944"/>
                </a:cubicBezTo>
                <a:cubicBezTo>
                  <a:pt x="323446" y="698393"/>
                  <a:pt x="315712" y="699821"/>
                  <a:pt x="308397" y="702260"/>
                </a:cubicBezTo>
                <a:cubicBezTo>
                  <a:pt x="296205" y="714452"/>
                  <a:pt x="286167" y="729272"/>
                  <a:pt x="271821" y="738836"/>
                </a:cubicBezTo>
                <a:cubicBezTo>
                  <a:pt x="264506" y="743713"/>
                  <a:pt x="256551" y="747745"/>
                  <a:pt x="249876" y="753466"/>
                </a:cubicBezTo>
                <a:cubicBezTo>
                  <a:pt x="239403" y="762443"/>
                  <a:pt x="230369" y="772973"/>
                  <a:pt x="220615" y="782727"/>
                </a:cubicBezTo>
                <a:lnTo>
                  <a:pt x="205984" y="797357"/>
                </a:lnTo>
                <a:cubicBezTo>
                  <a:pt x="170664" y="832677"/>
                  <a:pt x="213629" y="787802"/>
                  <a:pt x="176724" y="833933"/>
                </a:cubicBezTo>
                <a:cubicBezTo>
                  <a:pt x="164811" y="848824"/>
                  <a:pt x="156443" y="852331"/>
                  <a:pt x="140148" y="863194"/>
                </a:cubicBezTo>
                <a:cubicBezTo>
                  <a:pt x="115953" y="899486"/>
                  <a:pt x="131734" y="878923"/>
                  <a:pt x="88941" y="921716"/>
                </a:cubicBezTo>
                <a:lnTo>
                  <a:pt x="66996" y="943661"/>
                </a:lnTo>
                <a:cubicBezTo>
                  <a:pt x="62119" y="948538"/>
                  <a:pt x="56191" y="952553"/>
                  <a:pt x="52365" y="958292"/>
                </a:cubicBezTo>
                <a:lnTo>
                  <a:pt x="37735" y="980237"/>
                </a:lnTo>
                <a:cubicBezTo>
                  <a:pt x="35297" y="987552"/>
                  <a:pt x="34387" y="995571"/>
                  <a:pt x="30420" y="1002183"/>
                </a:cubicBezTo>
                <a:cubicBezTo>
                  <a:pt x="26872" y="1008097"/>
                  <a:pt x="18873" y="1010644"/>
                  <a:pt x="15789" y="1016813"/>
                </a:cubicBezTo>
                <a:cubicBezTo>
                  <a:pt x="11293" y="1025805"/>
                  <a:pt x="11236" y="1036407"/>
                  <a:pt x="8474" y="1046074"/>
                </a:cubicBezTo>
                <a:cubicBezTo>
                  <a:pt x="6356" y="1053488"/>
                  <a:pt x="3597" y="1060705"/>
                  <a:pt x="1159" y="1068020"/>
                </a:cubicBezTo>
                <a:cubicBezTo>
                  <a:pt x="2554" y="1086161"/>
                  <a:pt x="0" y="1153485"/>
                  <a:pt x="15789" y="1185063"/>
                </a:cubicBezTo>
                <a:cubicBezTo>
                  <a:pt x="19721" y="1192927"/>
                  <a:pt x="25543" y="1199693"/>
                  <a:pt x="30420" y="1207008"/>
                </a:cubicBezTo>
                <a:cubicBezTo>
                  <a:pt x="32858" y="1214323"/>
                  <a:pt x="32918" y="1222933"/>
                  <a:pt x="37735" y="1228954"/>
                </a:cubicBezTo>
                <a:cubicBezTo>
                  <a:pt x="43227" y="1235819"/>
                  <a:pt x="52815" y="1238092"/>
                  <a:pt x="59680" y="1243584"/>
                </a:cubicBezTo>
                <a:cubicBezTo>
                  <a:pt x="65066" y="1247893"/>
                  <a:pt x="70002" y="1252829"/>
                  <a:pt x="74311" y="1258215"/>
                </a:cubicBezTo>
                <a:cubicBezTo>
                  <a:pt x="79803" y="1265080"/>
                  <a:pt x="81486" y="1275500"/>
                  <a:pt x="88941" y="1280160"/>
                </a:cubicBezTo>
                <a:cubicBezTo>
                  <a:pt x="102019" y="1288334"/>
                  <a:pt x="132832" y="1294791"/>
                  <a:pt x="132832" y="1294791"/>
                </a:cubicBezTo>
                <a:cubicBezTo>
                  <a:pt x="167546" y="1329505"/>
                  <a:pt x="149007" y="1319690"/>
                  <a:pt x="184039" y="1331367"/>
                </a:cubicBezTo>
                <a:cubicBezTo>
                  <a:pt x="191354" y="1336244"/>
                  <a:pt x="199119" y="1340505"/>
                  <a:pt x="205984" y="1345997"/>
                </a:cubicBezTo>
                <a:cubicBezTo>
                  <a:pt x="211370" y="1350306"/>
                  <a:pt x="215229" y="1356319"/>
                  <a:pt x="220615" y="1360628"/>
                </a:cubicBezTo>
                <a:cubicBezTo>
                  <a:pt x="237190" y="1373888"/>
                  <a:pt x="266150" y="1389888"/>
                  <a:pt x="286452" y="1389888"/>
                </a:cubicBezTo>
                <a:lnTo>
                  <a:pt x="293767" y="1389888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Volný tvar 42"/>
          <p:cNvSpPr/>
          <p:nvPr/>
        </p:nvSpPr>
        <p:spPr>
          <a:xfrm>
            <a:off x="2084832" y="3928263"/>
            <a:ext cx="123359" cy="114604"/>
          </a:xfrm>
          <a:custGeom>
            <a:avLst/>
            <a:gdLst>
              <a:gd name="connsiteX0" fmla="*/ 14630 w 123359"/>
              <a:gd name="connsiteY0" fmla="*/ 7315 h 114604"/>
              <a:gd name="connsiteX1" fmla="*/ 51206 w 123359"/>
              <a:gd name="connsiteY1" fmla="*/ 21945 h 114604"/>
              <a:gd name="connsiteX2" fmla="*/ 73152 w 123359"/>
              <a:gd name="connsiteY2" fmla="*/ 29260 h 114604"/>
              <a:gd name="connsiteX3" fmla="*/ 109728 w 123359"/>
              <a:gd name="connsiteY3" fmla="*/ 51206 h 114604"/>
              <a:gd name="connsiteX4" fmla="*/ 87782 w 123359"/>
              <a:gd name="connsiteY4" fmla="*/ 65836 h 114604"/>
              <a:gd name="connsiteX5" fmla="*/ 73152 w 123359"/>
              <a:gd name="connsiteY5" fmla="*/ 80467 h 114604"/>
              <a:gd name="connsiteX6" fmla="*/ 29261 w 123359"/>
              <a:gd name="connsiteY6" fmla="*/ 95097 h 114604"/>
              <a:gd name="connsiteX7" fmla="*/ 14630 w 123359"/>
              <a:gd name="connsiteY7" fmla="*/ 109727 h 114604"/>
              <a:gd name="connsiteX8" fmla="*/ 0 w 123359"/>
              <a:gd name="connsiteY8" fmla="*/ 65836 h 114604"/>
              <a:gd name="connsiteX9" fmla="*/ 14630 w 123359"/>
              <a:gd name="connsiteY9" fmla="*/ 7315 h 114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3359" h="114604">
                <a:moveTo>
                  <a:pt x="14630" y="7315"/>
                </a:moveTo>
                <a:cubicBezTo>
                  <a:pt x="23164" y="0"/>
                  <a:pt x="38911" y="17334"/>
                  <a:pt x="51206" y="21945"/>
                </a:cubicBezTo>
                <a:cubicBezTo>
                  <a:pt x="58426" y="24652"/>
                  <a:pt x="66540" y="25293"/>
                  <a:pt x="73152" y="29260"/>
                </a:cubicBezTo>
                <a:cubicBezTo>
                  <a:pt x="123359" y="59385"/>
                  <a:pt x="47558" y="30484"/>
                  <a:pt x="109728" y="51206"/>
                </a:cubicBezTo>
                <a:cubicBezTo>
                  <a:pt x="102413" y="56083"/>
                  <a:pt x="94647" y="60344"/>
                  <a:pt x="87782" y="65836"/>
                </a:cubicBezTo>
                <a:cubicBezTo>
                  <a:pt x="82396" y="70144"/>
                  <a:pt x="79321" y="77383"/>
                  <a:pt x="73152" y="80467"/>
                </a:cubicBezTo>
                <a:cubicBezTo>
                  <a:pt x="59358" y="87364"/>
                  <a:pt x="29261" y="95097"/>
                  <a:pt x="29261" y="95097"/>
                </a:cubicBezTo>
                <a:cubicBezTo>
                  <a:pt x="24384" y="99974"/>
                  <a:pt x="19507" y="114604"/>
                  <a:pt x="14630" y="109727"/>
                </a:cubicBezTo>
                <a:cubicBezTo>
                  <a:pt x="3725" y="98822"/>
                  <a:pt x="0" y="65836"/>
                  <a:pt x="0" y="65836"/>
                </a:cubicBezTo>
                <a:cubicBezTo>
                  <a:pt x="8086" y="41577"/>
                  <a:pt x="6096" y="14630"/>
                  <a:pt x="14630" y="7315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Volný tvar 44"/>
          <p:cNvSpPr/>
          <p:nvPr/>
        </p:nvSpPr>
        <p:spPr>
          <a:xfrm>
            <a:off x="2934371" y="2768803"/>
            <a:ext cx="128260" cy="91440"/>
          </a:xfrm>
          <a:custGeom>
            <a:avLst/>
            <a:gdLst>
              <a:gd name="connsiteX0" fmla="*/ 123383 w 128260"/>
              <a:gd name="connsiteY0" fmla="*/ 3658 h 91440"/>
              <a:gd name="connsiteX1" fmla="*/ 72176 w 128260"/>
              <a:gd name="connsiteY1" fmla="*/ 10973 h 91440"/>
              <a:gd name="connsiteX2" fmla="*/ 6339 w 128260"/>
              <a:gd name="connsiteY2" fmla="*/ 18288 h 91440"/>
              <a:gd name="connsiteX3" fmla="*/ 20970 w 128260"/>
              <a:gd name="connsiteY3" fmla="*/ 32919 h 91440"/>
              <a:gd name="connsiteX4" fmla="*/ 50231 w 128260"/>
              <a:gd name="connsiteY4" fmla="*/ 69495 h 91440"/>
              <a:gd name="connsiteX5" fmla="*/ 57546 w 128260"/>
              <a:gd name="connsiteY5" fmla="*/ 91440 h 91440"/>
              <a:gd name="connsiteX6" fmla="*/ 72176 w 128260"/>
              <a:gd name="connsiteY6" fmla="*/ 69495 h 91440"/>
              <a:gd name="connsiteX7" fmla="*/ 86807 w 128260"/>
              <a:gd name="connsiteY7" fmla="*/ 54864 h 91440"/>
              <a:gd name="connsiteX8" fmla="*/ 101437 w 128260"/>
              <a:gd name="connsiteY8" fmla="*/ 32919 h 91440"/>
              <a:gd name="connsiteX9" fmla="*/ 123383 w 128260"/>
              <a:gd name="connsiteY9" fmla="*/ 3658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8260" h="91440">
                <a:moveTo>
                  <a:pt x="123383" y="3658"/>
                </a:moveTo>
                <a:cubicBezTo>
                  <a:pt x="118506" y="0"/>
                  <a:pt x="89285" y="8834"/>
                  <a:pt x="72176" y="10973"/>
                </a:cubicBezTo>
                <a:cubicBezTo>
                  <a:pt x="50266" y="13712"/>
                  <a:pt x="26634" y="9590"/>
                  <a:pt x="6339" y="18288"/>
                </a:cubicBezTo>
                <a:cubicBezTo>
                  <a:pt x="0" y="21005"/>
                  <a:pt x="16661" y="27533"/>
                  <a:pt x="20970" y="32919"/>
                </a:cubicBezTo>
                <a:cubicBezTo>
                  <a:pt x="57883" y="79060"/>
                  <a:pt x="14904" y="34168"/>
                  <a:pt x="50231" y="69495"/>
                </a:cubicBezTo>
                <a:cubicBezTo>
                  <a:pt x="52669" y="76810"/>
                  <a:pt x="49835" y="91440"/>
                  <a:pt x="57546" y="91440"/>
                </a:cubicBezTo>
                <a:cubicBezTo>
                  <a:pt x="66338" y="91440"/>
                  <a:pt x="66684" y="76360"/>
                  <a:pt x="72176" y="69495"/>
                </a:cubicBezTo>
                <a:cubicBezTo>
                  <a:pt x="76485" y="64109"/>
                  <a:pt x="82498" y="60250"/>
                  <a:pt x="86807" y="54864"/>
                </a:cubicBezTo>
                <a:cubicBezTo>
                  <a:pt x="92299" y="47999"/>
                  <a:pt x="95716" y="39594"/>
                  <a:pt x="101437" y="32919"/>
                </a:cubicBezTo>
                <a:cubicBezTo>
                  <a:pt x="110414" y="22446"/>
                  <a:pt x="128260" y="7316"/>
                  <a:pt x="123383" y="3658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Volný tvar 45"/>
          <p:cNvSpPr/>
          <p:nvPr/>
        </p:nvSpPr>
        <p:spPr>
          <a:xfrm>
            <a:off x="4910286" y="4130650"/>
            <a:ext cx="153505" cy="157445"/>
          </a:xfrm>
          <a:custGeom>
            <a:avLst/>
            <a:gdLst>
              <a:gd name="connsiteX0" fmla="*/ 12844 w 153505"/>
              <a:gd name="connsiteY0" fmla="*/ 2438 h 157445"/>
              <a:gd name="connsiteX1" fmla="*/ 56735 w 153505"/>
              <a:gd name="connsiteY1" fmla="*/ 17068 h 157445"/>
              <a:gd name="connsiteX2" fmla="*/ 71365 w 153505"/>
              <a:gd name="connsiteY2" fmla="*/ 31699 h 157445"/>
              <a:gd name="connsiteX3" fmla="*/ 115256 w 153505"/>
              <a:gd name="connsiteY3" fmla="*/ 46329 h 157445"/>
              <a:gd name="connsiteX4" fmla="*/ 137202 w 153505"/>
              <a:gd name="connsiteY4" fmla="*/ 53644 h 157445"/>
              <a:gd name="connsiteX5" fmla="*/ 151832 w 153505"/>
              <a:gd name="connsiteY5" fmla="*/ 68275 h 157445"/>
              <a:gd name="connsiteX6" fmla="*/ 107941 w 153505"/>
              <a:gd name="connsiteY6" fmla="*/ 90220 h 157445"/>
              <a:gd name="connsiteX7" fmla="*/ 85996 w 153505"/>
              <a:gd name="connsiteY7" fmla="*/ 104851 h 157445"/>
              <a:gd name="connsiteX8" fmla="*/ 42104 w 153505"/>
              <a:gd name="connsiteY8" fmla="*/ 119481 h 157445"/>
              <a:gd name="connsiteX9" fmla="*/ 27474 w 153505"/>
              <a:gd name="connsiteY9" fmla="*/ 134112 h 157445"/>
              <a:gd name="connsiteX10" fmla="*/ 5528 w 153505"/>
              <a:gd name="connsiteY10" fmla="*/ 148742 h 157445"/>
              <a:gd name="connsiteX11" fmla="*/ 12844 w 153505"/>
              <a:gd name="connsiteY11" fmla="*/ 31699 h 157445"/>
              <a:gd name="connsiteX12" fmla="*/ 12844 w 153505"/>
              <a:gd name="connsiteY12" fmla="*/ 2438 h 157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3505" h="157445">
                <a:moveTo>
                  <a:pt x="12844" y="2438"/>
                </a:moveTo>
                <a:cubicBezTo>
                  <a:pt x="20159" y="0"/>
                  <a:pt x="45831" y="6163"/>
                  <a:pt x="56735" y="17068"/>
                </a:cubicBezTo>
                <a:cubicBezTo>
                  <a:pt x="61612" y="21945"/>
                  <a:pt x="65196" y="28615"/>
                  <a:pt x="71365" y="31699"/>
                </a:cubicBezTo>
                <a:cubicBezTo>
                  <a:pt x="85159" y="38596"/>
                  <a:pt x="100626" y="41452"/>
                  <a:pt x="115256" y="46329"/>
                </a:cubicBezTo>
                <a:lnTo>
                  <a:pt x="137202" y="53644"/>
                </a:lnTo>
                <a:cubicBezTo>
                  <a:pt x="142079" y="58521"/>
                  <a:pt x="153505" y="61584"/>
                  <a:pt x="151832" y="68275"/>
                </a:cubicBezTo>
                <a:cubicBezTo>
                  <a:pt x="149254" y="78588"/>
                  <a:pt x="115614" y="87663"/>
                  <a:pt x="107941" y="90220"/>
                </a:cubicBezTo>
                <a:cubicBezTo>
                  <a:pt x="100626" y="95097"/>
                  <a:pt x="94030" y="101280"/>
                  <a:pt x="85996" y="104851"/>
                </a:cubicBezTo>
                <a:cubicBezTo>
                  <a:pt x="71903" y="111114"/>
                  <a:pt x="42104" y="119481"/>
                  <a:pt x="42104" y="119481"/>
                </a:cubicBezTo>
                <a:cubicBezTo>
                  <a:pt x="37227" y="124358"/>
                  <a:pt x="32860" y="129804"/>
                  <a:pt x="27474" y="134112"/>
                </a:cubicBezTo>
                <a:cubicBezTo>
                  <a:pt x="20609" y="139604"/>
                  <a:pt x="6771" y="157445"/>
                  <a:pt x="5528" y="148742"/>
                </a:cubicBezTo>
                <a:cubicBezTo>
                  <a:pt x="0" y="110044"/>
                  <a:pt x="10675" y="70729"/>
                  <a:pt x="12844" y="31699"/>
                </a:cubicBezTo>
                <a:cubicBezTo>
                  <a:pt x="13115" y="26830"/>
                  <a:pt x="5529" y="4877"/>
                  <a:pt x="12844" y="2438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Volný tvar 48"/>
          <p:cNvSpPr/>
          <p:nvPr/>
        </p:nvSpPr>
        <p:spPr>
          <a:xfrm>
            <a:off x="7730947" y="3979469"/>
            <a:ext cx="162154" cy="117043"/>
          </a:xfrm>
          <a:custGeom>
            <a:avLst/>
            <a:gdLst>
              <a:gd name="connsiteX0" fmla="*/ 1219 w 162154"/>
              <a:gd name="connsiteY0" fmla="*/ 73152 h 117043"/>
              <a:gd name="connsiteX1" fmla="*/ 37795 w 162154"/>
              <a:gd name="connsiteY1" fmla="*/ 80467 h 117043"/>
              <a:gd name="connsiteX2" fmla="*/ 81687 w 162154"/>
              <a:gd name="connsiteY2" fmla="*/ 95097 h 117043"/>
              <a:gd name="connsiteX3" fmla="*/ 125578 w 162154"/>
              <a:gd name="connsiteY3" fmla="*/ 117043 h 117043"/>
              <a:gd name="connsiteX4" fmla="*/ 162154 w 162154"/>
              <a:gd name="connsiteY4" fmla="*/ 109728 h 117043"/>
              <a:gd name="connsiteX5" fmla="*/ 140208 w 162154"/>
              <a:gd name="connsiteY5" fmla="*/ 102413 h 117043"/>
              <a:gd name="connsiteX6" fmla="*/ 132893 w 162154"/>
              <a:gd name="connsiteY6" fmla="*/ 80467 h 117043"/>
              <a:gd name="connsiteX7" fmla="*/ 118263 w 162154"/>
              <a:gd name="connsiteY7" fmla="*/ 58521 h 117043"/>
              <a:gd name="connsiteX8" fmla="*/ 110947 w 162154"/>
              <a:gd name="connsiteY8" fmla="*/ 36576 h 117043"/>
              <a:gd name="connsiteX9" fmla="*/ 96317 w 162154"/>
              <a:gd name="connsiteY9" fmla="*/ 21945 h 117043"/>
              <a:gd name="connsiteX10" fmla="*/ 81687 w 162154"/>
              <a:gd name="connsiteY10" fmla="*/ 0 h 117043"/>
              <a:gd name="connsiteX11" fmla="*/ 59741 w 162154"/>
              <a:gd name="connsiteY11" fmla="*/ 7315 h 117043"/>
              <a:gd name="connsiteX12" fmla="*/ 45111 w 162154"/>
              <a:gd name="connsiteY12" fmla="*/ 29261 h 117043"/>
              <a:gd name="connsiteX13" fmla="*/ 30480 w 162154"/>
              <a:gd name="connsiteY13" fmla="*/ 43891 h 117043"/>
              <a:gd name="connsiteX14" fmla="*/ 1219 w 162154"/>
              <a:gd name="connsiteY14" fmla="*/ 73152 h 117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62154" h="117043">
                <a:moveTo>
                  <a:pt x="1219" y="73152"/>
                </a:moveTo>
                <a:cubicBezTo>
                  <a:pt x="2438" y="79248"/>
                  <a:pt x="25800" y="77196"/>
                  <a:pt x="37795" y="80467"/>
                </a:cubicBezTo>
                <a:cubicBezTo>
                  <a:pt x="52674" y="84525"/>
                  <a:pt x="81687" y="95097"/>
                  <a:pt x="81687" y="95097"/>
                </a:cubicBezTo>
                <a:cubicBezTo>
                  <a:pt x="92784" y="102496"/>
                  <a:pt x="110433" y="117043"/>
                  <a:pt x="125578" y="117043"/>
                </a:cubicBezTo>
                <a:cubicBezTo>
                  <a:pt x="138011" y="117043"/>
                  <a:pt x="149962" y="112166"/>
                  <a:pt x="162154" y="109728"/>
                </a:cubicBezTo>
                <a:cubicBezTo>
                  <a:pt x="154839" y="107290"/>
                  <a:pt x="145661" y="107866"/>
                  <a:pt x="140208" y="102413"/>
                </a:cubicBezTo>
                <a:cubicBezTo>
                  <a:pt x="134755" y="96960"/>
                  <a:pt x="136341" y="87364"/>
                  <a:pt x="132893" y="80467"/>
                </a:cubicBezTo>
                <a:cubicBezTo>
                  <a:pt x="128961" y="72603"/>
                  <a:pt x="122195" y="66385"/>
                  <a:pt x="118263" y="58521"/>
                </a:cubicBezTo>
                <a:cubicBezTo>
                  <a:pt x="114815" y="51624"/>
                  <a:pt x="114914" y="43188"/>
                  <a:pt x="110947" y="36576"/>
                </a:cubicBezTo>
                <a:cubicBezTo>
                  <a:pt x="107399" y="30662"/>
                  <a:pt x="100625" y="27331"/>
                  <a:pt x="96317" y="21945"/>
                </a:cubicBezTo>
                <a:cubicBezTo>
                  <a:pt x="90825" y="15080"/>
                  <a:pt x="86564" y="7315"/>
                  <a:pt x="81687" y="0"/>
                </a:cubicBezTo>
                <a:cubicBezTo>
                  <a:pt x="74372" y="2438"/>
                  <a:pt x="65762" y="2498"/>
                  <a:pt x="59741" y="7315"/>
                </a:cubicBezTo>
                <a:cubicBezTo>
                  <a:pt x="52876" y="12807"/>
                  <a:pt x="50603" y="22396"/>
                  <a:pt x="45111" y="29261"/>
                </a:cubicBezTo>
                <a:cubicBezTo>
                  <a:pt x="40803" y="34647"/>
                  <a:pt x="34788" y="38505"/>
                  <a:pt x="30480" y="43891"/>
                </a:cubicBezTo>
                <a:cubicBezTo>
                  <a:pt x="18712" y="58601"/>
                  <a:pt x="0" y="67056"/>
                  <a:pt x="1219" y="73152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Volný tvar 49"/>
          <p:cNvSpPr/>
          <p:nvPr/>
        </p:nvSpPr>
        <p:spPr>
          <a:xfrm>
            <a:off x="5848503" y="2704186"/>
            <a:ext cx="149961" cy="112166"/>
          </a:xfrm>
          <a:custGeom>
            <a:avLst/>
            <a:gdLst>
              <a:gd name="connsiteX0" fmla="*/ 3657 w 149961"/>
              <a:gd name="connsiteY0" fmla="*/ 2438 h 112166"/>
              <a:gd name="connsiteX1" fmla="*/ 47548 w 149961"/>
              <a:gd name="connsiteY1" fmla="*/ 17068 h 112166"/>
              <a:gd name="connsiteX2" fmla="*/ 69494 w 149961"/>
              <a:gd name="connsiteY2" fmla="*/ 24384 h 112166"/>
              <a:gd name="connsiteX3" fmla="*/ 149961 w 149961"/>
              <a:gd name="connsiteY3" fmla="*/ 31699 h 112166"/>
              <a:gd name="connsiteX4" fmla="*/ 128015 w 149961"/>
              <a:gd name="connsiteY4" fmla="*/ 39014 h 112166"/>
              <a:gd name="connsiteX5" fmla="*/ 113385 w 149961"/>
              <a:gd name="connsiteY5" fmla="*/ 60960 h 112166"/>
              <a:gd name="connsiteX6" fmla="*/ 91439 w 149961"/>
              <a:gd name="connsiteY6" fmla="*/ 75590 h 112166"/>
              <a:gd name="connsiteX7" fmla="*/ 54863 w 149961"/>
              <a:gd name="connsiteY7" fmla="*/ 112166 h 112166"/>
              <a:gd name="connsiteX8" fmla="*/ 32918 w 149961"/>
              <a:gd name="connsiteY8" fmla="*/ 97536 h 112166"/>
              <a:gd name="connsiteX9" fmla="*/ 25603 w 149961"/>
              <a:gd name="connsiteY9" fmla="*/ 31699 h 112166"/>
              <a:gd name="connsiteX10" fmla="*/ 3657 w 149961"/>
              <a:gd name="connsiteY10" fmla="*/ 2438 h 112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9961" h="112166">
                <a:moveTo>
                  <a:pt x="3657" y="2438"/>
                </a:moveTo>
                <a:cubicBezTo>
                  <a:pt x="7314" y="0"/>
                  <a:pt x="32918" y="12191"/>
                  <a:pt x="47548" y="17068"/>
                </a:cubicBezTo>
                <a:cubicBezTo>
                  <a:pt x="54863" y="19507"/>
                  <a:pt x="61815" y="23686"/>
                  <a:pt x="69494" y="24384"/>
                </a:cubicBezTo>
                <a:lnTo>
                  <a:pt x="149961" y="31699"/>
                </a:lnTo>
                <a:cubicBezTo>
                  <a:pt x="142646" y="34137"/>
                  <a:pt x="134036" y="34197"/>
                  <a:pt x="128015" y="39014"/>
                </a:cubicBezTo>
                <a:cubicBezTo>
                  <a:pt x="121150" y="44506"/>
                  <a:pt x="119602" y="54743"/>
                  <a:pt x="113385" y="60960"/>
                </a:cubicBezTo>
                <a:cubicBezTo>
                  <a:pt x="107168" y="67177"/>
                  <a:pt x="98754" y="70713"/>
                  <a:pt x="91439" y="75590"/>
                </a:cubicBezTo>
                <a:cubicBezTo>
                  <a:pt x="84936" y="85345"/>
                  <a:pt x="71120" y="112166"/>
                  <a:pt x="54863" y="112166"/>
                </a:cubicBezTo>
                <a:cubicBezTo>
                  <a:pt x="46071" y="112166"/>
                  <a:pt x="40233" y="102413"/>
                  <a:pt x="32918" y="97536"/>
                </a:cubicBezTo>
                <a:cubicBezTo>
                  <a:pt x="15849" y="46329"/>
                  <a:pt x="13409" y="68274"/>
                  <a:pt x="25603" y="31699"/>
                </a:cubicBezTo>
                <a:cubicBezTo>
                  <a:pt x="17516" y="7440"/>
                  <a:pt x="0" y="4876"/>
                  <a:pt x="3657" y="2438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>
            <a:off x="342606" y="4983559"/>
            <a:ext cx="8458790" cy="46166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ill Sans MT" pitchFamily="34" charset="-18"/>
              </a:rPr>
              <a:t>SW není hotový, pokud nebyl implementován u zákazníka</a:t>
            </a:r>
            <a:endParaRPr lang="cs-CZ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1. krok iterace – Požadavky zákazníka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1713582"/>
            <a:ext cx="3888432" cy="9233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Název: Vypůjči knihu</a:t>
            </a:r>
          </a:p>
          <a:p>
            <a:r>
              <a:rPr lang="cs-CZ" dirty="0" smtClean="0">
                <a:latin typeface="Gill Sans MT" pitchFamily="34" charset="-18"/>
              </a:rPr>
              <a:t>Popis:  </a:t>
            </a:r>
            <a:r>
              <a:rPr lang="cs-CZ" i="1" dirty="0" smtClean="0">
                <a:latin typeface="Gill Sans MT" pitchFamily="34" charset="-18"/>
              </a:rPr>
              <a:t>Vytvořit záznam o výpůjčce knihy – jaká kniha, kdo, kdy půjčil, kdy vrátí </a:t>
            </a:r>
            <a:endParaRPr lang="cs-CZ" i="1" dirty="0">
              <a:latin typeface="Gill Sans MT" pitchFamily="34" charset="-18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11560" y="2780928"/>
            <a:ext cx="3888432" cy="9233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Název: Vrať knihu</a:t>
            </a:r>
          </a:p>
          <a:p>
            <a:r>
              <a:rPr lang="cs-CZ" dirty="0" smtClean="0">
                <a:latin typeface="Gill Sans MT" pitchFamily="34" charset="-18"/>
              </a:rPr>
              <a:t>Popis:  </a:t>
            </a:r>
            <a:r>
              <a:rPr lang="cs-CZ" i="1" dirty="0" smtClean="0">
                <a:latin typeface="Gill Sans MT" pitchFamily="34" charset="-18"/>
              </a:rPr>
              <a:t>Vytvořit záznam o výpůjčce knihy – jaká kniha, kdo, kdy vrátit</a:t>
            </a:r>
            <a:r>
              <a:rPr lang="cs-CZ" dirty="0" smtClean="0">
                <a:latin typeface="Gill Sans MT" pitchFamily="34" charset="-18"/>
              </a:rPr>
              <a:t> 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3884855"/>
            <a:ext cx="3888432" cy="120032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Název: Prodluž výpůjčku</a:t>
            </a:r>
          </a:p>
          <a:p>
            <a:r>
              <a:rPr lang="cs-CZ" dirty="0" smtClean="0">
                <a:latin typeface="Gill Sans MT" pitchFamily="34" charset="-18"/>
              </a:rPr>
              <a:t>Popis:  </a:t>
            </a:r>
            <a:r>
              <a:rPr lang="cs-CZ" i="1" dirty="0" smtClean="0">
                <a:latin typeface="Gill Sans MT" pitchFamily="34" charset="-18"/>
              </a:rPr>
              <a:t>Aktualizovat záznam o výpůjčce – údaj o datu vrácení a o kolikáté prodloužení se jedná</a:t>
            </a:r>
            <a:r>
              <a:rPr lang="cs-CZ" dirty="0" smtClean="0">
                <a:latin typeface="Gill Sans MT" pitchFamily="34" charset="-18"/>
              </a:rPr>
              <a:t> 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5301208"/>
            <a:ext cx="3888432" cy="64633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Název: Vlož novou knihu</a:t>
            </a:r>
          </a:p>
          <a:p>
            <a:r>
              <a:rPr lang="cs-CZ" dirty="0" smtClean="0">
                <a:latin typeface="Gill Sans MT" pitchFamily="34" charset="-18"/>
              </a:rPr>
              <a:t>Popis:  </a:t>
            </a:r>
            <a:r>
              <a:rPr lang="cs-CZ" i="1" dirty="0" smtClean="0">
                <a:latin typeface="Gill Sans MT" pitchFamily="34" charset="-18"/>
              </a:rPr>
              <a:t>Vložit nový záznam o nové knize</a:t>
            </a:r>
            <a:r>
              <a:rPr lang="cs-CZ" dirty="0" smtClean="0">
                <a:latin typeface="Gill Sans MT" pitchFamily="34" charset="-18"/>
              </a:rPr>
              <a:t>  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644008" y="1700808"/>
            <a:ext cx="3888432" cy="64633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Název: Vyřaď poškozenou knihu</a:t>
            </a:r>
          </a:p>
          <a:p>
            <a:r>
              <a:rPr lang="cs-CZ" dirty="0" smtClean="0">
                <a:latin typeface="Gill Sans MT" pitchFamily="34" charset="-18"/>
              </a:rPr>
              <a:t>Popis: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788024" y="2566645"/>
            <a:ext cx="3888432" cy="64633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Název: Zruš výpůjčku ztracené knihy</a:t>
            </a:r>
          </a:p>
          <a:p>
            <a:r>
              <a:rPr lang="cs-CZ" dirty="0" smtClean="0">
                <a:latin typeface="Gill Sans MT" pitchFamily="34" charset="-18"/>
              </a:rPr>
              <a:t>Popis: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788024" y="3356992"/>
            <a:ext cx="4104456" cy="64633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Název: Zobraz seznam vypůjčených knih</a:t>
            </a:r>
          </a:p>
          <a:p>
            <a:r>
              <a:rPr lang="cs-CZ" dirty="0" smtClean="0">
                <a:latin typeface="Gill Sans MT" pitchFamily="34" charset="-18"/>
              </a:rPr>
              <a:t>Popis: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860032" y="4149080"/>
            <a:ext cx="3888432" cy="9233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Název: Zobraz seznam výpůjček po lhůtě pro vrácení</a:t>
            </a:r>
          </a:p>
          <a:p>
            <a:r>
              <a:rPr lang="cs-CZ" dirty="0" smtClean="0">
                <a:latin typeface="Gill Sans MT" pitchFamily="34" charset="-18"/>
              </a:rPr>
              <a:t>Popis:</a:t>
            </a:r>
            <a:endParaRPr lang="cs-CZ" dirty="0">
              <a:latin typeface="Gill Sans MT" pitchFamily="34" charset="-18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788024" y="5241974"/>
            <a:ext cx="3888432" cy="9233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ill Sans MT" pitchFamily="34" charset="-18"/>
              </a:rPr>
              <a:t>Název: Odešli upomínku na vrácení knihy</a:t>
            </a:r>
          </a:p>
          <a:p>
            <a:r>
              <a:rPr lang="cs-CZ" dirty="0" smtClean="0">
                <a:latin typeface="Gill Sans MT" pitchFamily="34" charset="-18"/>
              </a:rPr>
              <a:t>Popis: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_PPTprezentace_sablona_CZ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</Template>
  <TotalTime>1142</TotalTime>
  <Words>1927</Words>
  <Application>Microsoft Office PowerPoint</Application>
  <PresentationFormat>Předvádění na obrazovce (4:3)</PresentationFormat>
  <Paragraphs>514</Paragraphs>
  <Slides>50</Slides>
  <Notes>50</Notes>
  <HiddenSlides>0</HiddenSlides>
  <MMClips>0</MMClips>
  <ScaleCrop>false</ScaleCrop>
  <HeadingPairs>
    <vt:vector size="4" baseType="variant">
      <vt:variant>
        <vt:lpstr>Motiv</vt:lpstr>
      </vt:variant>
      <vt:variant>
        <vt:i4>5</vt:i4>
      </vt:variant>
      <vt:variant>
        <vt:lpstr>Nadpisy snímků</vt:lpstr>
      </vt:variant>
      <vt:variant>
        <vt:i4>50</vt:i4>
      </vt:variant>
    </vt:vector>
  </HeadingPairs>
  <TitlesOfParts>
    <vt:vector size="55" baseType="lpstr">
      <vt:lpstr>MU_PPTprezentace_sablona_CZ</vt:lpstr>
      <vt:lpstr>1_Směsi</vt:lpstr>
      <vt:lpstr>2_Směsi</vt:lpstr>
      <vt:lpstr>1_MU_PPTprezentace_sablona_CZ</vt:lpstr>
      <vt:lpstr>3_Směsi</vt:lpstr>
      <vt:lpstr>Projekt vývoje informačního systému  Jaroslav Šmarda</vt:lpstr>
      <vt:lpstr>Projekt vývoje IS na příkladu jednoduché aplikace pro evidenci knih a časopisů</vt:lpstr>
      <vt:lpstr>Projekt vývoje IS a zákazník</vt:lpstr>
      <vt:lpstr>Výsledek vývoje IS</vt:lpstr>
      <vt:lpstr>Iterace jako základ úspěšného vývoje</vt:lpstr>
      <vt:lpstr>Iterace je víc než proces</vt:lpstr>
      <vt:lpstr>4 kroky iterace</vt:lpstr>
      <vt:lpstr>Každá iterace je mini-projekt</vt:lpstr>
      <vt:lpstr>1. krok iterace – Požadavky zákazníka</vt:lpstr>
      <vt:lpstr>Požadavky zákazníka</vt:lpstr>
      <vt:lpstr>Požadavky zákazníka</vt:lpstr>
      <vt:lpstr>Požadavek – případ užití (Use Case)</vt:lpstr>
      <vt:lpstr>Požadavek – případ užití (Use Case)</vt:lpstr>
      <vt:lpstr>Požadavky – odhad doby trvání (případu užití)</vt:lpstr>
      <vt:lpstr>Odhad doby trvání realizace požadavků v člověkodnech</vt:lpstr>
      <vt:lpstr>Odhad doby trvání realizace požadavku</vt:lpstr>
      <vt:lpstr>Odhad doby trvání realizace požadavků</vt:lpstr>
      <vt:lpstr>Plánování celého projektu</vt:lpstr>
      <vt:lpstr>Termín Verze 1.0 je ohrožen</vt:lpstr>
      <vt:lpstr>Projektový tým a výkonnost</vt:lpstr>
      <vt:lpstr>Iterace a plán Verze 1.0</vt:lpstr>
      <vt:lpstr>Produktivita projektu</vt:lpstr>
      <vt:lpstr>Reálné dny pro plánování projektu</vt:lpstr>
      <vt:lpstr>Tým a reálné plánování projektu</vt:lpstr>
      <vt:lpstr>Přehled o stavu projektu</vt:lpstr>
      <vt:lpstr>Rozdělení požadavků na úkoly</vt:lpstr>
      <vt:lpstr>Rozdělení požadavků na úkoly</vt:lpstr>
      <vt:lpstr>Požadavek a úkoly</vt:lpstr>
      <vt:lpstr>Stav plnění úkolů iterace</vt:lpstr>
      <vt:lpstr>Návrh – objektově orientovaný návrh</vt:lpstr>
      <vt:lpstr>Návrh - objekty</vt:lpstr>
      <vt:lpstr>Objekt</vt:lpstr>
      <vt:lpstr>Objekt má</vt:lpstr>
      <vt:lpstr>Návrh – Princip jediné odpovědnosti objektu (Single Responsibility Principle)</vt:lpstr>
      <vt:lpstr>Návrh – Princip jediné odpovědnosti objektu (Single Responsibility Principle)</vt:lpstr>
      <vt:lpstr>Princip jediné odpovědnosti</vt:lpstr>
      <vt:lpstr>Návrh objektů – má být suchý (DRY)</vt:lpstr>
      <vt:lpstr>Kódování</vt:lpstr>
      <vt:lpstr>Kódování – Řízení konfigurace  (CM – Configuration Management)</vt:lpstr>
      <vt:lpstr>Kódování – Řízení konfigurace</vt:lpstr>
      <vt:lpstr>Kódování – Řízení konfigurace</vt:lpstr>
      <vt:lpstr>Kódování – sestavení (build) aplikace</vt:lpstr>
      <vt:lpstr>Kódování – vývojové prostředí</vt:lpstr>
      <vt:lpstr>Kódování – vývojové prostředí</vt:lpstr>
      <vt:lpstr>Testování</vt:lpstr>
      <vt:lpstr>Testování aplikace jako černé skříňky</vt:lpstr>
      <vt:lpstr>Testování aplikace jako šedé skříňky</vt:lpstr>
      <vt:lpstr>Testování aplikace jako bílé skříňky</vt:lpstr>
      <vt:lpstr>Testy řízený vývoj aplikací</vt:lpstr>
      <vt:lpstr>Distribuce Verze 1.0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smarda</dc:creator>
  <cp:lastModifiedBy>smarda</cp:lastModifiedBy>
  <cp:revision>178</cp:revision>
  <dcterms:created xsi:type="dcterms:W3CDTF">2010-09-06T19:37:37Z</dcterms:created>
  <dcterms:modified xsi:type="dcterms:W3CDTF">2012-07-26T07:21:46Z</dcterms:modified>
</cp:coreProperties>
</file>