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58" r:id="rId7"/>
    <p:sldId id="268" r:id="rId8"/>
    <p:sldId id="269" r:id="rId9"/>
    <p:sldId id="257" r:id="rId10"/>
    <p:sldId id="266" r:id="rId11"/>
    <p:sldId id="270" r:id="rId12"/>
    <p:sldId id="260" r:id="rId13"/>
    <p:sldId id="271" r:id="rId14"/>
    <p:sldId id="272" r:id="rId15"/>
    <p:sldId id="273" r:id="rId16"/>
    <p:sldId id="274" r:id="rId17"/>
    <p:sldId id="26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739E3E2-B6AD-4321-A183-C6EE2B460BE7}" type="datetimeFigureOut">
              <a:rPr lang="cs-CZ" smtClean="0"/>
              <a:pPr/>
              <a:t>30.3.2012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B557449-B42F-45D9-AB83-465D4D6ACC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Tabulky četností</a:t>
            </a:r>
            <a:br>
              <a:rPr lang="cs-CZ" dirty="0" smtClean="0"/>
            </a:br>
            <a:r>
              <a:rPr lang="cs-CZ" dirty="0" smtClean="0"/>
              <a:t>Transformace proměnných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vytvořit věkové kategorie</a:t>
            </a:r>
          </a:p>
          <a:p>
            <a:pPr lvl="1"/>
            <a:r>
              <a:rPr lang="cs-CZ" dirty="0" smtClean="0"/>
              <a:t>15-24</a:t>
            </a:r>
          </a:p>
          <a:p>
            <a:pPr lvl="1"/>
            <a:r>
              <a:rPr lang="cs-CZ" dirty="0" smtClean="0"/>
              <a:t>25-34</a:t>
            </a:r>
          </a:p>
          <a:p>
            <a:pPr lvl="1"/>
            <a:r>
              <a:rPr lang="cs-CZ" dirty="0" smtClean="0"/>
              <a:t>35-44</a:t>
            </a:r>
          </a:p>
          <a:p>
            <a:pPr lvl="1"/>
            <a:r>
              <a:rPr lang="cs-CZ" dirty="0" smtClean="0"/>
              <a:t>45-54</a:t>
            </a:r>
          </a:p>
          <a:p>
            <a:pPr lvl="1"/>
            <a:r>
              <a:rPr lang="cs-CZ" dirty="0" smtClean="0"/>
              <a:t>55-64</a:t>
            </a:r>
          </a:p>
          <a:p>
            <a:pPr lvl="1"/>
            <a:r>
              <a:rPr lang="cs-CZ" dirty="0" smtClean="0"/>
              <a:t>65-74</a:t>
            </a:r>
          </a:p>
          <a:p>
            <a:pPr lvl="1"/>
            <a:r>
              <a:rPr lang="cs-CZ" dirty="0" smtClean="0"/>
              <a:t>74-85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708920"/>
            <a:ext cx="610552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Recode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44824"/>
            <a:ext cx="7953533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Count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novou proměnnou, která </a:t>
            </a:r>
            <a:r>
              <a:rPr lang="cs-CZ" b="1" dirty="0" smtClean="0"/>
              <a:t>pro každý případ sčítá výskyt téže hodnoty</a:t>
            </a:r>
            <a:r>
              <a:rPr lang="cs-CZ" dirty="0" smtClean="0"/>
              <a:t> v určitých proměnných. </a:t>
            </a:r>
          </a:p>
          <a:p>
            <a:endParaRPr lang="cs-CZ" dirty="0" smtClean="0"/>
          </a:p>
          <a:p>
            <a:r>
              <a:rPr lang="cs-CZ" i="1" dirty="0" smtClean="0"/>
              <a:t>Otázka: kolik různých zdrojů využíváme pro získávání knih?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Count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132856"/>
            <a:ext cx="8273093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Vytváří novou proměnnou, kde řadí respondenty dle velikosti hodnoty proměnné </a:t>
            </a:r>
          </a:p>
          <a:p>
            <a:endParaRPr lang="cs-CZ" dirty="0" smtClean="0"/>
          </a:p>
          <a:p>
            <a:r>
              <a:rPr lang="cs-CZ" i="1" dirty="0" smtClean="0"/>
              <a:t>Otázka: Kdo patří do TOP 10 největších čtenářů?</a:t>
            </a:r>
            <a:endParaRPr lang="cs-CZ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Rank</a:t>
            </a:r>
            <a:endParaRPr lang="cs-CZ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939328"/>
            <a:ext cx="6401705" cy="444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Rank</a:t>
            </a:r>
            <a:endParaRPr lang="cs-CZ" dirty="0"/>
          </a:p>
        </p:txBody>
      </p:sp>
      <p:pic>
        <p:nvPicPr>
          <p:cNvPr id="1024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1847"/>
            <a:ext cx="6798606" cy="4753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Vytvořte novou proměnnou spokojenost_2, kde budou jen tři kategorie:</a:t>
            </a:r>
          </a:p>
          <a:p>
            <a:pPr lvl="1"/>
            <a:r>
              <a:rPr lang="cs-CZ" dirty="0" smtClean="0"/>
              <a:t>Spokojen/a</a:t>
            </a:r>
          </a:p>
          <a:p>
            <a:pPr lvl="1"/>
            <a:r>
              <a:rPr lang="cs-CZ" dirty="0" smtClean="0"/>
              <a:t>Ani/ani</a:t>
            </a:r>
          </a:p>
          <a:p>
            <a:pPr lvl="1"/>
            <a:r>
              <a:rPr lang="cs-CZ" dirty="0" smtClean="0"/>
              <a:t>Nespokojen/a</a:t>
            </a:r>
          </a:p>
          <a:p>
            <a:r>
              <a:rPr lang="cs-CZ" dirty="0" smtClean="0"/>
              <a:t>Vytvořte novou proměnnou „vek“</a:t>
            </a:r>
          </a:p>
          <a:p>
            <a:r>
              <a:rPr lang="cs-CZ" dirty="0" smtClean="0"/>
              <a:t>Jak získávají knihy muži a ženy?</a:t>
            </a:r>
          </a:p>
          <a:p>
            <a:r>
              <a:rPr lang="cs-CZ" dirty="0" smtClean="0"/>
              <a:t>Z kolika zdrojů získáváme knihy?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 četností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Analyze</a:t>
            </a:r>
            <a:r>
              <a:rPr lang="cs-CZ" b="1" dirty="0" smtClean="0"/>
              <a:t> – </a:t>
            </a:r>
            <a:r>
              <a:rPr lang="cs-CZ" b="1" dirty="0" err="1" smtClean="0"/>
              <a:t>Tables</a:t>
            </a:r>
            <a:r>
              <a:rPr lang="cs-CZ" b="1" dirty="0" smtClean="0"/>
              <a:t> – </a:t>
            </a:r>
            <a:r>
              <a:rPr lang="cs-CZ" b="1" dirty="0" err="1" smtClean="0"/>
              <a:t>Custom</a:t>
            </a:r>
            <a:r>
              <a:rPr lang="cs-CZ" b="1" dirty="0" smtClean="0"/>
              <a:t> </a:t>
            </a:r>
            <a:r>
              <a:rPr lang="cs-CZ" b="1" dirty="0" err="1" smtClean="0"/>
              <a:t>tables</a:t>
            </a:r>
            <a:endParaRPr lang="cs-CZ" b="1" dirty="0" smtClean="0"/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Vyberte nezávisle proměnnou a umístěte ji do řádku nebo sloupce</a:t>
            </a:r>
          </a:p>
          <a:p>
            <a:pPr marL="925830" lvl="1" indent="-514350">
              <a:buFont typeface="+mj-lt"/>
              <a:buAutoNum type="arabicPeriod"/>
            </a:pPr>
            <a:r>
              <a:rPr lang="cs-CZ" dirty="0" smtClean="0"/>
              <a:t>Závislá proměnná ve sloupcích </a:t>
            </a:r>
            <a:r>
              <a:rPr lang="cs-CZ" dirty="0" smtClean="0">
                <a:sym typeface="Wingdings" pitchFamily="2" charset="2"/>
              </a:rPr>
              <a:t> sloupcová procenta</a:t>
            </a:r>
          </a:p>
          <a:p>
            <a:pPr marL="925830" lvl="1" indent="-514350">
              <a:buFont typeface="+mj-lt"/>
              <a:buAutoNum type="arabicPeriod"/>
            </a:pPr>
            <a:r>
              <a:rPr lang="cs-CZ" dirty="0" smtClean="0"/>
              <a:t>Závislá proměnná v řádcích </a:t>
            </a:r>
            <a:r>
              <a:rPr lang="cs-CZ" dirty="0" smtClean="0">
                <a:sym typeface="Wingdings" pitchFamily="2" charset="2"/>
              </a:rPr>
              <a:t> řádková procenta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>
                <a:sym typeface="Wingdings" pitchFamily="2" charset="2"/>
              </a:rPr>
              <a:t>Můžete přidat i kategorii „</a:t>
            </a:r>
            <a:r>
              <a:rPr lang="cs-CZ" dirty="0" err="1" smtClean="0">
                <a:sym typeface="Wingdings" pitchFamily="2" charset="2"/>
              </a:rPr>
              <a:t>Total</a:t>
            </a:r>
            <a:r>
              <a:rPr lang="cs-CZ" dirty="0" smtClean="0">
                <a:sym typeface="Wingdings" pitchFamily="2" charset="2"/>
              </a:rPr>
              <a:t>“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>
                <a:sym typeface="Wingdings" pitchFamily="2" charset="2"/>
              </a:rPr>
              <a:t>Vytvořte tabulku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 četností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6279637" cy="4950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álný popisek 4"/>
          <p:cNvSpPr/>
          <p:nvPr/>
        </p:nvSpPr>
        <p:spPr>
          <a:xfrm>
            <a:off x="251520" y="5157192"/>
            <a:ext cx="1548680" cy="1440160"/>
          </a:xfrm>
          <a:prstGeom prst="wedgeEllipseCallout">
            <a:avLst>
              <a:gd name="adj1" fmla="val 101758"/>
              <a:gd name="adj2" fmla="val 1280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Přidat kategorii </a:t>
            </a:r>
            <a:r>
              <a:rPr lang="cs-CZ" b="1" dirty="0" err="1" smtClean="0"/>
              <a:t>Total</a:t>
            </a:r>
            <a:endParaRPr lang="cs-CZ" b="1" dirty="0"/>
          </a:p>
        </p:txBody>
      </p:sp>
      <p:sp>
        <p:nvSpPr>
          <p:cNvPr id="6" name="Oválný popisek 5"/>
          <p:cNvSpPr/>
          <p:nvPr/>
        </p:nvSpPr>
        <p:spPr>
          <a:xfrm>
            <a:off x="4499992" y="4293096"/>
            <a:ext cx="2880320" cy="1224136"/>
          </a:xfrm>
          <a:prstGeom prst="wedgeEllipseCallout">
            <a:avLst>
              <a:gd name="adj1" fmla="val -76856"/>
              <a:gd name="adj2" fmla="val 73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Nastavení zobrazení procent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 četností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28" y="2636912"/>
            <a:ext cx="8722095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Transformace proměnných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5904656" cy="4998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Compute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Upravuje hodnotu kódu znaku </a:t>
            </a:r>
            <a:r>
              <a:rPr lang="cs-CZ" b="1" dirty="0" smtClean="0"/>
              <a:t>aritmetickou operací</a:t>
            </a:r>
            <a:r>
              <a:rPr lang="cs-CZ" dirty="0" smtClean="0"/>
              <a:t> </a:t>
            </a:r>
          </a:p>
          <a:p>
            <a:pPr lvl="0"/>
            <a:r>
              <a:rPr lang="cs-CZ" dirty="0" smtClean="0"/>
              <a:t>Počítá ze starých znaků hodnoty nového znaku podle zadaného vzorce (např. vytváří sumační index (sčítá prosté nebo vážené hodnoty stejných variant různých znaků).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Compute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vytvořit novou proměnnou </a:t>
            </a:r>
            <a:r>
              <a:rPr lang="cs-CZ" b="1" dirty="0" smtClean="0"/>
              <a:t>věk</a:t>
            </a:r>
            <a:endParaRPr lang="cs-CZ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420888"/>
            <a:ext cx="5231642" cy="4260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ový popisek 5"/>
          <p:cNvSpPr/>
          <p:nvPr/>
        </p:nvSpPr>
        <p:spPr>
          <a:xfrm>
            <a:off x="179512" y="3645024"/>
            <a:ext cx="1512168" cy="1080120"/>
          </a:xfrm>
          <a:prstGeom prst="wedgeRectCallout">
            <a:avLst>
              <a:gd name="adj1" fmla="val 71649"/>
              <a:gd name="adj2" fmla="val -88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Nastavení popisu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knih průměrně za měsíc?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8722" y="2410892"/>
            <a:ext cx="5065726" cy="4147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Recode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Umožňuje vytvořit</a:t>
            </a:r>
          </a:p>
          <a:p>
            <a:pPr marL="925830" lvl="1" indent="-514350"/>
            <a:r>
              <a:rPr lang="cs-CZ" dirty="0" smtClean="0"/>
              <a:t>obecnější kategorie z nominálních a ordinálních proměnných</a:t>
            </a:r>
          </a:p>
          <a:p>
            <a:pPr marL="925830" lvl="1" indent="-514350"/>
            <a:r>
              <a:rPr lang="cs-CZ" dirty="0" smtClean="0"/>
              <a:t>Intervaly ze škálových proměnných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smtClean="0"/>
              <a:t>Umožňuje přepólování hodnot proměnných (v baterii otázek, kde nejsou hodnoty všech proměnných stejně orientovány)</a:t>
            </a:r>
          </a:p>
          <a:p>
            <a:pPr marL="633222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93</TotalTime>
  <Words>233</Words>
  <Application>Microsoft Office PowerPoint</Application>
  <PresentationFormat>Předvádění na obrazovce (4:3)</PresentationFormat>
  <Paragraphs>54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Modul</vt:lpstr>
      <vt:lpstr>Tabulky četností Transformace proměnných</vt:lpstr>
      <vt:lpstr>Tabulky četností </vt:lpstr>
      <vt:lpstr>Tabulky četností</vt:lpstr>
      <vt:lpstr>Tabulky četností</vt:lpstr>
      <vt:lpstr>Transformace proměnných</vt:lpstr>
      <vt:lpstr>Compute</vt:lpstr>
      <vt:lpstr>Compute</vt:lpstr>
      <vt:lpstr>Prezentace aplikace PowerPoint</vt:lpstr>
      <vt:lpstr>Recode</vt:lpstr>
      <vt:lpstr>Recode</vt:lpstr>
      <vt:lpstr>Recode</vt:lpstr>
      <vt:lpstr>Count</vt:lpstr>
      <vt:lpstr>Count</vt:lpstr>
      <vt:lpstr>Rank</vt:lpstr>
      <vt:lpstr>Rank</vt:lpstr>
      <vt:lpstr>Rank</vt:lpstr>
      <vt:lpstr>Úkol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Transformace proměnných</dc:title>
  <dc:creator>Ladislava Suchá</dc:creator>
  <cp:lastModifiedBy>Ladislava Suchá</cp:lastModifiedBy>
  <cp:revision>3</cp:revision>
  <dcterms:created xsi:type="dcterms:W3CDTF">2012-03-23T06:11:24Z</dcterms:created>
  <dcterms:modified xsi:type="dcterms:W3CDTF">2012-03-30T09:40:51Z</dcterms:modified>
</cp:coreProperties>
</file>