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58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31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867A3-E828-4C94-B577-B92D3A9D12EA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DDDA-43A0-4C7B-B4BF-C8C334527F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867A3-E828-4C94-B577-B92D3A9D12EA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DDDA-43A0-4C7B-B4BF-C8C334527F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867A3-E828-4C94-B577-B92D3A9D12EA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DDDA-43A0-4C7B-B4BF-C8C334527F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867A3-E828-4C94-B577-B92D3A9D12EA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DDDA-43A0-4C7B-B4BF-C8C334527F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867A3-E828-4C94-B577-B92D3A9D12EA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DDDA-43A0-4C7B-B4BF-C8C334527F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867A3-E828-4C94-B577-B92D3A9D12EA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DDDA-43A0-4C7B-B4BF-C8C334527F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867A3-E828-4C94-B577-B92D3A9D12EA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DDDA-43A0-4C7B-B4BF-C8C334527F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867A3-E828-4C94-B577-B92D3A9D12EA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DDDA-43A0-4C7B-B4BF-C8C334527F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867A3-E828-4C94-B577-B92D3A9D12EA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DDDA-43A0-4C7B-B4BF-C8C334527F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867A3-E828-4C94-B577-B92D3A9D12EA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DDDA-43A0-4C7B-B4BF-C8C334527F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867A3-E828-4C94-B577-B92D3A9D12EA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DDDDA-43A0-4C7B-B4BF-C8C334527F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867A3-E828-4C94-B577-B92D3A9D12EA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DDDDA-43A0-4C7B-B4BF-C8C334527FA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mtm-iaw.ruhr-uni-bochum.de/imperia/md/content/seeme/seeme_in_a_nutshell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Socio</a:t>
            </a:r>
            <a:r>
              <a:rPr lang="cs-CZ" dirty="0" smtClean="0"/>
              <a:t>-technický průchod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Modelovací metoda </a:t>
            </a:r>
            <a:r>
              <a:rPr lang="cs-CZ" dirty="0" err="1" smtClean="0"/>
              <a:t>SeeMe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4176464" cy="452596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zakotvení prvků – </a:t>
            </a:r>
            <a:r>
              <a:rPr lang="cs-CZ" dirty="0" err="1" smtClean="0"/>
              <a:t>superprvky</a:t>
            </a:r>
            <a:r>
              <a:rPr lang="cs-CZ" dirty="0" smtClean="0"/>
              <a:t> a </a:t>
            </a:r>
            <a:r>
              <a:rPr lang="cs-CZ" dirty="0" err="1" smtClean="0"/>
              <a:t>podprvky</a:t>
            </a:r>
            <a:endParaRPr lang="cs-CZ" dirty="0" smtClean="0"/>
          </a:p>
          <a:p>
            <a:r>
              <a:rPr lang="cs-CZ" dirty="0" smtClean="0"/>
              <a:t>neúplnost – </a:t>
            </a:r>
            <a:r>
              <a:rPr lang="cs-CZ" dirty="0" err="1" smtClean="0"/>
              <a:t>superprvek</a:t>
            </a:r>
            <a:r>
              <a:rPr lang="cs-CZ" dirty="0" smtClean="0"/>
              <a:t> není dostatečně popsán svými </a:t>
            </a:r>
            <a:r>
              <a:rPr lang="cs-CZ" dirty="0" err="1" smtClean="0"/>
              <a:t>podprvky</a:t>
            </a:r>
            <a:r>
              <a:rPr lang="cs-CZ" dirty="0" smtClean="0"/>
              <a:t>, může být i záměrná, nebo daná naší neznalostí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1412776"/>
            <a:ext cx="1547664" cy="5111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5" y="1412776"/>
            <a:ext cx="1475656" cy="5080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Modelovací metoda </a:t>
            </a:r>
            <a:r>
              <a:rPr lang="cs-CZ" dirty="0" err="1" smtClean="0"/>
              <a:t>SeeMe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546848" cy="4525963"/>
          </a:xfrm>
        </p:spPr>
        <p:txBody>
          <a:bodyPr/>
          <a:lstStyle/>
          <a:p>
            <a:r>
              <a:rPr lang="cs-CZ" dirty="0" smtClean="0"/>
              <a:t>devět druhů vztahů</a:t>
            </a:r>
          </a:p>
          <a:p>
            <a:r>
              <a:rPr lang="cs-CZ" dirty="0" smtClean="0"/>
              <a:t>logické operátory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9902" y="1052736"/>
            <a:ext cx="2044098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38045" y="3356992"/>
            <a:ext cx="2005955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848" y="3212976"/>
            <a:ext cx="3641204" cy="3333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484784"/>
            <a:ext cx="6840760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876" y="1988841"/>
            <a:ext cx="7554433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HERRMANN</a:t>
            </a:r>
            <a:r>
              <a:rPr lang="cs-CZ" dirty="0" smtClean="0"/>
              <a:t>, Thomas – KUNAU, Gabriele – LOSER, </a:t>
            </a:r>
            <a:r>
              <a:rPr lang="cs-CZ" dirty="0" err="1" smtClean="0"/>
              <a:t>Kai-Uwe</a:t>
            </a:r>
            <a:r>
              <a:rPr lang="cs-CZ" dirty="0" smtClean="0"/>
              <a:t> – MENOLD, Natalja. </a:t>
            </a:r>
            <a:r>
              <a:rPr lang="cs-CZ" dirty="0" err="1" smtClean="0"/>
              <a:t>Socio</a:t>
            </a:r>
            <a:r>
              <a:rPr lang="cs-CZ" dirty="0" smtClean="0"/>
              <a:t>-</a:t>
            </a:r>
            <a:r>
              <a:rPr lang="cs-CZ" dirty="0" err="1" smtClean="0"/>
              <a:t>technical</a:t>
            </a:r>
            <a:r>
              <a:rPr lang="cs-CZ" dirty="0" smtClean="0"/>
              <a:t> </a:t>
            </a:r>
            <a:r>
              <a:rPr lang="cs-CZ" dirty="0" err="1" smtClean="0"/>
              <a:t>Walkthrough</a:t>
            </a:r>
            <a:r>
              <a:rPr lang="cs-CZ" dirty="0" smtClean="0"/>
              <a:t>: </a:t>
            </a:r>
            <a:r>
              <a:rPr lang="cs-CZ" dirty="0" err="1" smtClean="0"/>
              <a:t>Designing</a:t>
            </a:r>
            <a:r>
              <a:rPr lang="cs-CZ" dirty="0" smtClean="0"/>
              <a:t> Technology </a:t>
            </a:r>
            <a:r>
              <a:rPr lang="cs-CZ" dirty="0" err="1" smtClean="0"/>
              <a:t>along</a:t>
            </a:r>
            <a:r>
              <a:rPr lang="cs-CZ" dirty="0" smtClean="0"/>
              <a:t> </a:t>
            </a:r>
            <a:r>
              <a:rPr lang="cs-CZ" dirty="0" err="1" smtClean="0"/>
              <a:t>Work</a:t>
            </a:r>
            <a:r>
              <a:rPr lang="cs-CZ" dirty="0" smtClean="0"/>
              <a:t> </a:t>
            </a:r>
            <a:r>
              <a:rPr lang="cs-CZ" dirty="0" err="1" smtClean="0"/>
              <a:t>Processes</a:t>
            </a:r>
            <a:r>
              <a:rPr lang="cs-CZ" dirty="0" smtClean="0"/>
              <a:t>. </a:t>
            </a:r>
            <a:r>
              <a:rPr lang="cs-CZ" i="1" dirty="0" err="1" smtClean="0"/>
              <a:t>Proceedings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Eighth</a:t>
            </a:r>
            <a:r>
              <a:rPr lang="cs-CZ" i="1" dirty="0" smtClean="0"/>
              <a:t> </a:t>
            </a:r>
            <a:r>
              <a:rPr lang="en-US" i="1" dirty="0" smtClean="0"/>
              <a:t>Conference on Participatory design: Artful Integration: Interweaving </a:t>
            </a:r>
            <a:r>
              <a:rPr lang="en-US" i="1" dirty="0" err="1" smtClean="0"/>
              <a:t>Media,</a:t>
            </a:r>
            <a:r>
              <a:rPr lang="en-US" dirty="0" err="1" smtClean="0"/>
              <a:t>Materials</a:t>
            </a:r>
            <a:r>
              <a:rPr lang="en-US" dirty="0" smtClean="0"/>
              <a:t> and Practices - Volume 1</a:t>
            </a:r>
            <a:r>
              <a:rPr lang="cs-CZ" dirty="0" smtClean="0"/>
              <a:t>, s.</a:t>
            </a:r>
            <a:r>
              <a:rPr lang="en-US" dirty="0" smtClean="0"/>
              <a:t> 132-141</a:t>
            </a:r>
            <a:r>
              <a:rPr lang="cs-CZ" dirty="0" smtClean="0"/>
              <a:t>.</a:t>
            </a:r>
          </a:p>
          <a:p>
            <a:r>
              <a:rPr lang="cs-CZ" dirty="0" smtClean="0"/>
              <a:t>HERRMANN</a:t>
            </a:r>
            <a:r>
              <a:rPr lang="cs-CZ" dirty="0" smtClean="0"/>
              <a:t>, Thomas. </a:t>
            </a:r>
            <a:r>
              <a:rPr lang="cs-CZ" dirty="0" err="1" smtClean="0"/>
              <a:t>Systems</a:t>
            </a:r>
            <a:r>
              <a:rPr lang="cs-CZ" dirty="0" smtClean="0"/>
              <a:t> Design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Socio</a:t>
            </a:r>
            <a:r>
              <a:rPr lang="cs-CZ" dirty="0" smtClean="0"/>
              <a:t>-</a:t>
            </a:r>
            <a:r>
              <a:rPr lang="cs-CZ" dirty="0" err="1" smtClean="0"/>
              <a:t>Technical</a:t>
            </a:r>
            <a:r>
              <a:rPr lang="cs-CZ" dirty="0" smtClean="0"/>
              <a:t> </a:t>
            </a:r>
            <a:r>
              <a:rPr lang="cs-CZ" dirty="0" err="1" smtClean="0"/>
              <a:t>Walkthrough</a:t>
            </a:r>
            <a:r>
              <a:rPr lang="cs-CZ" dirty="0" smtClean="0"/>
              <a:t>. </a:t>
            </a:r>
            <a:r>
              <a:rPr lang="en-US" dirty="0"/>
              <a:t>In WHITWORTH, Brian – MOOR, Aldo de</a:t>
            </a:r>
            <a:r>
              <a:rPr lang="en-US" dirty="0" smtClean="0"/>
              <a:t>.</a:t>
            </a:r>
            <a:r>
              <a:rPr lang="cs-CZ" dirty="0" smtClean="0"/>
              <a:t> </a:t>
            </a:r>
            <a:r>
              <a:rPr lang="en-US" i="1" dirty="0" smtClean="0"/>
              <a:t>Socio-Technical </a:t>
            </a:r>
            <a:r>
              <a:rPr lang="en-US" i="1" dirty="0"/>
              <a:t>Design and Social Networking Systems. Information </a:t>
            </a:r>
            <a:r>
              <a:rPr lang="en-US" i="1" dirty="0" smtClean="0"/>
              <a:t>Science</a:t>
            </a:r>
            <a:r>
              <a:rPr lang="cs-CZ" i="1" dirty="0" smtClean="0"/>
              <a:t> </a:t>
            </a:r>
            <a:r>
              <a:rPr lang="en-US" dirty="0" smtClean="0"/>
              <a:t>Reference</a:t>
            </a:r>
            <a:r>
              <a:rPr lang="en-US" dirty="0"/>
              <a:t>. Hershey : IGI Global, 2009, </a:t>
            </a:r>
            <a:r>
              <a:rPr lang="cs-CZ" dirty="0" smtClean="0"/>
              <a:t>s. </a:t>
            </a:r>
            <a:r>
              <a:rPr lang="en-US" dirty="0" smtClean="0"/>
              <a:t>3</a:t>
            </a:r>
            <a:r>
              <a:rPr lang="cs-CZ" dirty="0" smtClean="0"/>
              <a:t>36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cs-CZ" dirty="0" smtClean="0"/>
              <a:t>351</a:t>
            </a:r>
            <a:r>
              <a:rPr lang="en-US" dirty="0" smtClean="0"/>
              <a:t>. </a:t>
            </a:r>
            <a:r>
              <a:rPr lang="en-US" dirty="0"/>
              <a:t>ISBN 978-1-60566-265-7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cs-CZ" dirty="0" smtClean="0"/>
              <a:t>HERRMANN</a:t>
            </a:r>
            <a:r>
              <a:rPr lang="cs-CZ" dirty="0"/>
              <a:t>, </a:t>
            </a:r>
            <a:r>
              <a:rPr lang="cs-CZ" dirty="0" smtClean="0"/>
              <a:t>Thomas. </a:t>
            </a:r>
            <a:r>
              <a:rPr lang="en-US" dirty="0" err="1" smtClean="0"/>
              <a:t>SeeMe</a:t>
            </a:r>
            <a:r>
              <a:rPr lang="en-US" dirty="0" smtClean="0"/>
              <a:t> </a:t>
            </a:r>
            <a:r>
              <a:rPr lang="en-US" dirty="0"/>
              <a:t>in a nutshell – the semi-structured, socio-technical Modeling </a:t>
            </a:r>
            <a:r>
              <a:rPr lang="en-US" dirty="0" smtClean="0"/>
              <a:t>Method</a:t>
            </a:r>
            <a:r>
              <a:rPr lang="cs-CZ" dirty="0"/>
              <a:t> </a:t>
            </a:r>
            <a:r>
              <a:rPr lang="en-US" dirty="0" smtClean="0"/>
              <a:t>[</a:t>
            </a:r>
            <a:r>
              <a:rPr lang="cs-CZ" dirty="0" smtClean="0"/>
              <a:t>online</a:t>
            </a:r>
            <a:r>
              <a:rPr lang="en-US" dirty="0" smtClean="0"/>
              <a:t>]</a:t>
            </a:r>
            <a:r>
              <a:rPr lang="cs-CZ" dirty="0" smtClean="0"/>
              <a:t>. 2006. </a:t>
            </a:r>
            <a:r>
              <a:rPr lang="cs-CZ" dirty="0"/>
              <a:t>Dostupný z: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www.imtm-iaw.ruhr-uni-bochum.de/imperia/md/content/seeme/seeme_in_a_nutshell.pdf</a:t>
            </a:r>
            <a:r>
              <a:rPr lang="cs-CZ" dirty="0" smtClean="0"/>
              <a:t>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Socio</a:t>
            </a:r>
            <a:r>
              <a:rPr lang="cs-CZ" dirty="0" smtClean="0"/>
              <a:t>-technický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sociotechnický systém zahrnuje vzájemně provázané faktory v interakci, jako jsou lidští aktéři, organizační jednotky, technické jednotky, komunikační procesy, zdokumentované informace, pracovní postupy a procesy, interakce člověk – počítač, kompetence</a:t>
            </a:r>
          </a:p>
          <a:p>
            <a:r>
              <a:rPr lang="cs-CZ" dirty="0" smtClean="0"/>
              <a:t>charakteristický je jejich neustálý vývoj ovlivňovaný zájmy, konflikty a mocenskými vztahy</a:t>
            </a:r>
          </a:p>
          <a:p>
            <a:r>
              <a:rPr lang="cs-CZ" dirty="0" smtClean="0"/>
              <a:t>ústřední problém STS – integrace technických funkcí, sociální struktury a různých perspektiv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Socio</a:t>
            </a:r>
            <a:r>
              <a:rPr lang="cs-CZ" dirty="0" smtClean="0"/>
              <a:t>-technický průchod (STWT)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STWT je metodologický přístup  zohledňující množství aspektů, které činí předmětem komunikace, vyjednávání a rozhodování při vývoji </a:t>
            </a:r>
            <a:r>
              <a:rPr lang="cs-CZ" dirty="0" err="1" smtClean="0"/>
              <a:t>socio</a:t>
            </a:r>
            <a:r>
              <a:rPr lang="cs-CZ" dirty="0" smtClean="0"/>
              <a:t>-technických systémů</a:t>
            </a:r>
          </a:p>
          <a:p>
            <a:r>
              <a:rPr lang="cs-CZ" dirty="0" smtClean="0"/>
              <a:t>spojuje vyvíjející se kompetence a organizační změnu, konfiguraci softwaru a odpovídající hardware</a:t>
            </a:r>
          </a:p>
          <a:p>
            <a:r>
              <a:rPr lang="cs-CZ" dirty="0" smtClean="0"/>
              <a:t>integruje různá, perspektivy a hodnoty širokého spektra podílníků vyjádřená při participativním designu</a:t>
            </a:r>
          </a:p>
          <a:p>
            <a:r>
              <a:rPr lang="cs-CZ" dirty="0" smtClean="0"/>
              <a:t>metoda translace požadavků různých uživatelů do jednoho designu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Socio</a:t>
            </a:r>
            <a:r>
              <a:rPr lang="cs-CZ" dirty="0" smtClean="0"/>
              <a:t>-technický průchod (STWT)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metoda vyvinuta v rámci oboru počítačem podporovaná týmová </a:t>
            </a:r>
            <a:r>
              <a:rPr lang="cs-CZ" dirty="0"/>
              <a:t>spolupráce </a:t>
            </a:r>
            <a:r>
              <a:rPr lang="cs-CZ" dirty="0" smtClean="0"/>
              <a:t>(CSCW)</a:t>
            </a:r>
          </a:p>
          <a:p>
            <a:r>
              <a:rPr lang="cs-CZ" dirty="0" smtClean="0"/>
              <a:t>STSW kombinuje dvě části: </a:t>
            </a:r>
          </a:p>
          <a:p>
            <a:pPr>
              <a:buFont typeface="Wingdings" pitchFamily="2" charset="2"/>
              <a:buChar char="Ø"/>
            </a:pPr>
            <a:r>
              <a:rPr lang="cs-CZ" dirty="0" err="1" smtClean="0"/>
              <a:t>polostrukturovaná</a:t>
            </a:r>
            <a:r>
              <a:rPr lang="cs-CZ" dirty="0" smtClean="0"/>
              <a:t> metoda modelování </a:t>
            </a:r>
            <a:r>
              <a:rPr lang="cs-CZ" dirty="0" err="1" smtClean="0"/>
              <a:t>SeeMe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metody pro usnadnění </a:t>
            </a:r>
            <a:r>
              <a:rPr lang="cs-CZ" dirty="0" err="1" smtClean="0"/>
              <a:t>workshpu</a:t>
            </a:r>
            <a:endParaRPr lang="cs-CZ" dirty="0" smtClean="0"/>
          </a:p>
          <a:p>
            <a:r>
              <a:rPr lang="cs-CZ" dirty="0" smtClean="0"/>
              <a:t>zástupci jednotlivých rolí zapojeni do diskuze nad diagramem</a:t>
            </a:r>
          </a:p>
          <a:p>
            <a:r>
              <a:rPr lang="cs-CZ" dirty="0" smtClean="0"/>
              <a:t>postup krok za krokem celým procesem</a:t>
            </a:r>
          </a:p>
          <a:p>
            <a:r>
              <a:rPr lang="cs-CZ" dirty="0" smtClean="0"/>
              <a:t>objasňují potřebné technické funkce a průvodní organizační změny včetně nových kompetencí</a:t>
            </a:r>
          </a:p>
          <a:p>
            <a:r>
              <a:rPr lang="cs-CZ" dirty="0" smtClean="0"/>
              <a:t>účastnící hledají shodu nad diagramy popisujícími řešení projektu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Pojetí systému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506916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inspirace novou systémovou teorií – </a:t>
            </a:r>
            <a:r>
              <a:rPr lang="cs-CZ" dirty="0" err="1" smtClean="0"/>
              <a:t>Luhmann</a:t>
            </a:r>
            <a:r>
              <a:rPr lang="cs-CZ" dirty="0" smtClean="0"/>
              <a:t> (</a:t>
            </a:r>
            <a:r>
              <a:rPr lang="cs-CZ" dirty="0" err="1" smtClean="0"/>
              <a:t>soc</a:t>
            </a:r>
            <a:r>
              <a:rPr lang="cs-CZ" dirty="0" smtClean="0"/>
              <a:t>. systémy) + </a:t>
            </a:r>
            <a:r>
              <a:rPr lang="cs-CZ" dirty="0" err="1" smtClean="0"/>
              <a:t>Maturana</a:t>
            </a:r>
            <a:r>
              <a:rPr lang="cs-CZ" dirty="0" smtClean="0"/>
              <a:t> a </a:t>
            </a:r>
            <a:r>
              <a:rPr lang="cs-CZ" dirty="0" err="1" smtClean="0"/>
              <a:t>Varela</a:t>
            </a:r>
            <a:r>
              <a:rPr lang="cs-CZ" dirty="0" smtClean="0"/>
              <a:t> (živé systémy)</a:t>
            </a:r>
          </a:p>
          <a:p>
            <a:r>
              <a:rPr lang="cs-CZ" dirty="0" smtClean="0"/>
              <a:t>pojetí systémů jako otevřených systémů s hlavními charakteristikami - nahodilost a omezená předpověditelnost</a:t>
            </a:r>
          </a:p>
          <a:p>
            <a:r>
              <a:rPr lang="cs-CZ" dirty="0" err="1" smtClean="0"/>
              <a:t>Luhmanova</a:t>
            </a:r>
            <a:r>
              <a:rPr lang="cs-CZ" dirty="0" smtClean="0"/>
              <a:t> teorie: sociální systém je síť komunikačních aktů reprodukujících se na základě pravidel, která jsou komunikací stanovena v samotném systému</a:t>
            </a:r>
          </a:p>
          <a:p>
            <a:r>
              <a:rPr lang="cs-CZ" dirty="0" smtClean="0"/>
              <a:t>organizační jednotka – síť komunikací, které vyjednávají, definují, spravují a přizpůsobují množinu konvencí </a:t>
            </a:r>
            <a:r>
              <a:rPr lang="cs-CZ" dirty="0" smtClean="0">
                <a:sym typeface="Symbol"/>
              </a:rPr>
              <a:t> identita organizace</a:t>
            </a:r>
          </a:p>
          <a:p>
            <a:r>
              <a:rPr lang="cs-CZ" dirty="0" err="1" smtClean="0">
                <a:sym typeface="Symbol"/>
              </a:rPr>
              <a:t>soc</a:t>
            </a:r>
            <a:r>
              <a:rPr lang="cs-CZ" dirty="0" smtClean="0">
                <a:sym typeface="Symbol"/>
              </a:rPr>
              <a:t>. systémy – analyzovány zvláštnosti a vlastnosti komunikačních interakcí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Pojetí systému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>
                <a:sym typeface="Symbol"/>
              </a:rPr>
              <a:t>nahodilost komunikace: komunikační výrok nedeterminuje, jak bude příjemce reagovat, ale ovlivňuje samotnou reakci nemohou být programovány, vnitřní možnost svobodného rozhodnutí</a:t>
            </a:r>
            <a:r>
              <a:rPr lang="cs-CZ" dirty="0" smtClean="0"/>
              <a:t> </a:t>
            </a:r>
          </a:p>
          <a:p>
            <a:r>
              <a:rPr lang="cs-CZ" dirty="0" smtClean="0"/>
              <a:t>technické systémy – programovatelné a kontrolovatelné z vnějšku – zaručuje spolehlivost a konzistentnost, jistota a univerzalita </a:t>
            </a:r>
          </a:p>
          <a:p>
            <a:r>
              <a:rPr lang="cs-CZ" dirty="0" smtClean="0"/>
              <a:t>sociální systémy – nahodilé, proměnlivé a nejisté, variabilní a specifické. Na každou událost v okolí může reagovat  několika způsoby – nedeterminované. Avšak tvoří vlastní jistoty – vzor reakcí na události</a:t>
            </a:r>
          </a:p>
          <a:p>
            <a:r>
              <a:rPr lang="cs-CZ" dirty="0" err="1" smtClean="0"/>
              <a:t>Luhmanova</a:t>
            </a:r>
            <a:r>
              <a:rPr lang="cs-CZ" dirty="0" smtClean="0"/>
              <a:t> teorie nevysvětluje vznik virtuálních komunit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Komunikační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integrace organizační a technické struktury:</a:t>
            </a:r>
          </a:p>
          <a:p>
            <a:r>
              <a:rPr lang="cs-CZ" dirty="0" smtClean="0"/>
              <a:t>komunikace o technickém systému, způsobech používání, udržování a přizpůsobování</a:t>
            </a:r>
          </a:p>
          <a:p>
            <a:r>
              <a:rPr lang="cs-CZ" dirty="0" smtClean="0"/>
              <a:t>komunikace zprostředkované technickým systémem</a:t>
            </a:r>
          </a:p>
          <a:p>
            <a:r>
              <a:rPr lang="cs-CZ" dirty="0" smtClean="0"/>
              <a:t>reciproční zobrazení znalostí o technické struktuře v sociální komunikaci, reprezentace sociálních struktur v technickém systému</a:t>
            </a:r>
          </a:p>
          <a:p>
            <a:r>
              <a:rPr lang="cs-CZ" dirty="0" err="1" smtClean="0"/>
              <a:t>Socio</a:t>
            </a:r>
            <a:r>
              <a:rPr lang="cs-CZ" dirty="0" smtClean="0"/>
              <a:t>-technický systém – kombinace kontrolovatelných a proměnlivých struktur</a:t>
            </a:r>
          </a:p>
          <a:p>
            <a:r>
              <a:rPr lang="cs-CZ" dirty="0" smtClean="0"/>
              <a:t>jiná rozlišení: plány x situované činnosti, </a:t>
            </a:r>
            <a:r>
              <a:rPr lang="cs-CZ" dirty="0" err="1" smtClean="0"/>
              <a:t>neanticipovatelné</a:t>
            </a:r>
            <a:r>
              <a:rPr lang="cs-CZ" dirty="0" smtClean="0"/>
              <a:t> a </a:t>
            </a:r>
            <a:r>
              <a:rPr lang="cs-CZ" dirty="0" err="1" smtClean="0"/>
              <a:t>anticipovatelné</a:t>
            </a:r>
            <a:r>
              <a:rPr lang="cs-CZ" dirty="0" smtClean="0"/>
              <a:t> změny, informální x formální komunikace, mapy x skripty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Modelovací metoda </a:t>
            </a:r>
            <a:r>
              <a:rPr lang="cs-CZ" dirty="0" err="1" smtClean="0"/>
              <a:t>SeeMe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SeeMe</a:t>
            </a:r>
            <a:r>
              <a:rPr lang="cs-CZ" dirty="0" smtClean="0"/>
              <a:t> – grafické modelování, </a:t>
            </a:r>
            <a:r>
              <a:rPr lang="cs-CZ" dirty="0" err="1" smtClean="0"/>
              <a:t>umoňuje</a:t>
            </a:r>
            <a:r>
              <a:rPr lang="cs-CZ" dirty="0" smtClean="0"/>
              <a:t> vyjadřovat vágnost včetně neúplnosti a nejistoty</a:t>
            </a:r>
          </a:p>
          <a:p>
            <a:r>
              <a:rPr lang="cs-CZ" dirty="0" smtClean="0"/>
              <a:t>modelář překládá příspěvky účastníků do diagramu</a:t>
            </a:r>
          </a:p>
          <a:p>
            <a:r>
              <a:rPr lang="cs-CZ" dirty="0" smtClean="0"/>
              <a:t>zvyšuje ochotu používat technologii naplánovanou během workshopu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Modelovací metoda </a:t>
            </a:r>
            <a:r>
              <a:rPr lang="cs-CZ" dirty="0" err="1" smtClean="0"/>
              <a:t>SeeMe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355160" cy="4853136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základní prvky:</a:t>
            </a:r>
          </a:p>
          <a:p>
            <a:r>
              <a:rPr lang="cs-CZ" dirty="0" smtClean="0"/>
              <a:t>role – reprezentuje sadu práv, povinností a odpovědností přidělených jedinci, týmu nebo organizaci, reprezentuje sociální aspekty a vztahy</a:t>
            </a:r>
          </a:p>
          <a:p>
            <a:r>
              <a:rPr lang="cs-CZ" dirty="0" smtClean="0"/>
              <a:t>činnost – je prováděna rolemi nebo charakterizuje změnu stavu stroje, reprezentuje dynamické aspekty jako změnu, či dokončení úkolu</a:t>
            </a:r>
          </a:p>
          <a:p>
            <a:r>
              <a:rPr lang="cs-CZ" dirty="0" smtClean="0"/>
              <a:t>entita – reprezentuje činností použité nebo modifikované zdroje, např. dokumenty, nástroje,  počítačové systémy, programy, předměty fyzikálního světa  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02295" y="1700808"/>
            <a:ext cx="1341705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672</TotalTime>
  <Words>684</Words>
  <Application>Microsoft Office PowerPoint</Application>
  <PresentationFormat>Předvádění na obrazovce (4:3)</PresentationFormat>
  <Paragraphs>56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Socio-technický průchod</vt:lpstr>
      <vt:lpstr>Socio-technický systém</vt:lpstr>
      <vt:lpstr>Socio-technický průchod (STWT)</vt:lpstr>
      <vt:lpstr>Socio-technický průchod (STWT)</vt:lpstr>
      <vt:lpstr>Pojetí systému</vt:lpstr>
      <vt:lpstr>Pojetí systému</vt:lpstr>
      <vt:lpstr>Komunikační vztahy</vt:lpstr>
      <vt:lpstr>Modelovací metoda SeeMe</vt:lpstr>
      <vt:lpstr>Modelovací metoda SeeMe</vt:lpstr>
      <vt:lpstr>Modelovací metoda SeeMe</vt:lpstr>
      <vt:lpstr>Modelovací metoda SeeMe</vt:lpstr>
      <vt:lpstr>Prezentace aplikace PowerPoint</vt:lpstr>
      <vt:lpstr>Prezentace aplikace PowerPoint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Socio-technický průchod</dc:title>
  <dc:creator>Michal</dc:creator>
  <cp:lastModifiedBy>Michal Lorenz</cp:lastModifiedBy>
  <cp:revision>13</cp:revision>
  <dcterms:created xsi:type="dcterms:W3CDTF">2012-04-18T08:56:29Z</dcterms:created>
  <dcterms:modified xsi:type="dcterms:W3CDTF">2012-04-19T14:28:27Z</dcterms:modified>
</cp:coreProperties>
</file>