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2" r:id="rId15"/>
    <p:sldId id="271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zxU_O9QdYc" TargetMode="External"/><Relationship Id="rId2" Type="http://schemas.openxmlformats.org/officeDocument/2006/relationships/hyperlink" Target="http://www.youtube.com/watch?v=PUiz0WLmcS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hyperlink" Target="http://www.youtube.com/watch?v=4T5nsNEyNF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youtube.com/watch?v=3SvqEIKP4t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6480048" cy="2301240"/>
          </a:xfrm>
        </p:spPr>
        <p:txBody>
          <a:bodyPr/>
          <a:lstStyle/>
          <a:p>
            <a:pPr algn="ctr"/>
            <a:r>
              <a:rPr lang="cs-CZ" dirty="0" smtClean="0"/>
              <a:t>Tematika smrti </a:t>
            </a:r>
            <a:br>
              <a:rPr lang="cs-CZ" dirty="0" smtClean="0"/>
            </a:br>
            <a:r>
              <a:rPr lang="cs-CZ" dirty="0" smtClean="0"/>
              <a:t>v dětské literatuře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Jostein</a:t>
            </a:r>
            <a:r>
              <a:rPr lang="cs-CZ" dirty="0" smtClean="0"/>
              <a:t> </a:t>
            </a:r>
            <a:r>
              <a:rPr lang="cs-CZ" dirty="0" err="1" smtClean="0"/>
              <a:t>Gaarder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ym typeface="Symbol"/>
              </a:rPr>
              <a:t> 8. 8. 1952</a:t>
            </a:r>
          </a:p>
          <a:p>
            <a:r>
              <a:rPr lang="cs-CZ" dirty="0" smtClean="0">
                <a:sym typeface="Symbol"/>
              </a:rPr>
              <a:t>Norský spisovatel</a:t>
            </a:r>
          </a:p>
          <a:p>
            <a:r>
              <a:rPr lang="cs-CZ" dirty="0" smtClean="0">
                <a:sym typeface="Symbol"/>
              </a:rPr>
              <a:t>Mnoho norských ocenění</a:t>
            </a:r>
          </a:p>
          <a:p>
            <a:r>
              <a:rPr lang="cs-CZ" dirty="0" smtClean="0">
                <a:sym typeface="Symbol"/>
              </a:rPr>
              <a:t>Národní ceny za překlady jeho děl (např. </a:t>
            </a:r>
            <a:r>
              <a:rPr lang="cs-CZ" dirty="0" err="1" smtClean="0">
                <a:sym typeface="Symbol"/>
              </a:rPr>
              <a:t>Deutscher</a:t>
            </a:r>
            <a:r>
              <a:rPr lang="cs-CZ" dirty="0" smtClean="0">
                <a:sym typeface="Symbol"/>
              </a:rPr>
              <a:t> </a:t>
            </a:r>
            <a:r>
              <a:rPr lang="cs-CZ" dirty="0" err="1" smtClean="0">
                <a:sym typeface="Symbol"/>
              </a:rPr>
              <a:t>Jugendliteraturpreis</a:t>
            </a:r>
            <a:r>
              <a:rPr lang="cs-CZ" dirty="0" smtClean="0">
                <a:sym typeface="Symbol"/>
              </a:rPr>
              <a:t>)</a:t>
            </a:r>
          </a:p>
          <a:p>
            <a:endParaRPr lang="cs-CZ" dirty="0"/>
          </a:p>
        </p:txBody>
      </p:sp>
      <p:pic>
        <p:nvPicPr>
          <p:cNvPr id="4" name="Obrázek 3" descr="jostein-gaar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304800"/>
            <a:ext cx="2835734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2000"/>
            <a:ext cx="7467600" cy="5364163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 smtClean="0"/>
              <a:t>Prvotina: </a:t>
            </a:r>
            <a:r>
              <a:rPr lang="cs-CZ" sz="2600" i="1" dirty="0" err="1" smtClean="0"/>
              <a:t>Diagnosen</a:t>
            </a:r>
            <a:r>
              <a:rPr lang="cs-CZ" sz="2600" i="1" dirty="0" smtClean="0"/>
              <a:t> </a:t>
            </a:r>
            <a:r>
              <a:rPr lang="cs-CZ" sz="2600" i="1" dirty="0" err="1" smtClean="0"/>
              <a:t>og</a:t>
            </a:r>
            <a:r>
              <a:rPr lang="cs-CZ" sz="2600" i="1" dirty="0" smtClean="0"/>
              <a:t> </a:t>
            </a:r>
            <a:r>
              <a:rPr lang="cs-CZ" sz="2600" i="1" dirty="0" err="1" smtClean="0"/>
              <a:t>andre</a:t>
            </a:r>
            <a:r>
              <a:rPr lang="cs-CZ" sz="2600" i="1" dirty="0" smtClean="0"/>
              <a:t> </a:t>
            </a:r>
            <a:r>
              <a:rPr lang="cs-CZ" sz="2600" i="1" dirty="0" err="1" smtClean="0"/>
              <a:t>noveller</a:t>
            </a:r>
            <a:r>
              <a:rPr lang="cs-CZ" sz="2600" dirty="0" smtClean="0"/>
              <a:t> (1986)</a:t>
            </a:r>
          </a:p>
          <a:p>
            <a:r>
              <a:rPr lang="cs-CZ" dirty="0" smtClean="0"/>
              <a:t>Česky:</a:t>
            </a:r>
          </a:p>
          <a:p>
            <a:pPr lvl="1"/>
            <a:r>
              <a:rPr lang="cs-CZ" i="1" dirty="0" smtClean="0"/>
              <a:t>Tajemství karet </a:t>
            </a:r>
            <a:r>
              <a:rPr lang="cs-CZ" dirty="0" smtClean="0"/>
              <a:t>(1990, č. 1997)</a:t>
            </a:r>
          </a:p>
          <a:p>
            <a:pPr lvl="1"/>
            <a:r>
              <a:rPr lang="cs-CZ" i="1" dirty="0" smtClean="0"/>
              <a:t>Žabí zámek </a:t>
            </a:r>
            <a:r>
              <a:rPr lang="cs-CZ" dirty="0" smtClean="0"/>
              <a:t>(1988, č. 2008)</a:t>
            </a:r>
          </a:p>
          <a:p>
            <a:pPr lvl="1"/>
            <a:r>
              <a:rPr lang="cs-CZ" i="1" dirty="0" smtClean="0"/>
              <a:t>Sofiin svět </a:t>
            </a:r>
            <a:r>
              <a:rPr lang="cs-CZ" dirty="0" smtClean="0"/>
              <a:t>(1991, č. 1995)</a:t>
            </a:r>
          </a:p>
          <a:p>
            <a:pPr lvl="1"/>
            <a:r>
              <a:rPr lang="cs-CZ" i="1" dirty="0" smtClean="0"/>
              <a:t>Vita </a:t>
            </a:r>
            <a:r>
              <a:rPr lang="cs-CZ" i="1" dirty="0" err="1" smtClean="0"/>
              <a:t>brevis</a:t>
            </a:r>
            <a:r>
              <a:rPr lang="cs-CZ" i="1" dirty="0" smtClean="0"/>
              <a:t>. List </a:t>
            </a:r>
            <a:r>
              <a:rPr lang="cs-CZ" i="1" dirty="0" err="1" smtClean="0"/>
              <a:t>Florie</a:t>
            </a:r>
            <a:r>
              <a:rPr lang="cs-CZ" i="1" dirty="0" smtClean="0"/>
              <a:t> </a:t>
            </a:r>
            <a:r>
              <a:rPr lang="cs-CZ" i="1" dirty="0" err="1" smtClean="0"/>
              <a:t>Aemilie</a:t>
            </a:r>
            <a:r>
              <a:rPr lang="cs-CZ" i="1" dirty="0" smtClean="0"/>
              <a:t> </a:t>
            </a:r>
            <a:r>
              <a:rPr lang="cs-CZ" i="1" dirty="0" err="1" smtClean="0"/>
              <a:t>Aureliovi</a:t>
            </a:r>
            <a:r>
              <a:rPr lang="cs-CZ" i="1" dirty="0" smtClean="0"/>
              <a:t> Augustinovi </a:t>
            </a:r>
            <a:r>
              <a:rPr lang="cs-CZ" dirty="0" smtClean="0"/>
              <a:t>(1996, č. 1997)</a:t>
            </a:r>
          </a:p>
          <a:p>
            <a:pPr lvl="1"/>
            <a:r>
              <a:rPr lang="cs-CZ" i="1" dirty="0" smtClean="0"/>
              <a:t>Haló! Je tu někdo? </a:t>
            </a:r>
            <a:r>
              <a:rPr lang="cs-CZ" dirty="0" smtClean="0"/>
              <a:t>(1996, č. 1998)</a:t>
            </a:r>
          </a:p>
          <a:p>
            <a:pPr lvl="1"/>
            <a:r>
              <a:rPr lang="cs-CZ" i="1" dirty="0" smtClean="0"/>
              <a:t>Jako v zrcadle, jen v hádance </a:t>
            </a:r>
            <a:r>
              <a:rPr lang="cs-CZ" dirty="0" smtClean="0"/>
              <a:t>(1993, č. 1999)</a:t>
            </a:r>
          </a:p>
          <a:p>
            <a:pPr lvl="1"/>
            <a:r>
              <a:rPr lang="cs-CZ" i="1" dirty="0" smtClean="0"/>
              <a:t>Kouzelný kalendář </a:t>
            </a:r>
            <a:r>
              <a:rPr lang="cs-CZ" dirty="0" smtClean="0"/>
              <a:t>(1992, č. 2002)</a:t>
            </a:r>
          </a:p>
          <a:p>
            <a:pPr lvl="1"/>
            <a:r>
              <a:rPr lang="cs-CZ" i="1" dirty="0" smtClean="0"/>
              <a:t>Principálova dcera </a:t>
            </a:r>
            <a:r>
              <a:rPr lang="cs-CZ" dirty="0" smtClean="0"/>
              <a:t>(2001, č. 2004)</a:t>
            </a:r>
          </a:p>
          <a:p>
            <a:pPr lvl="1"/>
            <a:r>
              <a:rPr lang="cs-CZ" i="1" dirty="0" smtClean="0"/>
              <a:t>Dívka s pomeranči </a:t>
            </a:r>
            <a:r>
              <a:rPr lang="cs-CZ" dirty="0" smtClean="0"/>
              <a:t>(2003, č. 2004)</a:t>
            </a:r>
          </a:p>
          <a:p>
            <a:pPr lvl="1"/>
            <a:r>
              <a:rPr lang="cs-CZ" i="1" dirty="0" smtClean="0"/>
              <a:t>Hrad v Pyrenejích </a:t>
            </a:r>
            <a:r>
              <a:rPr lang="cs-CZ" dirty="0" smtClean="0"/>
              <a:t>(2008, č. 2011)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big_sofiin-svet-10856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86921" y="304800"/>
            <a:ext cx="4466428" cy="617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gaard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457200"/>
            <a:ext cx="3752850" cy="5463333"/>
          </a:xfrm>
          <a:prstGeom prst="rect">
            <a:avLst/>
          </a:prstGeom>
        </p:spPr>
      </p:pic>
      <p:pic>
        <p:nvPicPr>
          <p:cNvPr id="3" name="Obrázek 2" descr="gaarde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1219200"/>
            <a:ext cx="4029075" cy="400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Dívka s pomeranči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Appelsinpiken</a:t>
            </a:r>
            <a:endParaRPr lang="cs-CZ" i="1" dirty="0" smtClean="0"/>
          </a:p>
          <a:p>
            <a:r>
              <a:rPr lang="cs-CZ" dirty="0" smtClean="0"/>
              <a:t>Nejčtenější norská kniha posledního desetiletí</a:t>
            </a:r>
          </a:p>
          <a:p>
            <a:r>
              <a:rPr lang="cs-CZ" dirty="0" smtClean="0"/>
              <a:t>Zlatá stuha za překlad (2004) – Jarka Vrbová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228600"/>
            <a:ext cx="4229100" cy="60415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85800"/>
            <a:ext cx="7467600" cy="5440363"/>
          </a:xfrm>
        </p:spPr>
        <p:txBody>
          <a:bodyPr>
            <a:normAutofit lnSpcReduction="10000"/>
          </a:bodyPr>
          <a:lstStyle/>
          <a:p>
            <a:r>
              <a:rPr lang="cs-CZ" dirty="0" err="1" smtClean="0">
                <a:hlinkClick r:id="rId2"/>
              </a:rPr>
              <a:t>Trailer</a:t>
            </a:r>
            <a:r>
              <a:rPr lang="cs-CZ" dirty="0" smtClean="0">
                <a:hlinkClick r:id="rId2"/>
              </a:rPr>
              <a:t> k </a:t>
            </a:r>
            <a:r>
              <a:rPr lang="cs-CZ" dirty="0" smtClean="0">
                <a:hlinkClick r:id="rId2"/>
              </a:rPr>
              <a:t>filmu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 anglickými titulky: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</a:t>
            </a:r>
            <a:r>
              <a:rPr lang="cs-CZ" dirty="0" err="1" smtClean="0">
                <a:hlinkClick r:id="rId3"/>
              </a:rPr>
              <a:t>FzxU</a:t>
            </a:r>
            <a:r>
              <a:rPr lang="cs-CZ" dirty="0" smtClean="0">
                <a:hlinkClick r:id="rId3"/>
              </a:rPr>
              <a:t>_O9QdYc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v originále: 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youtube.com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watch</a:t>
            </a:r>
            <a:r>
              <a:rPr lang="cs-CZ" dirty="0" smtClean="0">
                <a:hlinkClick r:id="rId4"/>
              </a:rPr>
              <a:t>?v=4T5nsNEyNFc</a:t>
            </a:r>
            <a:endParaRPr lang="cs-CZ" dirty="0"/>
          </a:p>
        </p:txBody>
      </p:sp>
      <p:pic>
        <p:nvPicPr>
          <p:cNvPr id="4" name="Obrázek 3" descr="cdab7f9e-9047-4f20-9df2-ca6c7c3e138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105400" y="0"/>
            <a:ext cx="28956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429064" y="1676400"/>
            <a:ext cx="8029136" cy="3962400"/>
          </a:xfrm>
        </p:spPr>
        <p:txBody>
          <a:bodyPr>
            <a:normAutofit/>
          </a:bodyPr>
          <a:lstStyle/>
          <a:p>
            <a:pPr algn="ctr"/>
            <a:r>
              <a:rPr lang="cs-CZ" dirty="0" err="1" smtClean="0"/>
              <a:t>Katherine</a:t>
            </a:r>
            <a:r>
              <a:rPr lang="cs-CZ" dirty="0" smtClean="0"/>
              <a:t> </a:t>
            </a:r>
            <a:r>
              <a:rPr lang="cs-CZ" dirty="0" err="1" smtClean="0"/>
              <a:t>patersonová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Jostein</a:t>
            </a:r>
            <a:r>
              <a:rPr lang="cs-CZ" dirty="0" smtClean="0"/>
              <a:t> </a:t>
            </a:r>
            <a:r>
              <a:rPr lang="cs-CZ" dirty="0" err="1" smtClean="0"/>
              <a:t>Gaarder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Katherine</a:t>
            </a:r>
            <a:r>
              <a:rPr lang="cs-CZ" dirty="0" smtClean="0"/>
              <a:t> </a:t>
            </a:r>
            <a:r>
              <a:rPr lang="cs-CZ" dirty="0" err="1" smtClean="0"/>
              <a:t>Patersonová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ym typeface="Symbol"/>
              </a:rPr>
              <a:t> 31. 10. 1932</a:t>
            </a:r>
          </a:p>
          <a:p>
            <a:r>
              <a:rPr lang="cs-CZ" dirty="0" smtClean="0">
                <a:sym typeface="Symbol"/>
              </a:rPr>
              <a:t>Americká autorka</a:t>
            </a:r>
          </a:p>
          <a:p>
            <a:r>
              <a:rPr lang="cs-CZ" dirty="0" smtClean="0">
                <a:sym typeface="Symbol"/>
              </a:rPr>
              <a:t>Nositelka </a:t>
            </a:r>
            <a:r>
              <a:rPr lang="cs-CZ" dirty="0" err="1" smtClean="0">
                <a:sym typeface="Symbol"/>
              </a:rPr>
              <a:t>Newbery</a:t>
            </a:r>
            <a:r>
              <a:rPr lang="cs-CZ" dirty="0" smtClean="0">
                <a:sym typeface="Symbol"/>
              </a:rPr>
              <a:t> </a:t>
            </a:r>
            <a:r>
              <a:rPr lang="cs-CZ" dirty="0" err="1" smtClean="0">
                <a:sym typeface="Symbol"/>
              </a:rPr>
              <a:t>Medal</a:t>
            </a:r>
            <a:r>
              <a:rPr lang="cs-CZ" dirty="0" smtClean="0">
                <a:sym typeface="Symbol"/>
              </a:rPr>
              <a:t> (1978) </a:t>
            </a:r>
          </a:p>
          <a:p>
            <a:r>
              <a:rPr lang="cs-CZ" dirty="0" smtClean="0">
                <a:sym typeface="Symbol"/>
              </a:rPr>
              <a:t>Cena Hanse Christiana Andersena za celoživotní práci v oblasti literatury pro děti (1998)</a:t>
            </a:r>
          </a:p>
          <a:p>
            <a:endParaRPr lang="cs-CZ" dirty="0" smtClean="0">
              <a:sym typeface="Symbol"/>
            </a:endParaRP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Katherine%20Paters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228600"/>
            <a:ext cx="21717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66800"/>
            <a:ext cx="7467600" cy="5059363"/>
          </a:xfrm>
        </p:spPr>
        <p:txBody>
          <a:bodyPr/>
          <a:lstStyle/>
          <a:p>
            <a:r>
              <a:rPr lang="cs-CZ" i="1" dirty="0" err="1" smtClean="0"/>
              <a:t>Who</a:t>
            </a:r>
            <a:r>
              <a:rPr lang="cs-CZ" i="1" dirty="0" smtClean="0"/>
              <a:t> </a:t>
            </a:r>
            <a:r>
              <a:rPr lang="cs-CZ" i="1" dirty="0" err="1" smtClean="0"/>
              <a:t>am</a:t>
            </a:r>
            <a:r>
              <a:rPr lang="cs-CZ" i="1" dirty="0" smtClean="0"/>
              <a:t> I?</a:t>
            </a:r>
            <a:r>
              <a:rPr lang="cs-CZ" dirty="0" smtClean="0"/>
              <a:t> (1966) – pro dospělé</a:t>
            </a:r>
          </a:p>
          <a:p>
            <a:r>
              <a:rPr lang="cs-CZ" i="1" dirty="0" err="1" smtClean="0"/>
              <a:t>The</a:t>
            </a:r>
            <a:r>
              <a:rPr lang="cs-CZ" i="1" dirty="0" smtClean="0"/>
              <a:t> Sign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Chrysanthemum</a:t>
            </a:r>
            <a:r>
              <a:rPr lang="cs-CZ" i="1" dirty="0" smtClean="0"/>
              <a:t> </a:t>
            </a:r>
            <a:r>
              <a:rPr lang="cs-CZ" dirty="0" smtClean="0"/>
              <a:t>(1973)</a:t>
            </a:r>
          </a:p>
          <a:p>
            <a:r>
              <a:rPr lang="cs-CZ" i="1" dirty="0" err="1" smtClean="0"/>
              <a:t>The</a:t>
            </a:r>
            <a:r>
              <a:rPr lang="cs-CZ" i="1" dirty="0" smtClean="0"/>
              <a:t> Great Gilly </a:t>
            </a:r>
            <a:r>
              <a:rPr lang="cs-CZ" i="1" dirty="0" err="1" smtClean="0"/>
              <a:t>Hopkins</a:t>
            </a:r>
            <a:r>
              <a:rPr lang="cs-CZ" i="1" dirty="0" smtClean="0"/>
              <a:t> </a:t>
            </a:r>
            <a:r>
              <a:rPr lang="cs-CZ" dirty="0" smtClean="0"/>
              <a:t>(1978) – vyšla slovensky jako Skvělá Gilly </a:t>
            </a:r>
            <a:r>
              <a:rPr lang="cs-CZ" dirty="0" err="1" smtClean="0"/>
              <a:t>Hopkins</a:t>
            </a:r>
            <a:r>
              <a:rPr lang="cs-CZ" dirty="0" smtClean="0"/>
              <a:t> (1986)</a:t>
            </a:r>
          </a:p>
          <a:p>
            <a:r>
              <a:rPr lang="cs-CZ" b="1" i="1" dirty="0" smtClean="0"/>
              <a:t>Most do země </a:t>
            </a:r>
            <a:r>
              <a:rPr lang="cs-CZ" b="1" i="1" dirty="0" err="1" smtClean="0"/>
              <a:t>Terabithia</a:t>
            </a:r>
            <a:r>
              <a:rPr lang="cs-CZ" b="1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Bridge</a:t>
            </a:r>
            <a:r>
              <a:rPr lang="cs-CZ" dirty="0" smtClean="0"/>
              <a:t> to </a:t>
            </a:r>
            <a:r>
              <a:rPr lang="cs-CZ" dirty="0" err="1" smtClean="0"/>
              <a:t>Terabithia</a:t>
            </a:r>
            <a:r>
              <a:rPr lang="cs-CZ" dirty="0" smtClean="0"/>
              <a:t>,1977)</a:t>
            </a:r>
          </a:p>
          <a:p>
            <a:r>
              <a:rPr lang="cs-CZ" dirty="0" smtClean="0"/>
              <a:t>Autorčina bibliografie: http://www.</a:t>
            </a:r>
            <a:r>
              <a:rPr lang="cs-CZ" dirty="0" err="1" smtClean="0"/>
              <a:t>terabithia.com</a:t>
            </a:r>
            <a:r>
              <a:rPr lang="cs-CZ" dirty="0" smtClean="0"/>
              <a:t>/</a:t>
            </a:r>
            <a:r>
              <a:rPr lang="cs-CZ" dirty="0" err="1" smtClean="0"/>
              <a:t>library.html</a:t>
            </a:r>
            <a:endParaRPr lang="cs-CZ" dirty="0" smtClean="0"/>
          </a:p>
        </p:txBody>
      </p:sp>
      <p:pic>
        <p:nvPicPr>
          <p:cNvPr id="4" name="Obrázek 3" descr="6766231-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0"/>
            <a:ext cx="1524000" cy="2274627"/>
          </a:xfrm>
          <a:prstGeom prst="rect">
            <a:avLst/>
          </a:prstGeom>
        </p:spPr>
      </p:pic>
      <p:pic>
        <p:nvPicPr>
          <p:cNvPr id="5" name="Obrázek 4" descr="330-34-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2414" y="2971800"/>
            <a:ext cx="1621586" cy="24145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Most do země </a:t>
            </a:r>
            <a:r>
              <a:rPr lang="cs-CZ" dirty="0" err="1" smtClean="0"/>
              <a:t>Terabithia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originále 1977</a:t>
            </a:r>
          </a:p>
          <a:p>
            <a:r>
              <a:rPr lang="cs-CZ" dirty="0" smtClean="0"/>
              <a:t>česky: 1999 a 2007 (Albatros)</a:t>
            </a:r>
          </a:p>
          <a:p>
            <a:r>
              <a:rPr lang="cs-CZ" dirty="0" smtClean="0"/>
              <a:t>Dvakrát zfilmováno (1985 a 2007)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9a6d0a74f7_47048025_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76200"/>
            <a:ext cx="3962400" cy="65388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77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152400"/>
            <a:ext cx="4343400" cy="654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BRIDGEBO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907792" cy="4334256"/>
          </a:xfrm>
          <a:prstGeom prst="rect">
            <a:avLst/>
          </a:prstGeom>
        </p:spPr>
      </p:pic>
      <p:pic>
        <p:nvPicPr>
          <p:cNvPr id="3" name="Obrázek 2" descr="bridge-by-usedbooks-codotn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00775" y="0"/>
            <a:ext cx="2943225" cy="4762500"/>
          </a:xfrm>
          <a:prstGeom prst="rect">
            <a:avLst/>
          </a:prstGeom>
        </p:spPr>
      </p:pic>
      <p:pic>
        <p:nvPicPr>
          <p:cNvPr id="4" name="Obrázek 3" descr="bridge-to-terabithi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71800" y="2095500"/>
            <a:ext cx="3200400" cy="47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14400"/>
            <a:ext cx="7467600" cy="5211763"/>
          </a:xfrm>
        </p:spPr>
        <p:txBody>
          <a:bodyPr/>
          <a:lstStyle/>
          <a:p>
            <a:r>
              <a:rPr lang="cs-CZ" dirty="0" err="1" smtClean="0">
                <a:hlinkClick r:id="rId2"/>
              </a:rPr>
              <a:t>Trailer</a:t>
            </a:r>
            <a:r>
              <a:rPr lang="cs-CZ" dirty="0" smtClean="0">
                <a:hlinkClick r:id="rId2"/>
              </a:rPr>
              <a:t> k filmu</a:t>
            </a:r>
            <a:endParaRPr lang="cs-CZ" dirty="0"/>
          </a:p>
        </p:txBody>
      </p:sp>
      <p:pic>
        <p:nvPicPr>
          <p:cNvPr id="4" name="Obrázek 3" descr="bridge-to-terabithia-movie-poster-2007-10203991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3800" y="609600"/>
            <a:ext cx="3148095" cy="46732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108</TotalTime>
  <Words>281</Words>
  <Application>Microsoft Office PowerPoint</Application>
  <PresentationFormat>Předvádění na obrazovce (4:3)</PresentationFormat>
  <Paragraphs>44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Technický</vt:lpstr>
      <vt:lpstr>Tematika smrti  v dětské literatuře</vt:lpstr>
      <vt:lpstr>Katherine patersonová  a  Jostein Gaarder</vt:lpstr>
      <vt:lpstr>Katherine Patersonová </vt:lpstr>
      <vt:lpstr>Snímek 4</vt:lpstr>
      <vt:lpstr>Most do země Terabithia</vt:lpstr>
      <vt:lpstr>Snímek 6</vt:lpstr>
      <vt:lpstr>Snímek 7</vt:lpstr>
      <vt:lpstr>Snímek 8</vt:lpstr>
      <vt:lpstr>Snímek 9</vt:lpstr>
      <vt:lpstr>Jostein Gaarder</vt:lpstr>
      <vt:lpstr>Snímek 11</vt:lpstr>
      <vt:lpstr>Snímek 12</vt:lpstr>
      <vt:lpstr>Snímek 13</vt:lpstr>
      <vt:lpstr>Dívka s pomeranči</vt:lpstr>
      <vt:lpstr>Snímek 15</vt:lpstr>
      <vt:lpstr>Snímek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Tematika smrti  v dětské literatuře</dc:title>
  <dc:creator>sony vaio</dc:creator>
  <cp:lastModifiedBy>Windows User</cp:lastModifiedBy>
  <cp:revision>16</cp:revision>
  <dcterms:created xsi:type="dcterms:W3CDTF">2006-08-16T00:00:00Z</dcterms:created>
  <dcterms:modified xsi:type="dcterms:W3CDTF">2012-04-24T23:38:39Z</dcterms:modified>
</cp:coreProperties>
</file>