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62" r:id="rId5"/>
    <p:sldId id="263" r:id="rId6"/>
    <p:sldId id="261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F0956F-1B41-48BB-B038-D0C7C62BF259}" type="doc">
      <dgm:prSet loTypeId="urn:microsoft.com/office/officeart/2005/8/layout/orgChart1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361C160-4C5B-4B7C-9D58-CFEF31A18674}">
      <dgm:prSet phldrT="[Text]"/>
      <dgm:spPr>
        <a:solidFill>
          <a:srgbClr val="7030A0"/>
        </a:solidFill>
      </dgm:spPr>
      <dgm:t>
        <a:bodyPr/>
        <a:lstStyle/>
        <a:p>
          <a:r>
            <a:rPr lang="cs-CZ" b="1" u="sng" dirty="0" smtClean="0"/>
            <a:t>Příběhová próza    s dětským hrdinou (kompoziční typy)</a:t>
          </a:r>
          <a:endParaRPr lang="cs-CZ" b="1" u="sng" dirty="0"/>
        </a:p>
      </dgm:t>
    </dgm:pt>
    <dgm:pt modelId="{C875B386-37CD-4C7D-AF3D-B2E8A2515021}" type="parTrans" cxnId="{55E9A31D-3664-409C-8AA1-AFC8B8F92EC8}">
      <dgm:prSet/>
      <dgm:spPr/>
      <dgm:t>
        <a:bodyPr/>
        <a:lstStyle/>
        <a:p>
          <a:endParaRPr lang="cs-CZ"/>
        </a:p>
      </dgm:t>
    </dgm:pt>
    <dgm:pt modelId="{8D086563-D50B-4327-B7FA-97066B9C8013}" type="sibTrans" cxnId="{55E9A31D-3664-409C-8AA1-AFC8B8F92EC8}">
      <dgm:prSet/>
      <dgm:spPr/>
      <dgm:t>
        <a:bodyPr/>
        <a:lstStyle/>
        <a:p>
          <a:endParaRPr lang="cs-CZ"/>
        </a:p>
      </dgm:t>
    </dgm:pt>
    <dgm:pt modelId="{26FF3C4D-BD98-4490-B24E-CD46D8592A4D}">
      <dgm:prSet phldrT="[Text]"/>
      <dgm:spPr>
        <a:solidFill>
          <a:srgbClr val="7030A0"/>
        </a:solidFill>
      </dgm:spPr>
      <dgm:t>
        <a:bodyPr/>
        <a:lstStyle/>
        <a:p>
          <a:r>
            <a:rPr lang="cs-CZ" dirty="0" smtClean="0"/>
            <a:t>Příběh s klasickou syžetovou výstavbou</a:t>
          </a:r>
          <a:endParaRPr lang="cs-CZ" dirty="0"/>
        </a:p>
      </dgm:t>
    </dgm:pt>
    <dgm:pt modelId="{D8D7767B-4EE5-421B-A709-8D8566782B82}" type="parTrans" cxnId="{689647D3-08F3-4BC9-8E2C-2468F4A55006}">
      <dgm:prSet/>
      <dgm:spPr/>
      <dgm:t>
        <a:bodyPr/>
        <a:lstStyle/>
        <a:p>
          <a:endParaRPr lang="cs-CZ"/>
        </a:p>
      </dgm:t>
    </dgm:pt>
    <dgm:pt modelId="{C76B7415-6F03-4576-A66D-9FB6ECC18B06}" type="sibTrans" cxnId="{689647D3-08F3-4BC9-8E2C-2468F4A55006}">
      <dgm:prSet/>
      <dgm:spPr/>
      <dgm:t>
        <a:bodyPr/>
        <a:lstStyle/>
        <a:p>
          <a:endParaRPr lang="cs-CZ"/>
        </a:p>
      </dgm:t>
    </dgm:pt>
    <dgm:pt modelId="{14998C2D-FFC5-4A13-97F5-0C71B8837C02}">
      <dgm:prSet phldrT="[Text]"/>
      <dgm:spPr>
        <a:solidFill>
          <a:srgbClr val="7030A0"/>
        </a:solidFill>
      </dgm:spPr>
      <dgm:t>
        <a:bodyPr/>
        <a:lstStyle/>
        <a:p>
          <a:r>
            <a:rPr lang="cs-CZ" dirty="0" smtClean="0"/>
            <a:t>Příběh s epizodickou výstavbou</a:t>
          </a:r>
          <a:endParaRPr lang="cs-CZ" dirty="0"/>
        </a:p>
      </dgm:t>
    </dgm:pt>
    <dgm:pt modelId="{A2778427-15AA-452F-843A-53AA2AEDACCB}" type="parTrans" cxnId="{07829460-8B02-4CD3-859F-EFF1259F5222}">
      <dgm:prSet/>
      <dgm:spPr/>
      <dgm:t>
        <a:bodyPr/>
        <a:lstStyle/>
        <a:p>
          <a:endParaRPr lang="cs-CZ"/>
        </a:p>
      </dgm:t>
    </dgm:pt>
    <dgm:pt modelId="{479AFDF5-BE9D-4E69-A7EB-EDAE809C43F3}" type="sibTrans" cxnId="{07829460-8B02-4CD3-859F-EFF1259F5222}">
      <dgm:prSet/>
      <dgm:spPr/>
      <dgm:t>
        <a:bodyPr/>
        <a:lstStyle/>
        <a:p>
          <a:endParaRPr lang="cs-CZ"/>
        </a:p>
      </dgm:t>
    </dgm:pt>
    <dgm:pt modelId="{53DBB68D-BF6D-4B17-B929-941D6F0E41AA}">
      <dgm:prSet phldrT="[Text]"/>
      <dgm:spPr>
        <a:solidFill>
          <a:srgbClr val="7030A0"/>
        </a:solidFill>
      </dgm:spPr>
      <dgm:t>
        <a:bodyPr/>
        <a:lstStyle/>
        <a:p>
          <a:r>
            <a:rPr lang="cs-CZ" dirty="0" smtClean="0"/>
            <a:t>Příběh s klasickou dějovou strukturou, ale s otevřeným koncem</a:t>
          </a:r>
          <a:endParaRPr lang="cs-CZ" dirty="0"/>
        </a:p>
      </dgm:t>
    </dgm:pt>
    <dgm:pt modelId="{97A9AEEE-A636-4490-A90C-9E9A102A0A13}" type="parTrans" cxnId="{AC3961F5-F409-4F56-A178-80D67F2C962D}">
      <dgm:prSet/>
      <dgm:spPr/>
      <dgm:t>
        <a:bodyPr/>
        <a:lstStyle/>
        <a:p>
          <a:endParaRPr lang="cs-CZ"/>
        </a:p>
      </dgm:t>
    </dgm:pt>
    <dgm:pt modelId="{11E9AE9F-8405-4754-9844-0883DF9EEA32}" type="sibTrans" cxnId="{AC3961F5-F409-4F56-A178-80D67F2C962D}">
      <dgm:prSet/>
      <dgm:spPr/>
      <dgm:t>
        <a:bodyPr/>
        <a:lstStyle/>
        <a:p>
          <a:endParaRPr lang="cs-CZ"/>
        </a:p>
      </dgm:t>
    </dgm:pt>
    <dgm:pt modelId="{F2DE6893-C5D8-4E01-830A-3DD5F5375592}" type="pres">
      <dgm:prSet presAssocID="{4FF0956F-1B41-48BB-B038-D0C7C62BF25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D5ADDA6-CE33-4B26-996B-0E279D8B6CA8}" type="pres">
      <dgm:prSet presAssocID="{0361C160-4C5B-4B7C-9D58-CFEF31A18674}" presName="hierRoot1" presStyleCnt="0">
        <dgm:presLayoutVars>
          <dgm:hierBranch val="init"/>
        </dgm:presLayoutVars>
      </dgm:prSet>
      <dgm:spPr/>
    </dgm:pt>
    <dgm:pt modelId="{D34D082B-EE61-401B-A6C0-DCF65A8AA821}" type="pres">
      <dgm:prSet presAssocID="{0361C160-4C5B-4B7C-9D58-CFEF31A18674}" presName="rootComposite1" presStyleCnt="0"/>
      <dgm:spPr/>
    </dgm:pt>
    <dgm:pt modelId="{CBFEBB88-6C9C-4EC2-808F-176C02FC20A1}" type="pres">
      <dgm:prSet presAssocID="{0361C160-4C5B-4B7C-9D58-CFEF31A18674}" presName="rootText1" presStyleLbl="node0" presStyleIdx="0" presStyleCnt="1" custScaleY="142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50EDA0A-CD5D-452F-A600-4486651CE183}" type="pres">
      <dgm:prSet presAssocID="{0361C160-4C5B-4B7C-9D58-CFEF31A18674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C88AF89-6D8D-4F47-935E-BE4BF64806D2}" type="pres">
      <dgm:prSet presAssocID="{0361C160-4C5B-4B7C-9D58-CFEF31A18674}" presName="hierChild2" presStyleCnt="0"/>
      <dgm:spPr/>
    </dgm:pt>
    <dgm:pt modelId="{07AA19C2-A38D-46D8-93C3-A171F7B2FEE8}" type="pres">
      <dgm:prSet presAssocID="{D8D7767B-4EE5-421B-A709-8D8566782B82}" presName="Name37" presStyleLbl="parChTrans1D2" presStyleIdx="0" presStyleCnt="3"/>
      <dgm:spPr/>
      <dgm:t>
        <a:bodyPr/>
        <a:lstStyle/>
        <a:p>
          <a:endParaRPr lang="cs-CZ"/>
        </a:p>
      </dgm:t>
    </dgm:pt>
    <dgm:pt modelId="{EA891EE3-8006-4951-AB0B-CDC6B0131203}" type="pres">
      <dgm:prSet presAssocID="{26FF3C4D-BD98-4490-B24E-CD46D8592A4D}" presName="hierRoot2" presStyleCnt="0">
        <dgm:presLayoutVars>
          <dgm:hierBranch val="init"/>
        </dgm:presLayoutVars>
      </dgm:prSet>
      <dgm:spPr/>
    </dgm:pt>
    <dgm:pt modelId="{A4C40BDC-E90B-4679-A44A-B52533F4F590}" type="pres">
      <dgm:prSet presAssocID="{26FF3C4D-BD98-4490-B24E-CD46D8592A4D}" presName="rootComposite" presStyleCnt="0"/>
      <dgm:spPr/>
    </dgm:pt>
    <dgm:pt modelId="{8C5D30EC-FFA2-4F49-85A8-B0388AB962A9}" type="pres">
      <dgm:prSet presAssocID="{26FF3C4D-BD98-4490-B24E-CD46D8592A4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B687793-5A77-407A-8767-A79CE4AB5D39}" type="pres">
      <dgm:prSet presAssocID="{26FF3C4D-BD98-4490-B24E-CD46D8592A4D}" presName="rootConnector" presStyleLbl="node2" presStyleIdx="0" presStyleCnt="3"/>
      <dgm:spPr/>
      <dgm:t>
        <a:bodyPr/>
        <a:lstStyle/>
        <a:p>
          <a:endParaRPr lang="cs-CZ"/>
        </a:p>
      </dgm:t>
    </dgm:pt>
    <dgm:pt modelId="{518976F3-936A-4016-98AA-F650DA3717E5}" type="pres">
      <dgm:prSet presAssocID="{26FF3C4D-BD98-4490-B24E-CD46D8592A4D}" presName="hierChild4" presStyleCnt="0"/>
      <dgm:spPr/>
    </dgm:pt>
    <dgm:pt modelId="{59E72243-A9DE-4ACF-B911-5C834E738C38}" type="pres">
      <dgm:prSet presAssocID="{26FF3C4D-BD98-4490-B24E-CD46D8592A4D}" presName="hierChild5" presStyleCnt="0"/>
      <dgm:spPr/>
    </dgm:pt>
    <dgm:pt modelId="{529CBB2C-3BD7-416B-8A04-6D1693EB6012}" type="pres">
      <dgm:prSet presAssocID="{A2778427-15AA-452F-843A-53AA2AEDACCB}" presName="Name37" presStyleLbl="parChTrans1D2" presStyleIdx="1" presStyleCnt="3"/>
      <dgm:spPr/>
      <dgm:t>
        <a:bodyPr/>
        <a:lstStyle/>
        <a:p>
          <a:endParaRPr lang="cs-CZ"/>
        </a:p>
      </dgm:t>
    </dgm:pt>
    <dgm:pt modelId="{8CFE6D35-1C9A-4621-B1FF-D0F2263E5635}" type="pres">
      <dgm:prSet presAssocID="{14998C2D-FFC5-4A13-97F5-0C71B8837C02}" presName="hierRoot2" presStyleCnt="0">
        <dgm:presLayoutVars>
          <dgm:hierBranch val="init"/>
        </dgm:presLayoutVars>
      </dgm:prSet>
      <dgm:spPr/>
    </dgm:pt>
    <dgm:pt modelId="{A217576C-964E-4BCC-B888-E8A0AC6BF5DF}" type="pres">
      <dgm:prSet presAssocID="{14998C2D-FFC5-4A13-97F5-0C71B8837C02}" presName="rootComposite" presStyleCnt="0"/>
      <dgm:spPr/>
    </dgm:pt>
    <dgm:pt modelId="{55C0F956-EC44-44C4-B50C-9EC9190EAA5D}" type="pres">
      <dgm:prSet presAssocID="{14998C2D-FFC5-4A13-97F5-0C71B8837C02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BB2B6DF-CDF1-491C-93E3-7F5F67C716A4}" type="pres">
      <dgm:prSet presAssocID="{14998C2D-FFC5-4A13-97F5-0C71B8837C02}" presName="rootConnector" presStyleLbl="node2" presStyleIdx="1" presStyleCnt="3"/>
      <dgm:spPr/>
      <dgm:t>
        <a:bodyPr/>
        <a:lstStyle/>
        <a:p>
          <a:endParaRPr lang="cs-CZ"/>
        </a:p>
      </dgm:t>
    </dgm:pt>
    <dgm:pt modelId="{3787377A-B644-4D65-93CC-4454E4886BD7}" type="pres">
      <dgm:prSet presAssocID="{14998C2D-FFC5-4A13-97F5-0C71B8837C02}" presName="hierChild4" presStyleCnt="0"/>
      <dgm:spPr/>
    </dgm:pt>
    <dgm:pt modelId="{B41BAFAC-D56C-44C7-B05F-20F355B6C4BA}" type="pres">
      <dgm:prSet presAssocID="{14998C2D-FFC5-4A13-97F5-0C71B8837C02}" presName="hierChild5" presStyleCnt="0"/>
      <dgm:spPr/>
    </dgm:pt>
    <dgm:pt modelId="{09ACB896-130B-475A-8D24-61E8C69B9779}" type="pres">
      <dgm:prSet presAssocID="{97A9AEEE-A636-4490-A90C-9E9A102A0A13}" presName="Name37" presStyleLbl="parChTrans1D2" presStyleIdx="2" presStyleCnt="3"/>
      <dgm:spPr/>
      <dgm:t>
        <a:bodyPr/>
        <a:lstStyle/>
        <a:p>
          <a:endParaRPr lang="cs-CZ"/>
        </a:p>
      </dgm:t>
    </dgm:pt>
    <dgm:pt modelId="{71BFD8E6-DD2F-429A-9BFC-22DE3BA91AB3}" type="pres">
      <dgm:prSet presAssocID="{53DBB68D-BF6D-4B17-B929-941D6F0E41AA}" presName="hierRoot2" presStyleCnt="0">
        <dgm:presLayoutVars>
          <dgm:hierBranch val="init"/>
        </dgm:presLayoutVars>
      </dgm:prSet>
      <dgm:spPr/>
    </dgm:pt>
    <dgm:pt modelId="{88F6FA7C-AFF0-4F95-A6E7-6994A1888B83}" type="pres">
      <dgm:prSet presAssocID="{53DBB68D-BF6D-4B17-B929-941D6F0E41AA}" presName="rootComposite" presStyleCnt="0"/>
      <dgm:spPr/>
    </dgm:pt>
    <dgm:pt modelId="{10CB6E2D-A157-44FF-B9B3-FADF06918E0E}" type="pres">
      <dgm:prSet presAssocID="{53DBB68D-BF6D-4B17-B929-941D6F0E41AA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D2125E3-AA6F-4DF7-B0AF-BC67E48215E5}" type="pres">
      <dgm:prSet presAssocID="{53DBB68D-BF6D-4B17-B929-941D6F0E41AA}" presName="rootConnector" presStyleLbl="node2" presStyleIdx="2" presStyleCnt="3"/>
      <dgm:spPr/>
      <dgm:t>
        <a:bodyPr/>
        <a:lstStyle/>
        <a:p>
          <a:endParaRPr lang="cs-CZ"/>
        </a:p>
      </dgm:t>
    </dgm:pt>
    <dgm:pt modelId="{44E3DB81-DAAA-44B3-A29E-7FC51905A3FF}" type="pres">
      <dgm:prSet presAssocID="{53DBB68D-BF6D-4B17-B929-941D6F0E41AA}" presName="hierChild4" presStyleCnt="0"/>
      <dgm:spPr/>
    </dgm:pt>
    <dgm:pt modelId="{A9DBB48C-7A57-4500-935C-B5C9B4F898E1}" type="pres">
      <dgm:prSet presAssocID="{53DBB68D-BF6D-4B17-B929-941D6F0E41AA}" presName="hierChild5" presStyleCnt="0"/>
      <dgm:spPr/>
    </dgm:pt>
    <dgm:pt modelId="{3F1617E7-B44A-4AEA-AD9B-2107E253FC38}" type="pres">
      <dgm:prSet presAssocID="{0361C160-4C5B-4B7C-9D58-CFEF31A18674}" presName="hierChild3" presStyleCnt="0"/>
      <dgm:spPr/>
    </dgm:pt>
  </dgm:ptLst>
  <dgm:cxnLst>
    <dgm:cxn modelId="{2D454543-6995-4B57-9C9C-00BB563F44C6}" type="presOf" srcId="{14998C2D-FFC5-4A13-97F5-0C71B8837C02}" destId="{6BB2B6DF-CDF1-491C-93E3-7F5F67C716A4}" srcOrd="1" destOrd="0" presId="urn:microsoft.com/office/officeart/2005/8/layout/orgChart1"/>
    <dgm:cxn modelId="{31D5EEF8-282D-4D48-8168-4030B0832A3B}" type="presOf" srcId="{0361C160-4C5B-4B7C-9D58-CFEF31A18674}" destId="{D50EDA0A-CD5D-452F-A600-4486651CE183}" srcOrd="1" destOrd="0" presId="urn:microsoft.com/office/officeart/2005/8/layout/orgChart1"/>
    <dgm:cxn modelId="{D81687BF-E831-4C30-BF7D-F9B2B172391D}" type="presOf" srcId="{A2778427-15AA-452F-843A-53AA2AEDACCB}" destId="{529CBB2C-3BD7-416B-8A04-6D1693EB6012}" srcOrd="0" destOrd="0" presId="urn:microsoft.com/office/officeart/2005/8/layout/orgChart1"/>
    <dgm:cxn modelId="{689647D3-08F3-4BC9-8E2C-2468F4A55006}" srcId="{0361C160-4C5B-4B7C-9D58-CFEF31A18674}" destId="{26FF3C4D-BD98-4490-B24E-CD46D8592A4D}" srcOrd="0" destOrd="0" parTransId="{D8D7767B-4EE5-421B-A709-8D8566782B82}" sibTransId="{C76B7415-6F03-4576-A66D-9FB6ECC18B06}"/>
    <dgm:cxn modelId="{07829460-8B02-4CD3-859F-EFF1259F5222}" srcId="{0361C160-4C5B-4B7C-9D58-CFEF31A18674}" destId="{14998C2D-FFC5-4A13-97F5-0C71B8837C02}" srcOrd="1" destOrd="0" parTransId="{A2778427-15AA-452F-843A-53AA2AEDACCB}" sibTransId="{479AFDF5-BE9D-4E69-A7EB-EDAE809C43F3}"/>
    <dgm:cxn modelId="{E17E2B3D-FD9D-42E4-BF2A-8DA89A5964EC}" type="presOf" srcId="{26FF3C4D-BD98-4490-B24E-CD46D8592A4D}" destId="{8C5D30EC-FFA2-4F49-85A8-B0388AB962A9}" srcOrd="0" destOrd="0" presId="urn:microsoft.com/office/officeart/2005/8/layout/orgChart1"/>
    <dgm:cxn modelId="{B39AD185-9F54-4C66-815E-E4A434BE5472}" type="presOf" srcId="{53DBB68D-BF6D-4B17-B929-941D6F0E41AA}" destId="{7D2125E3-AA6F-4DF7-B0AF-BC67E48215E5}" srcOrd="1" destOrd="0" presId="urn:microsoft.com/office/officeart/2005/8/layout/orgChart1"/>
    <dgm:cxn modelId="{683EA903-951D-4F6F-B5A5-C6739EAA98E3}" type="presOf" srcId="{4FF0956F-1B41-48BB-B038-D0C7C62BF259}" destId="{F2DE6893-C5D8-4E01-830A-3DD5F5375592}" srcOrd="0" destOrd="0" presId="urn:microsoft.com/office/officeart/2005/8/layout/orgChart1"/>
    <dgm:cxn modelId="{207930A7-1225-462E-B17B-2FC9249B1BCC}" type="presOf" srcId="{26FF3C4D-BD98-4490-B24E-CD46D8592A4D}" destId="{5B687793-5A77-407A-8767-A79CE4AB5D39}" srcOrd="1" destOrd="0" presId="urn:microsoft.com/office/officeart/2005/8/layout/orgChart1"/>
    <dgm:cxn modelId="{AC3961F5-F409-4F56-A178-80D67F2C962D}" srcId="{0361C160-4C5B-4B7C-9D58-CFEF31A18674}" destId="{53DBB68D-BF6D-4B17-B929-941D6F0E41AA}" srcOrd="2" destOrd="0" parTransId="{97A9AEEE-A636-4490-A90C-9E9A102A0A13}" sibTransId="{11E9AE9F-8405-4754-9844-0883DF9EEA32}"/>
    <dgm:cxn modelId="{55300575-6EB3-4347-8B16-149E695385C8}" type="presOf" srcId="{14998C2D-FFC5-4A13-97F5-0C71B8837C02}" destId="{55C0F956-EC44-44C4-B50C-9EC9190EAA5D}" srcOrd="0" destOrd="0" presId="urn:microsoft.com/office/officeart/2005/8/layout/orgChart1"/>
    <dgm:cxn modelId="{30BBC645-00BF-43A4-94F9-79488ABC3156}" type="presOf" srcId="{97A9AEEE-A636-4490-A90C-9E9A102A0A13}" destId="{09ACB896-130B-475A-8D24-61E8C69B9779}" srcOrd="0" destOrd="0" presId="urn:microsoft.com/office/officeart/2005/8/layout/orgChart1"/>
    <dgm:cxn modelId="{74893C60-30CF-4A3E-9B4E-75D657ECFF51}" type="presOf" srcId="{53DBB68D-BF6D-4B17-B929-941D6F0E41AA}" destId="{10CB6E2D-A157-44FF-B9B3-FADF06918E0E}" srcOrd="0" destOrd="0" presId="urn:microsoft.com/office/officeart/2005/8/layout/orgChart1"/>
    <dgm:cxn modelId="{EDE1D04A-CF2B-4D4A-A586-C2C99C9C57AD}" type="presOf" srcId="{D8D7767B-4EE5-421B-A709-8D8566782B82}" destId="{07AA19C2-A38D-46D8-93C3-A171F7B2FEE8}" srcOrd="0" destOrd="0" presId="urn:microsoft.com/office/officeart/2005/8/layout/orgChart1"/>
    <dgm:cxn modelId="{55E9A31D-3664-409C-8AA1-AFC8B8F92EC8}" srcId="{4FF0956F-1B41-48BB-B038-D0C7C62BF259}" destId="{0361C160-4C5B-4B7C-9D58-CFEF31A18674}" srcOrd="0" destOrd="0" parTransId="{C875B386-37CD-4C7D-AF3D-B2E8A2515021}" sibTransId="{8D086563-D50B-4327-B7FA-97066B9C8013}"/>
    <dgm:cxn modelId="{04BCA663-C8EE-43AD-8484-99860AA470DB}" type="presOf" srcId="{0361C160-4C5B-4B7C-9D58-CFEF31A18674}" destId="{CBFEBB88-6C9C-4EC2-808F-176C02FC20A1}" srcOrd="0" destOrd="0" presId="urn:microsoft.com/office/officeart/2005/8/layout/orgChart1"/>
    <dgm:cxn modelId="{779382AC-80C0-463D-B493-866ABB5E1B60}" type="presParOf" srcId="{F2DE6893-C5D8-4E01-830A-3DD5F5375592}" destId="{4D5ADDA6-CE33-4B26-996B-0E279D8B6CA8}" srcOrd="0" destOrd="0" presId="urn:microsoft.com/office/officeart/2005/8/layout/orgChart1"/>
    <dgm:cxn modelId="{1DCCB39E-4461-4D14-99E9-D05950880880}" type="presParOf" srcId="{4D5ADDA6-CE33-4B26-996B-0E279D8B6CA8}" destId="{D34D082B-EE61-401B-A6C0-DCF65A8AA821}" srcOrd="0" destOrd="0" presId="urn:microsoft.com/office/officeart/2005/8/layout/orgChart1"/>
    <dgm:cxn modelId="{EB1DF5CE-08D4-4F0B-AE3E-44BCF85A9DAE}" type="presParOf" srcId="{D34D082B-EE61-401B-A6C0-DCF65A8AA821}" destId="{CBFEBB88-6C9C-4EC2-808F-176C02FC20A1}" srcOrd="0" destOrd="0" presId="urn:microsoft.com/office/officeart/2005/8/layout/orgChart1"/>
    <dgm:cxn modelId="{1F8271FF-71F3-42DE-BA64-1EA5672858EB}" type="presParOf" srcId="{D34D082B-EE61-401B-A6C0-DCF65A8AA821}" destId="{D50EDA0A-CD5D-452F-A600-4486651CE183}" srcOrd="1" destOrd="0" presId="urn:microsoft.com/office/officeart/2005/8/layout/orgChart1"/>
    <dgm:cxn modelId="{E53CEFAA-2027-45B3-8F02-85FEAF23F033}" type="presParOf" srcId="{4D5ADDA6-CE33-4B26-996B-0E279D8B6CA8}" destId="{9C88AF89-6D8D-4F47-935E-BE4BF64806D2}" srcOrd="1" destOrd="0" presId="urn:microsoft.com/office/officeart/2005/8/layout/orgChart1"/>
    <dgm:cxn modelId="{F938ABCD-FC01-46D6-A0D5-027E5ECD5920}" type="presParOf" srcId="{9C88AF89-6D8D-4F47-935E-BE4BF64806D2}" destId="{07AA19C2-A38D-46D8-93C3-A171F7B2FEE8}" srcOrd="0" destOrd="0" presId="urn:microsoft.com/office/officeart/2005/8/layout/orgChart1"/>
    <dgm:cxn modelId="{D47F5362-0DDE-43F1-8AF6-E629C202A073}" type="presParOf" srcId="{9C88AF89-6D8D-4F47-935E-BE4BF64806D2}" destId="{EA891EE3-8006-4951-AB0B-CDC6B0131203}" srcOrd="1" destOrd="0" presId="urn:microsoft.com/office/officeart/2005/8/layout/orgChart1"/>
    <dgm:cxn modelId="{001D0D25-5A69-4F00-B1B6-ED0E9A046639}" type="presParOf" srcId="{EA891EE3-8006-4951-AB0B-CDC6B0131203}" destId="{A4C40BDC-E90B-4679-A44A-B52533F4F590}" srcOrd="0" destOrd="0" presId="urn:microsoft.com/office/officeart/2005/8/layout/orgChart1"/>
    <dgm:cxn modelId="{45315EB5-AAA9-48AA-A4D7-F0957896A7D6}" type="presParOf" srcId="{A4C40BDC-E90B-4679-A44A-B52533F4F590}" destId="{8C5D30EC-FFA2-4F49-85A8-B0388AB962A9}" srcOrd="0" destOrd="0" presId="urn:microsoft.com/office/officeart/2005/8/layout/orgChart1"/>
    <dgm:cxn modelId="{E6E9BEBA-4ACD-4112-9D8A-81F79A4449D3}" type="presParOf" srcId="{A4C40BDC-E90B-4679-A44A-B52533F4F590}" destId="{5B687793-5A77-407A-8767-A79CE4AB5D39}" srcOrd="1" destOrd="0" presId="urn:microsoft.com/office/officeart/2005/8/layout/orgChart1"/>
    <dgm:cxn modelId="{B0F835A6-2D75-4F74-AEA5-25867C211A31}" type="presParOf" srcId="{EA891EE3-8006-4951-AB0B-CDC6B0131203}" destId="{518976F3-936A-4016-98AA-F650DA3717E5}" srcOrd="1" destOrd="0" presId="urn:microsoft.com/office/officeart/2005/8/layout/orgChart1"/>
    <dgm:cxn modelId="{1E6C651F-8B2A-4D16-BC15-716E73EE1D39}" type="presParOf" srcId="{EA891EE3-8006-4951-AB0B-CDC6B0131203}" destId="{59E72243-A9DE-4ACF-B911-5C834E738C38}" srcOrd="2" destOrd="0" presId="urn:microsoft.com/office/officeart/2005/8/layout/orgChart1"/>
    <dgm:cxn modelId="{A2560FA1-BAE5-4F95-80DB-5DEBD5331DB8}" type="presParOf" srcId="{9C88AF89-6D8D-4F47-935E-BE4BF64806D2}" destId="{529CBB2C-3BD7-416B-8A04-6D1693EB6012}" srcOrd="2" destOrd="0" presId="urn:microsoft.com/office/officeart/2005/8/layout/orgChart1"/>
    <dgm:cxn modelId="{A4D7773F-574F-4C93-8148-30CE7A78AFDA}" type="presParOf" srcId="{9C88AF89-6D8D-4F47-935E-BE4BF64806D2}" destId="{8CFE6D35-1C9A-4621-B1FF-D0F2263E5635}" srcOrd="3" destOrd="0" presId="urn:microsoft.com/office/officeart/2005/8/layout/orgChart1"/>
    <dgm:cxn modelId="{CE15684B-6068-4324-87B8-A12CEFAEBB3D}" type="presParOf" srcId="{8CFE6D35-1C9A-4621-B1FF-D0F2263E5635}" destId="{A217576C-964E-4BCC-B888-E8A0AC6BF5DF}" srcOrd="0" destOrd="0" presId="urn:microsoft.com/office/officeart/2005/8/layout/orgChart1"/>
    <dgm:cxn modelId="{731E098F-0AAD-49F7-9B70-06CF908C5FA9}" type="presParOf" srcId="{A217576C-964E-4BCC-B888-E8A0AC6BF5DF}" destId="{55C0F956-EC44-44C4-B50C-9EC9190EAA5D}" srcOrd="0" destOrd="0" presId="urn:microsoft.com/office/officeart/2005/8/layout/orgChart1"/>
    <dgm:cxn modelId="{F40C85EA-F37B-4976-ACCB-8CF9AB5ACFD9}" type="presParOf" srcId="{A217576C-964E-4BCC-B888-E8A0AC6BF5DF}" destId="{6BB2B6DF-CDF1-491C-93E3-7F5F67C716A4}" srcOrd="1" destOrd="0" presId="urn:microsoft.com/office/officeart/2005/8/layout/orgChart1"/>
    <dgm:cxn modelId="{66284410-9318-4879-A25E-393626FF9C62}" type="presParOf" srcId="{8CFE6D35-1C9A-4621-B1FF-D0F2263E5635}" destId="{3787377A-B644-4D65-93CC-4454E4886BD7}" srcOrd="1" destOrd="0" presId="urn:microsoft.com/office/officeart/2005/8/layout/orgChart1"/>
    <dgm:cxn modelId="{F75A7034-F0CC-4474-B466-09EECC6C044B}" type="presParOf" srcId="{8CFE6D35-1C9A-4621-B1FF-D0F2263E5635}" destId="{B41BAFAC-D56C-44C7-B05F-20F355B6C4BA}" srcOrd="2" destOrd="0" presId="urn:microsoft.com/office/officeart/2005/8/layout/orgChart1"/>
    <dgm:cxn modelId="{AFD24391-E870-4604-81FB-CFB625324964}" type="presParOf" srcId="{9C88AF89-6D8D-4F47-935E-BE4BF64806D2}" destId="{09ACB896-130B-475A-8D24-61E8C69B9779}" srcOrd="4" destOrd="0" presId="urn:microsoft.com/office/officeart/2005/8/layout/orgChart1"/>
    <dgm:cxn modelId="{47EF5229-D70B-4604-B2EC-6F3A7F785165}" type="presParOf" srcId="{9C88AF89-6D8D-4F47-935E-BE4BF64806D2}" destId="{71BFD8E6-DD2F-429A-9BFC-22DE3BA91AB3}" srcOrd="5" destOrd="0" presId="urn:microsoft.com/office/officeart/2005/8/layout/orgChart1"/>
    <dgm:cxn modelId="{8DFE2FD3-989E-4F65-9922-E54F91ACB30D}" type="presParOf" srcId="{71BFD8E6-DD2F-429A-9BFC-22DE3BA91AB3}" destId="{88F6FA7C-AFF0-4F95-A6E7-6994A1888B83}" srcOrd="0" destOrd="0" presId="urn:microsoft.com/office/officeart/2005/8/layout/orgChart1"/>
    <dgm:cxn modelId="{A61E3E54-E5DD-4753-9655-2881E6285D53}" type="presParOf" srcId="{88F6FA7C-AFF0-4F95-A6E7-6994A1888B83}" destId="{10CB6E2D-A157-44FF-B9B3-FADF06918E0E}" srcOrd="0" destOrd="0" presId="urn:microsoft.com/office/officeart/2005/8/layout/orgChart1"/>
    <dgm:cxn modelId="{AF4C28FF-6D15-407A-9C1C-AC69B8787960}" type="presParOf" srcId="{88F6FA7C-AFF0-4F95-A6E7-6994A1888B83}" destId="{7D2125E3-AA6F-4DF7-B0AF-BC67E48215E5}" srcOrd="1" destOrd="0" presId="urn:microsoft.com/office/officeart/2005/8/layout/orgChart1"/>
    <dgm:cxn modelId="{F2137AD3-B5BD-4E24-8AF5-6FD299CE7408}" type="presParOf" srcId="{71BFD8E6-DD2F-429A-9BFC-22DE3BA91AB3}" destId="{44E3DB81-DAAA-44B3-A29E-7FC51905A3FF}" srcOrd="1" destOrd="0" presId="urn:microsoft.com/office/officeart/2005/8/layout/orgChart1"/>
    <dgm:cxn modelId="{79A2F3EB-6755-4BD3-BAEE-F527D59D4E89}" type="presParOf" srcId="{71BFD8E6-DD2F-429A-9BFC-22DE3BA91AB3}" destId="{A9DBB48C-7A57-4500-935C-B5C9B4F898E1}" srcOrd="2" destOrd="0" presId="urn:microsoft.com/office/officeart/2005/8/layout/orgChart1"/>
    <dgm:cxn modelId="{28CDABCE-F4E0-4E8F-B468-8C1E38BC0B6A}" type="presParOf" srcId="{4D5ADDA6-CE33-4B26-996B-0E279D8B6CA8}" destId="{3F1617E7-B44A-4AEA-AD9B-2107E253FC3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ACB896-130B-475A-8D24-61E8C69B9779}">
      <dsp:nvSpPr>
        <dsp:cNvPr id="0" name=""/>
        <dsp:cNvSpPr/>
      </dsp:nvSpPr>
      <dsp:spPr>
        <a:xfrm>
          <a:off x="3528392" y="2276140"/>
          <a:ext cx="2496363" cy="433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626"/>
              </a:lnTo>
              <a:lnTo>
                <a:pt x="2496363" y="216626"/>
              </a:lnTo>
              <a:lnTo>
                <a:pt x="2496363" y="4332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9CBB2C-3BD7-416B-8A04-6D1693EB6012}">
      <dsp:nvSpPr>
        <dsp:cNvPr id="0" name=""/>
        <dsp:cNvSpPr/>
      </dsp:nvSpPr>
      <dsp:spPr>
        <a:xfrm>
          <a:off x="3482672" y="2276140"/>
          <a:ext cx="91440" cy="4332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32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AA19C2-A38D-46D8-93C3-A171F7B2FEE8}">
      <dsp:nvSpPr>
        <dsp:cNvPr id="0" name=""/>
        <dsp:cNvSpPr/>
      </dsp:nvSpPr>
      <dsp:spPr>
        <a:xfrm>
          <a:off x="1032028" y="2276140"/>
          <a:ext cx="2496363" cy="433253"/>
        </a:xfrm>
        <a:custGeom>
          <a:avLst/>
          <a:gdLst/>
          <a:ahLst/>
          <a:cxnLst/>
          <a:rect l="0" t="0" r="0" b="0"/>
          <a:pathLst>
            <a:path>
              <a:moveTo>
                <a:pt x="2496363" y="0"/>
              </a:moveTo>
              <a:lnTo>
                <a:pt x="2496363" y="216626"/>
              </a:lnTo>
              <a:lnTo>
                <a:pt x="0" y="216626"/>
              </a:lnTo>
              <a:lnTo>
                <a:pt x="0" y="4332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FEBB88-6C9C-4EC2-808F-176C02FC20A1}">
      <dsp:nvSpPr>
        <dsp:cNvPr id="0" name=""/>
        <dsp:cNvSpPr/>
      </dsp:nvSpPr>
      <dsp:spPr>
        <a:xfrm>
          <a:off x="2496836" y="811331"/>
          <a:ext cx="2063110" cy="1464808"/>
        </a:xfrm>
        <a:prstGeom prst="rect">
          <a:avLst/>
        </a:prstGeom>
        <a:solidFill>
          <a:srgbClr val="7030A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u="sng" kern="1200" dirty="0" smtClean="0"/>
            <a:t>Příběhová próza    s dětským hrdinou (kompoziční typy)</a:t>
          </a:r>
          <a:endParaRPr lang="cs-CZ" sz="1800" b="1" u="sng" kern="1200" dirty="0"/>
        </a:p>
      </dsp:txBody>
      <dsp:txXfrm>
        <a:off x="2496836" y="811331"/>
        <a:ext cx="2063110" cy="1464808"/>
      </dsp:txXfrm>
    </dsp:sp>
    <dsp:sp modelId="{8C5D30EC-FFA2-4F49-85A8-B0388AB962A9}">
      <dsp:nvSpPr>
        <dsp:cNvPr id="0" name=""/>
        <dsp:cNvSpPr/>
      </dsp:nvSpPr>
      <dsp:spPr>
        <a:xfrm>
          <a:off x="473" y="2709393"/>
          <a:ext cx="2063110" cy="1031555"/>
        </a:xfrm>
        <a:prstGeom prst="rect">
          <a:avLst/>
        </a:prstGeom>
        <a:solidFill>
          <a:srgbClr val="7030A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Příběh s klasickou syžetovou výstavbou</a:t>
          </a:r>
          <a:endParaRPr lang="cs-CZ" sz="1800" kern="1200" dirty="0"/>
        </a:p>
      </dsp:txBody>
      <dsp:txXfrm>
        <a:off x="473" y="2709393"/>
        <a:ext cx="2063110" cy="1031555"/>
      </dsp:txXfrm>
    </dsp:sp>
    <dsp:sp modelId="{55C0F956-EC44-44C4-B50C-9EC9190EAA5D}">
      <dsp:nvSpPr>
        <dsp:cNvPr id="0" name=""/>
        <dsp:cNvSpPr/>
      </dsp:nvSpPr>
      <dsp:spPr>
        <a:xfrm>
          <a:off x="2496836" y="2709393"/>
          <a:ext cx="2063110" cy="1031555"/>
        </a:xfrm>
        <a:prstGeom prst="rect">
          <a:avLst/>
        </a:prstGeom>
        <a:solidFill>
          <a:srgbClr val="7030A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Příběh s epizodickou výstavbou</a:t>
          </a:r>
          <a:endParaRPr lang="cs-CZ" sz="1800" kern="1200" dirty="0"/>
        </a:p>
      </dsp:txBody>
      <dsp:txXfrm>
        <a:off x="2496836" y="2709393"/>
        <a:ext cx="2063110" cy="1031555"/>
      </dsp:txXfrm>
    </dsp:sp>
    <dsp:sp modelId="{10CB6E2D-A157-44FF-B9B3-FADF06918E0E}">
      <dsp:nvSpPr>
        <dsp:cNvPr id="0" name=""/>
        <dsp:cNvSpPr/>
      </dsp:nvSpPr>
      <dsp:spPr>
        <a:xfrm>
          <a:off x="4993200" y="2709393"/>
          <a:ext cx="2063110" cy="1031555"/>
        </a:xfrm>
        <a:prstGeom prst="rect">
          <a:avLst/>
        </a:prstGeom>
        <a:solidFill>
          <a:srgbClr val="7030A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Příběh s klasickou dějovou strukturou, ale s otevřeným koncem</a:t>
          </a:r>
          <a:endParaRPr lang="cs-CZ" sz="1800" kern="1200" dirty="0"/>
        </a:p>
      </dsp:txBody>
      <dsp:txXfrm>
        <a:off x="4993200" y="2709393"/>
        <a:ext cx="2063110" cy="10315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Etapy dětského čtenářství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bg2">
                    <a:lumMod val="75000"/>
                  </a:schemeClr>
                </a:solidFill>
              </a:rPr>
              <a:t>Etapy (dětského) čtenářství</a:t>
            </a:r>
            <a:endParaRPr lang="cs-CZ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16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1800" dirty="0" err="1" smtClean="0"/>
              <a:t>Předčtenářská</a:t>
            </a:r>
            <a:r>
              <a:rPr lang="cs-CZ" sz="1800" dirty="0" smtClean="0"/>
              <a:t>	        Předškolní		- mladší (do 3 let)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1800" dirty="0" smtClean="0"/>
              <a:t>etapa	           		věk		- starší (3 – 6 let)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18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1800" dirty="0" smtClean="0"/>
              <a:t>			    Mladší školní věk		- 1. fáze (6 – 8 let)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1800" dirty="0" smtClean="0"/>
              <a:t>			     (</a:t>
            </a:r>
            <a:r>
              <a:rPr lang="cs-CZ" sz="1800" dirty="0" err="1" smtClean="0"/>
              <a:t>prepubescence</a:t>
            </a:r>
            <a:r>
              <a:rPr lang="cs-CZ" sz="1800" dirty="0" smtClean="0"/>
              <a:t>)		- 2. fáze (9 – 10 let)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1800" dirty="0" smtClean="0"/>
              <a:t>				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1800" dirty="0" err="1" smtClean="0"/>
              <a:t>Čtenářska</a:t>
            </a:r>
            <a:r>
              <a:rPr lang="cs-CZ" sz="1800" dirty="0" smtClean="0"/>
              <a:t>	    Starší školní věk		- 1. fáze (11 – 12 let)	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1800" dirty="0" smtClean="0"/>
              <a:t>	etapa	     (pubescence)		- 2. fáze (13 – 15 let)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18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18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1800" dirty="0" smtClean="0"/>
              <a:t>			     Adolescence (15 – 18/19/21)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1800" dirty="0" smtClean="0"/>
              <a:t>			      Dospělost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18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18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1800" dirty="0" smtClean="0"/>
              <a:t>				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18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18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18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18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18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18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18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1800" dirty="0" smtClean="0"/>
          </a:p>
        </p:txBody>
      </p:sp>
      <p:sp>
        <p:nvSpPr>
          <p:cNvPr id="4" name="Šipka dolů 3"/>
          <p:cNvSpPr/>
          <p:nvPr/>
        </p:nvSpPr>
        <p:spPr>
          <a:xfrm>
            <a:off x="2057400" y="1905000"/>
            <a:ext cx="533400" cy="426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0" y="4495800"/>
            <a:ext cx="9144000" cy="152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533400" y="2590800"/>
            <a:ext cx="861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Příběhová próza ze života dětí a mládeže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533400" y="3657600"/>
            <a:ext cx="7854696" cy="1323536"/>
          </a:xfrm>
        </p:spPr>
        <p:txBody>
          <a:bodyPr/>
          <a:lstStyle/>
          <a:p>
            <a:pPr algn="ctr"/>
            <a:r>
              <a:rPr lang="cs-CZ" dirty="0" smtClean="0"/>
              <a:t>(próza s dětským hrdinou)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žánru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TOMAN, Jaroslav. </a:t>
            </a:r>
            <a:r>
              <a:rPr lang="cs-CZ" sz="1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Vybrané kapitoly z teorie dětské literatury</a:t>
            </a:r>
            <a:r>
              <a:rPr lang="cs-CZ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České Budějovice: Pedagogická fakulta Jihočeské univerzity v Českých Budějovicích, 1992, s. 73.</a:t>
            </a:r>
          </a:p>
          <a:p>
            <a:endParaRPr lang="cs-CZ" dirty="0" smtClean="0"/>
          </a:p>
          <a:p>
            <a:pPr lvl="0"/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„Zobrazuje pravděpodobné události z reálného života dítěte představující základní a typické modely mezilidských vztahů a životních situací. Jejich prostřednictvím chce autor napomoci malému čtenáři k lepší a snadnější orientaci v okolním světě.“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1125538"/>
            <a:ext cx="7827963" cy="944562"/>
          </a:xfrm>
        </p:spPr>
        <p:txBody>
          <a:bodyPr/>
          <a:lstStyle/>
          <a:p>
            <a:r>
              <a:rPr lang="cs-CZ" dirty="0" smtClean="0"/>
              <a:t>Základní 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5" y="2463801"/>
            <a:ext cx="8234363" cy="3668712"/>
          </a:xfrm>
        </p:spPr>
        <p:txBody>
          <a:bodyPr/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cs-CZ" dirty="0" smtClean="0"/>
              <a:t>Umělecký obraz světa dítěte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cs-CZ" dirty="0" smtClean="0"/>
              <a:t>Referenční hrdina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cs-CZ" dirty="0" smtClean="0"/>
              <a:t>Dramatický děj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859216" cy="5407152"/>
          </a:xfrm>
        </p:spPr>
        <p:txBody>
          <a:bodyPr/>
          <a:lstStyle/>
          <a:p>
            <a:pPr lvl="1"/>
            <a:r>
              <a:rPr lang="cs-CZ" u="sng" dirty="0" smtClean="0"/>
              <a:t>Základní kompoziční typy:</a:t>
            </a:r>
          </a:p>
          <a:p>
            <a:pPr lvl="2">
              <a:buNone/>
            </a:pPr>
            <a:endParaRPr lang="cs-CZ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971600" y="1324992"/>
          <a:ext cx="7056784" cy="455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 smtClean="0"/>
              <a:t>Žánrové varianty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59200" y="2017713"/>
            <a:ext cx="5195888" cy="4114800"/>
          </a:xfrm>
        </p:spPr>
        <p:txBody>
          <a:bodyPr/>
          <a:lstStyle/>
          <a:p>
            <a:pPr marL="457200" indent="-457200">
              <a:lnSpc>
                <a:spcPct val="300000"/>
              </a:lnSpc>
              <a:buFont typeface="+mj-lt"/>
              <a:buAutoNum type="arabicPeriod"/>
            </a:pPr>
            <a:r>
              <a:rPr lang="cs-CZ" sz="2000" dirty="0" smtClean="0"/>
              <a:t>Příběh prázdninový</a:t>
            </a:r>
          </a:p>
          <a:p>
            <a:pPr marL="457200" indent="-457200">
              <a:lnSpc>
                <a:spcPct val="300000"/>
              </a:lnSpc>
              <a:buFont typeface="+mj-lt"/>
              <a:buAutoNum type="arabicPeriod"/>
            </a:pPr>
            <a:r>
              <a:rPr lang="cs-CZ" sz="2000" dirty="0" smtClean="0"/>
              <a:t>Příběh s chlapeckým hrdinou</a:t>
            </a:r>
          </a:p>
          <a:p>
            <a:pPr marL="457200" indent="-457200">
              <a:lnSpc>
                <a:spcPct val="300000"/>
              </a:lnSpc>
              <a:buFont typeface="+mj-lt"/>
              <a:buAutoNum type="arabicPeriod"/>
            </a:pPr>
            <a:r>
              <a:rPr lang="cs-CZ" sz="2000" dirty="0" smtClean="0"/>
              <a:t>Próza s dívčí hrdinkou, dívčí román</a:t>
            </a:r>
            <a:endParaRPr lang="cs-CZ" sz="2000" dirty="0"/>
          </a:p>
        </p:txBody>
      </p:sp>
      <p:pic>
        <p:nvPicPr>
          <p:cNvPr id="6" name="Obrázek 5" descr="4d49eca8cf_34559425_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67657" y="2044700"/>
            <a:ext cx="1401687" cy="1993899"/>
          </a:xfrm>
          <a:prstGeom prst="rect">
            <a:avLst/>
          </a:prstGeom>
        </p:spPr>
      </p:pic>
      <p:pic>
        <p:nvPicPr>
          <p:cNvPr id="7" name="Obrázek 6" descr="11163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1400" y="4282777"/>
            <a:ext cx="1463628" cy="23212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1125538"/>
            <a:ext cx="7827963" cy="906462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Problematičnost termínu </a:t>
            </a:r>
            <a:br>
              <a:rPr lang="cs-CZ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„příběhová próza ze života dětí a mládeže“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5" y="2260601"/>
            <a:ext cx="8234363" cy="387191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Kontaminace žánrů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Příběhová próza = povídka, črta, novela i román (X standardnímu pojetí žánrů)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Slovenská teorie – možná řešení: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Enumerace nejfrekventovanějších žánrů v tradičním slova smyslu (např. Ján Sedlák)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Povídka jako synekdocha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pars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pro toto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Konstrukce samotného termínu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Zuzana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Stanislavová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– sémantická jednoznačnost: systém narativních útvarů (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příběhová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) jisté rodové provenience (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próza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) konkretizovaný tematicky (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ze života dětí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U některých autorů preference označení „společenská“, „sociální“ nebo „psychologická próza“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386DD9-EA12-4965-8585-5015BDFE0337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178</Words>
  <Application>Microsoft Office PowerPoint</Application>
  <PresentationFormat>Předvádění na obrazovce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Etapy dětského čtenářství</vt:lpstr>
      <vt:lpstr>Etapy (dětského) čtenářství</vt:lpstr>
      <vt:lpstr>Příběhová próza ze života dětí a mládeže</vt:lpstr>
      <vt:lpstr>Charakteristika žánru</vt:lpstr>
      <vt:lpstr>Základní znaky</vt:lpstr>
      <vt:lpstr>Snímek 6</vt:lpstr>
      <vt:lpstr>Žánrové varianty</vt:lpstr>
      <vt:lpstr>Problematičnost termínu  „příběhová próza ze života dětí a mládeže“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Etapy dětského čtenářství</dc:title>
  <dc:creator>sony vaio</dc:creator>
  <cp:lastModifiedBy>Windows User</cp:lastModifiedBy>
  <cp:revision>2</cp:revision>
  <dcterms:created xsi:type="dcterms:W3CDTF">2006-08-16T00:00:00Z</dcterms:created>
  <dcterms:modified xsi:type="dcterms:W3CDTF">2013-04-09T23:05:38Z</dcterms:modified>
</cp:coreProperties>
</file>