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7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16B7E-5269-4202-A18F-B1AB15D2EF01}" type="datetimeFigureOut">
              <a:rPr lang="cs-CZ" smtClean="0"/>
              <a:pPr/>
              <a:t>9.5.2012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9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řecké vojenství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688632" cy="41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92046"/>
            <a:ext cx="3857142" cy="358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Chariot_spre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332656"/>
            <a:ext cx="6857907" cy="396044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818382"/>
            <a:ext cx="5963816" cy="269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54726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04864"/>
            <a:ext cx="4426248" cy="297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61611"/>
            <a:ext cx="4595217" cy="325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lachovice_zm_c.4_-_zada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8931" y="0"/>
            <a:ext cx="49661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807080"/>
            <a:ext cx="9433048" cy="52862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tle_of_Leuctra,_371_BC_-_Opening_mov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9560"/>
            <a:ext cx="8228469" cy="62877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tle_of_Leuctra,_371_BC_-_Decisive_ac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7522"/>
            <a:ext cx="8136904" cy="621782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8817426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2448272" cy="578253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789040"/>
            <a:ext cx="61722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764704"/>
            <a:ext cx="5715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568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DOUGHERTY, Martin J. </a:t>
            </a:r>
            <a:r>
              <a:rPr lang="cs-CZ" sz="2400" i="1" dirty="0" smtClean="0"/>
              <a:t>Váleční starověku. 3000 </a:t>
            </a:r>
            <a:r>
              <a:rPr lang="cs-CZ" sz="2400" i="1" dirty="0" err="1" smtClean="0"/>
              <a:t>př.nl</a:t>
            </a:r>
            <a:r>
              <a:rPr lang="cs-CZ" sz="2400" i="1" dirty="0" smtClean="0"/>
              <a:t>. – 500 n.l.</a:t>
            </a:r>
            <a:r>
              <a:rPr lang="cs-CZ" sz="2400" dirty="0" smtClean="0"/>
              <a:t>,</a:t>
            </a:r>
            <a:r>
              <a:rPr lang="cs-CZ" sz="2400" dirty="0" smtClean="0"/>
              <a:t>Praha</a:t>
            </a:r>
            <a:r>
              <a:rPr lang="cs-CZ" sz="2400" dirty="0" smtClean="0"/>
              <a:t>: </a:t>
            </a:r>
            <a:r>
              <a:rPr lang="cs-CZ" sz="2400" dirty="0" smtClean="0"/>
              <a:t>Naše vojsko, 2011.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FEATHERSTONE, Donald. Válečníci a války ve starověku a středověku,  Praha: Beta-Dobrovský, 2000. 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BAHNÍK, Václav. </a:t>
            </a:r>
            <a:r>
              <a:rPr lang="cs-CZ" sz="2400" i="1" dirty="0" smtClean="0"/>
              <a:t>Slovník antické kultury</a:t>
            </a:r>
            <a:r>
              <a:rPr lang="cs-CZ" sz="2400" dirty="0" smtClean="0"/>
              <a:t>, Praha: Svoboda, 1974.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New Pauly, </a:t>
            </a:r>
            <a:r>
              <a:rPr lang="cs-CZ" sz="2400" dirty="0" err="1" smtClean="0"/>
              <a:t>Litterae</a:t>
            </a:r>
            <a:r>
              <a:rPr lang="cs-CZ" sz="2400" dirty="0" smtClean="0"/>
              <a:t> ante </a:t>
            </a:r>
            <a:r>
              <a:rPr lang="cs-CZ" sz="2400" dirty="0" err="1" smtClean="0"/>
              <a:t>portas</a:t>
            </a:r>
            <a:r>
              <a:rPr lang="cs-CZ" sz="2400" dirty="0" smtClean="0"/>
              <a:t>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04664"/>
            <a:ext cx="919950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96" y="32004"/>
            <a:ext cx="7912608" cy="67939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7531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14135"/>
            <a:ext cx="4053483" cy="400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922235" cy="444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3612" y="3501008"/>
            <a:ext cx="3562615" cy="30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857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35102"/>
            <a:ext cx="288032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92696"/>
            <a:ext cx="51054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155676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6964" y="1010047"/>
            <a:ext cx="43815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708920"/>
            <a:ext cx="5883477" cy="41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024336" cy="265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789040"/>
            <a:ext cx="2825347" cy="343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2774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4664"/>
            <a:ext cx="2596164" cy="521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744416" cy="616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69032"/>
            <a:ext cx="4122204" cy="549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73</Words>
  <Application>Microsoft Office PowerPoint</Application>
  <PresentationFormat>Předvádění na obrazovce (4:3)</PresentationFormat>
  <Paragraphs>11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25</cp:revision>
  <dcterms:created xsi:type="dcterms:W3CDTF">2012-03-10T22:09:42Z</dcterms:created>
  <dcterms:modified xsi:type="dcterms:W3CDTF">2012-05-09T20:44:43Z</dcterms:modified>
</cp:coreProperties>
</file>