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42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0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09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45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32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8.4.2013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94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8.4.2013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0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8.4.2013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79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8.4.2013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86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8.4.2013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57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8.4.2013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03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0000">
              <a:srgbClr val="000082"/>
            </a:gs>
            <a:gs pos="24160">
              <a:srgbClr val="0012A2"/>
            </a:gs>
            <a:gs pos="33000">
              <a:srgbClr val="0047FF"/>
            </a:gs>
            <a:gs pos="67000">
              <a:srgbClr val="000082"/>
            </a:gs>
            <a:gs pos="83000">
              <a:srgbClr val="0047FF"/>
            </a:gs>
            <a:gs pos="88000">
              <a:srgbClr val="000082"/>
            </a:gs>
            <a:gs pos="91000">
              <a:srgbClr val="0047FF">
                <a:lumMod val="88000"/>
                <a:lumOff val="12000"/>
                <a:alpha val="93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E3289-A73A-4FC4-AADA-4A929F24CBAB}" type="datetimeFigureOut">
              <a:rPr lang="cs-CZ" smtClean="0"/>
              <a:t>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729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ivysilani/1096911352-objektiv/211411030401120/obsah/178857-krymsti-cesi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ivysilani/1096911352-objektiv/212411030400429/titulky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7651" y="2420888"/>
            <a:ext cx="7772400" cy="1470025"/>
          </a:xfrm>
        </p:spPr>
        <p:txBody>
          <a:bodyPr>
            <a:normAutofit/>
          </a:bodyPr>
          <a:lstStyle/>
          <a:p>
            <a:r>
              <a:rPr lang="cs-CZ" sz="8000" dirty="0" smtClean="0">
                <a:solidFill>
                  <a:srgbClr val="FF0000"/>
                </a:solidFill>
              </a:rPr>
              <a:t>Češi na Ukrajině</a:t>
            </a:r>
            <a:endParaRPr lang="cs-CZ" sz="8000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83451" y="4581128"/>
            <a:ext cx="6400800" cy="720080"/>
          </a:xfrm>
        </p:spPr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PhDr. Petr Kalina, Ph.D.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860796" y="5649665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315B07C-9325-4854-9300-721482CB2160}" type="datetime1">
              <a:rPr lang="cs-CZ" sz="2800" smtClean="0"/>
              <a:t>9.4.2013</a:t>
            </a:fld>
            <a:endParaRPr lang="cs-CZ" sz="2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548680"/>
            <a:ext cx="1931257" cy="12867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14911"/>
            <a:ext cx="1979712" cy="132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0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Centra osídlování Čechů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cs-CZ" dirty="0" smtClean="0">
                <a:solidFill>
                  <a:srgbClr val="FFFF00"/>
                </a:solidFill>
              </a:rPr>
              <a:t>Volyň</a:t>
            </a:r>
          </a:p>
          <a:p>
            <a:pPr>
              <a:lnSpc>
                <a:spcPct val="200000"/>
              </a:lnSpc>
            </a:pPr>
            <a:r>
              <a:rPr lang="cs-CZ" dirty="0" smtClean="0">
                <a:solidFill>
                  <a:srgbClr val="FFFF00"/>
                </a:solidFill>
              </a:rPr>
              <a:t>Východní Halič</a:t>
            </a:r>
          </a:p>
          <a:p>
            <a:pPr>
              <a:lnSpc>
                <a:spcPct val="200000"/>
              </a:lnSpc>
            </a:pPr>
            <a:r>
              <a:rPr lang="cs-CZ" dirty="0" smtClean="0">
                <a:solidFill>
                  <a:srgbClr val="FFFF00"/>
                </a:solidFill>
              </a:rPr>
              <a:t>Kyjevská oblast</a:t>
            </a:r>
          </a:p>
          <a:p>
            <a:pPr>
              <a:lnSpc>
                <a:spcPct val="200000"/>
              </a:lnSpc>
            </a:pPr>
            <a:r>
              <a:rPr lang="cs-CZ" dirty="0" smtClean="0">
                <a:solidFill>
                  <a:srgbClr val="FFFF00"/>
                </a:solidFill>
              </a:rPr>
              <a:t>Jižní Ukrajina (Krym a </a:t>
            </a:r>
            <a:r>
              <a:rPr lang="cs-CZ" dirty="0" err="1" smtClean="0">
                <a:solidFill>
                  <a:srgbClr val="FFFF00"/>
                </a:solidFill>
              </a:rPr>
              <a:t>Melitopolská</a:t>
            </a:r>
            <a:r>
              <a:rPr lang="cs-CZ" dirty="0" smtClean="0">
                <a:solidFill>
                  <a:srgbClr val="FFFF00"/>
                </a:solidFill>
              </a:rPr>
              <a:t> oblast)</a:t>
            </a:r>
          </a:p>
          <a:p>
            <a:pPr>
              <a:lnSpc>
                <a:spcPct val="200000"/>
              </a:lnSpc>
            </a:pPr>
            <a:r>
              <a:rPr lang="cs-CZ" dirty="0" smtClean="0">
                <a:solidFill>
                  <a:srgbClr val="FFFF00"/>
                </a:solidFill>
              </a:rPr>
              <a:t>Zakarpatí</a:t>
            </a: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" y="188640"/>
            <a:ext cx="9108504" cy="6448822"/>
          </a:xfrm>
        </p:spPr>
      </p:pic>
    </p:spTree>
    <p:extLst>
      <p:ext uri="{BB962C8B-B14F-4D97-AF65-F5344CB8AC3E}">
        <p14:creationId xmlns:p14="http://schemas.microsoft.com/office/powerpoint/2010/main" val="14717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FF00"/>
                </a:solidFill>
              </a:rPr>
              <a:t>Volyň</a:t>
            </a:r>
            <a:endParaRPr lang="cs-CZ" sz="4000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1256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1861: zrušení nevolnictví v carském Rusku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1897 (první ruské sčítání lidu): 27 670 Čechů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70. léta 19. století: téměř 20 českých škol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První světová válka: 30 tisíc Čechů s ruským občanstvím X 2 tisíce Čechů – rakouských občanů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Československý armádní sbor (Svobodova armáda): 10 900 volyňských Čechů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Reemigrace po druhé světové válce: první transport 30. ledna 1947.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Druhá vlna reemigrace: 1991–1993: přesídleno 1.800 Čechů z 9.000. </a:t>
            </a: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2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Jižní Ukrajina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cs-CZ" sz="2800" dirty="0" smtClean="0">
                <a:solidFill>
                  <a:srgbClr val="FFFF00"/>
                </a:solidFill>
              </a:rPr>
              <a:t>Vesnice </a:t>
            </a:r>
            <a:r>
              <a:rPr lang="cs-CZ" sz="2800" dirty="0" err="1" smtClean="0">
                <a:solidFill>
                  <a:srgbClr val="FFFF00"/>
                </a:solidFill>
              </a:rPr>
              <a:t>Bohemka</a:t>
            </a:r>
            <a:r>
              <a:rPr lang="cs-CZ" sz="2800" dirty="0" smtClean="0">
                <a:solidFill>
                  <a:srgbClr val="FFFF00"/>
                </a:solidFill>
              </a:rPr>
              <a:t>: 1861</a:t>
            </a:r>
          </a:p>
          <a:p>
            <a:pPr marL="0" indent="0" algn="ctr">
              <a:buNone/>
            </a:pPr>
            <a:endParaRPr lang="cs-CZ" sz="28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cs-CZ" sz="2800" dirty="0" smtClean="0">
                <a:solidFill>
                  <a:srgbClr val="FFFF00"/>
                </a:solidFill>
                <a:hlinkClick r:id="rId2"/>
              </a:rPr>
              <a:t>Česká televize: Češi na Krymu (Objektiv, 20. 11. 2011)</a:t>
            </a:r>
            <a:endParaRPr lang="cs-CZ" sz="28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cs-CZ" sz="28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cs-CZ" sz="2800" dirty="0" err="1" smtClean="0">
                <a:solidFill>
                  <a:srgbClr val="FFFF00"/>
                </a:solidFill>
              </a:rPr>
              <a:t>Čechograd</a:t>
            </a:r>
            <a:r>
              <a:rPr lang="cs-CZ" sz="2800" dirty="0">
                <a:solidFill>
                  <a:srgbClr val="FFFF00"/>
                </a:solidFill>
              </a:rPr>
              <a:t> </a:t>
            </a:r>
            <a:r>
              <a:rPr lang="cs-CZ" sz="2800" dirty="0" smtClean="0">
                <a:solidFill>
                  <a:srgbClr val="FFFF00"/>
                </a:solidFill>
              </a:rPr>
              <a:t>(</a:t>
            </a:r>
            <a:r>
              <a:rPr lang="cs-CZ" sz="2800" dirty="0" err="1" smtClean="0">
                <a:solidFill>
                  <a:srgbClr val="FFFF00"/>
                </a:solidFill>
              </a:rPr>
              <a:t>Melitopolská</a:t>
            </a:r>
            <a:r>
              <a:rPr lang="cs-CZ" sz="2800" dirty="0" smtClean="0">
                <a:solidFill>
                  <a:srgbClr val="FFFF00"/>
                </a:solidFill>
              </a:rPr>
              <a:t> oblast)</a:t>
            </a:r>
            <a:endParaRPr lang="cs-CZ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5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Zakarpatí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pPr marL="0" indent="0" algn="ctr">
              <a:buNone/>
            </a:pPr>
            <a:r>
              <a:rPr lang="cs-CZ" sz="2800" dirty="0" smtClean="0">
                <a:hlinkClick r:id="rId2"/>
              </a:rPr>
              <a:t>Česká televize: České stopy (Objektiv, 24. 4. 2012)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73403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Tam na </a:t>
            </a:r>
            <a:r>
              <a:rPr lang="cs-CZ" sz="2800" dirty="0" err="1" smtClean="0">
                <a:solidFill>
                  <a:srgbClr val="FFFF00"/>
                </a:solidFill>
              </a:rPr>
              <a:t>hori</a:t>
            </a:r>
            <a:r>
              <a:rPr lang="cs-CZ" sz="2800" dirty="0" smtClean="0">
                <a:solidFill>
                  <a:srgbClr val="FFFF00"/>
                </a:solidFill>
              </a:rPr>
              <a:t> je terem</a:t>
            </a:r>
            <a:br>
              <a:rPr lang="cs-CZ" sz="2800" dirty="0" smtClean="0">
                <a:solidFill>
                  <a:srgbClr val="FFFF00"/>
                </a:solidFill>
              </a:rPr>
            </a:br>
            <a:r>
              <a:rPr lang="cs-CZ" sz="2800" i="1" dirty="0" smtClean="0">
                <a:solidFill>
                  <a:srgbClr val="FFFF00"/>
                </a:solidFill>
              </a:rPr>
              <a:t>Balada</a:t>
            </a: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3">
            <a:noAutofit/>
          </a:bodyPr>
          <a:lstStyle/>
          <a:p>
            <a:pPr marL="0" indent="0">
              <a:buNone/>
            </a:pPr>
            <a:r>
              <a:rPr lang="cs-CZ" sz="1600" dirty="0" smtClean="0"/>
              <a:t>Tam na </a:t>
            </a:r>
            <a:r>
              <a:rPr lang="cs-CZ" sz="1600" dirty="0" err="1" smtClean="0"/>
              <a:t>hori</a:t>
            </a:r>
            <a:r>
              <a:rPr lang="cs-CZ" sz="1600" dirty="0" smtClean="0"/>
              <a:t> je </a:t>
            </a:r>
            <a:r>
              <a:rPr lang="cs-CZ" sz="1600" dirty="0" err="1" smtClean="0"/>
              <a:t>teren</a:t>
            </a:r>
            <a:endParaRPr lang="cs-CZ" sz="1600" dirty="0"/>
          </a:p>
          <a:p>
            <a:pPr marL="0" indent="0">
              <a:buNone/>
            </a:pPr>
            <a:r>
              <a:rPr lang="cs-CZ" sz="1600" dirty="0" err="1" smtClean="0"/>
              <a:t>Nema</a:t>
            </a:r>
            <a:r>
              <a:rPr lang="cs-CZ" sz="1600" dirty="0" smtClean="0"/>
              <a:t> </a:t>
            </a:r>
            <a:r>
              <a:rPr lang="cs-CZ" sz="1600" dirty="0" err="1" smtClean="0"/>
              <a:t>bil´še</a:t>
            </a:r>
            <a:r>
              <a:rPr lang="cs-CZ" sz="1600" dirty="0" smtClean="0"/>
              <a:t>, </a:t>
            </a:r>
            <a:r>
              <a:rPr lang="cs-CZ" sz="1600" dirty="0" err="1" smtClean="0"/>
              <a:t>lyš</a:t>
            </a:r>
            <a:r>
              <a:rPr lang="cs-CZ" sz="1600" dirty="0" smtClean="0"/>
              <a:t> </a:t>
            </a:r>
            <a:r>
              <a:rPr lang="cs-CZ" sz="1600" dirty="0" err="1" smtClean="0"/>
              <a:t>oden</a:t>
            </a: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A z-za toho </a:t>
            </a:r>
            <a:r>
              <a:rPr lang="cs-CZ" sz="1600" dirty="0" err="1" smtClean="0"/>
              <a:t>terema</a:t>
            </a:r>
            <a:endParaRPr lang="cs-CZ" sz="1600" dirty="0"/>
          </a:p>
          <a:p>
            <a:pPr marL="0" indent="0">
              <a:buNone/>
            </a:pPr>
            <a:r>
              <a:rPr lang="cs-CZ" sz="1600" dirty="0" err="1" smtClean="0"/>
              <a:t>Vyjšla</a:t>
            </a:r>
            <a:r>
              <a:rPr lang="cs-CZ" sz="1600" dirty="0" smtClean="0"/>
              <a:t> vdova </a:t>
            </a:r>
            <a:r>
              <a:rPr lang="cs-CZ" sz="1600" dirty="0" err="1" smtClean="0"/>
              <a:t>moloda</a:t>
            </a:r>
            <a:endParaRPr lang="cs-CZ" sz="1600" dirty="0" smtClean="0"/>
          </a:p>
          <a:p>
            <a:pPr marL="0" indent="0">
              <a:buNone/>
            </a:pPr>
            <a:r>
              <a:rPr lang="uk-UA" sz="1600" dirty="0"/>
              <a:t> </a:t>
            </a:r>
            <a:endParaRPr lang="cs-CZ" sz="1600" dirty="0"/>
          </a:p>
          <a:p>
            <a:pPr marL="0" indent="0">
              <a:buNone/>
            </a:pPr>
            <a:r>
              <a:rPr lang="cs-CZ" sz="1600" dirty="0" err="1" smtClean="0"/>
              <a:t>Byjšla</a:t>
            </a:r>
            <a:r>
              <a:rPr lang="cs-CZ" sz="1600" dirty="0" smtClean="0"/>
              <a:t> vdova </a:t>
            </a:r>
            <a:r>
              <a:rPr lang="cs-CZ" sz="1600" dirty="0" err="1" smtClean="0"/>
              <a:t>moloda</a:t>
            </a:r>
            <a:endParaRPr lang="cs-CZ" sz="1600" dirty="0"/>
          </a:p>
          <a:p>
            <a:pPr marL="0" indent="0">
              <a:buNone/>
            </a:pPr>
            <a:r>
              <a:rPr lang="cs-CZ" sz="1600" dirty="0" err="1" smtClean="0"/>
              <a:t>Ščo</a:t>
            </a:r>
            <a:r>
              <a:rPr lang="cs-CZ" sz="1600" dirty="0" smtClean="0"/>
              <a:t> </a:t>
            </a:r>
            <a:r>
              <a:rPr lang="cs-CZ" sz="1600" dirty="0" err="1" smtClean="0"/>
              <a:t>zrodyla</a:t>
            </a:r>
            <a:r>
              <a:rPr lang="cs-CZ" sz="1600" dirty="0" smtClean="0"/>
              <a:t> </a:t>
            </a:r>
            <a:r>
              <a:rPr lang="cs-CZ" sz="1600" dirty="0" err="1" smtClean="0"/>
              <a:t>syniv</a:t>
            </a:r>
            <a:r>
              <a:rPr lang="cs-CZ" sz="1600" dirty="0" smtClean="0"/>
              <a:t> dva</a:t>
            </a:r>
            <a:endParaRPr lang="cs-CZ" sz="1600" dirty="0"/>
          </a:p>
          <a:p>
            <a:pPr marL="0" indent="0">
              <a:buNone/>
            </a:pPr>
            <a:r>
              <a:rPr lang="uk-UA" sz="1600" dirty="0"/>
              <a:t> </a:t>
            </a:r>
            <a:endParaRPr lang="cs-CZ" sz="1600" dirty="0"/>
          </a:p>
          <a:p>
            <a:pPr marL="0" indent="0">
              <a:buNone/>
            </a:pPr>
            <a:r>
              <a:rPr lang="cs-CZ" sz="1600" dirty="0" err="1"/>
              <a:t>Ščo</a:t>
            </a:r>
            <a:r>
              <a:rPr lang="cs-CZ" sz="1600" dirty="0"/>
              <a:t> </a:t>
            </a:r>
            <a:r>
              <a:rPr lang="cs-CZ" sz="1600" dirty="0" err="1"/>
              <a:t>zrodyla</a:t>
            </a:r>
            <a:r>
              <a:rPr lang="cs-CZ" sz="1600" dirty="0"/>
              <a:t> </a:t>
            </a:r>
            <a:r>
              <a:rPr lang="cs-CZ" sz="1600" dirty="0" err="1"/>
              <a:t>syniv</a:t>
            </a:r>
            <a:r>
              <a:rPr lang="cs-CZ" sz="1600" dirty="0"/>
              <a:t> dva</a:t>
            </a:r>
          </a:p>
          <a:p>
            <a:pPr marL="0" indent="0">
              <a:buNone/>
            </a:pPr>
            <a:r>
              <a:rPr lang="cs-CZ" sz="1600" dirty="0" err="1" smtClean="0"/>
              <a:t>Herasyma</a:t>
            </a:r>
            <a:r>
              <a:rPr lang="cs-CZ" sz="1600" dirty="0" smtClean="0"/>
              <a:t> j </a:t>
            </a:r>
            <a:r>
              <a:rPr lang="cs-CZ" sz="1600" dirty="0" err="1" smtClean="0"/>
              <a:t>Vasylja</a:t>
            </a:r>
            <a:endParaRPr lang="cs-CZ" sz="1600" dirty="0"/>
          </a:p>
          <a:p>
            <a:pPr marL="0" indent="0">
              <a:buNone/>
            </a:pPr>
            <a:r>
              <a:rPr lang="uk-UA" sz="1600" dirty="0"/>
              <a:t> </a:t>
            </a:r>
            <a:endParaRPr lang="cs-CZ" sz="1600" dirty="0"/>
          </a:p>
          <a:p>
            <a:pPr marL="0" indent="0">
              <a:buNone/>
            </a:pPr>
            <a:r>
              <a:rPr lang="cs-CZ" sz="1600" dirty="0" err="1"/>
              <a:t>Herasyma</a:t>
            </a:r>
            <a:r>
              <a:rPr lang="cs-CZ" sz="1600" dirty="0"/>
              <a:t> j </a:t>
            </a:r>
            <a:r>
              <a:rPr lang="cs-CZ" sz="1600" dirty="0" err="1"/>
              <a:t>Vasylja</a:t>
            </a:r>
            <a:endParaRPr lang="cs-CZ" sz="1600" dirty="0"/>
          </a:p>
          <a:p>
            <a:pPr marL="0" indent="0">
              <a:buNone/>
            </a:pPr>
            <a:r>
              <a:rPr lang="cs-CZ" sz="1600" dirty="0" smtClean="0"/>
              <a:t>V </a:t>
            </a:r>
            <a:r>
              <a:rPr lang="cs-CZ" sz="1600" dirty="0" err="1" smtClean="0"/>
              <a:t>tychyj</a:t>
            </a:r>
            <a:r>
              <a:rPr lang="cs-CZ" sz="1600" dirty="0" smtClean="0"/>
              <a:t> Dunaj </a:t>
            </a:r>
            <a:r>
              <a:rPr lang="cs-CZ" sz="1600" dirty="0" err="1" smtClean="0"/>
              <a:t>pustyla</a:t>
            </a:r>
            <a:r>
              <a:rPr lang="uk-UA" sz="1600" dirty="0"/>
              <a:t> </a:t>
            </a:r>
            <a:endParaRPr lang="cs-CZ" sz="1600" dirty="0"/>
          </a:p>
          <a:p>
            <a:pPr marL="0" indent="0">
              <a:buNone/>
            </a:pPr>
            <a:r>
              <a:rPr lang="uk-UA" sz="1600" dirty="0"/>
              <a:t> </a:t>
            </a:r>
            <a:endParaRPr lang="cs-CZ" sz="1600" dirty="0"/>
          </a:p>
          <a:p>
            <a:pPr marL="0" indent="0">
              <a:buNone/>
            </a:pPr>
            <a:r>
              <a:rPr lang="cs-CZ" sz="1600" dirty="0" smtClean="0"/>
              <a:t>Oj vy </a:t>
            </a:r>
            <a:r>
              <a:rPr lang="cs-CZ" sz="1600" dirty="0" err="1" smtClean="0"/>
              <a:t>kruti</a:t>
            </a:r>
            <a:r>
              <a:rPr lang="cs-CZ" sz="1600" dirty="0" smtClean="0"/>
              <a:t> </a:t>
            </a:r>
            <a:r>
              <a:rPr lang="cs-CZ" sz="1600" dirty="0" err="1" smtClean="0"/>
              <a:t>berehy</a:t>
            </a:r>
            <a:r>
              <a:rPr lang="cs-CZ" sz="1600" dirty="0" smtClean="0"/>
              <a:t> </a:t>
            </a:r>
            <a:endParaRPr lang="cs-CZ" sz="1600" dirty="0"/>
          </a:p>
          <a:p>
            <a:pPr marL="0" indent="0">
              <a:buNone/>
            </a:pPr>
            <a:r>
              <a:rPr lang="cs-CZ" sz="1600" dirty="0" err="1" smtClean="0"/>
              <a:t>Trymajtesja</a:t>
            </a:r>
            <a:r>
              <a:rPr lang="cs-CZ" sz="1600" dirty="0" smtClean="0"/>
              <a:t> dva syny </a:t>
            </a:r>
            <a:r>
              <a:rPr lang="uk-UA" sz="1600" dirty="0"/>
              <a:t> </a:t>
            </a: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A ty </a:t>
            </a:r>
            <a:r>
              <a:rPr lang="cs-CZ" sz="1600" dirty="0" err="1" smtClean="0"/>
              <a:t>žoltyj</a:t>
            </a:r>
            <a:r>
              <a:rPr lang="cs-CZ" sz="1600" dirty="0" smtClean="0"/>
              <a:t> </a:t>
            </a:r>
            <a:r>
              <a:rPr lang="cs-CZ" sz="1600" dirty="0" err="1" smtClean="0"/>
              <a:t>pisočok</a:t>
            </a:r>
            <a:r>
              <a:rPr lang="cs-CZ" sz="1600" dirty="0" smtClean="0"/>
              <a:t> </a:t>
            </a:r>
            <a:endParaRPr lang="cs-CZ" sz="1600" dirty="0"/>
          </a:p>
          <a:p>
            <a:pPr marL="0" indent="0">
              <a:buNone/>
            </a:pPr>
            <a:r>
              <a:rPr lang="cs-CZ" sz="1600" dirty="0" smtClean="0"/>
              <a:t>Hoduj </a:t>
            </a:r>
            <a:r>
              <a:rPr lang="cs-CZ" sz="1600" dirty="0" err="1" smtClean="0"/>
              <a:t>mojich</a:t>
            </a:r>
            <a:r>
              <a:rPr lang="cs-CZ" sz="1600" dirty="0" smtClean="0"/>
              <a:t> </a:t>
            </a:r>
            <a:r>
              <a:rPr lang="cs-CZ" sz="1600" dirty="0" err="1" smtClean="0"/>
              <a:t>ditočok</a:t>
            </a:r>
            <a:endParaRPr lang="cs-CZ" sz="1600" dirty="0"/>
          </a:p>
          <a:p>
            <a:pPr marL="0" indent="0">
              <a:buNone/>
            </a:pPr>
            <a:r>
              <a:rPr lang="uk-UA" sz="1600" dirty="0"/>
              <a:t> </a:t>
            </a:r>
            <a:endParaRPr lang="cs-CZ" sz="1600" dirty="0"/>
          </a:p>
          <a:p>
            <a:pPr marL="0" indent="0">
              <a:buNone/>
            </a:pPr>
            <a:r>
              <a:rPr lang="cs-CZ" sz="1600" dirty="0" err="1" smtClean="0"/>
              <a:t>Čerez</a:t>
            </a:r>
            <a:r>
              <a:rPr lang="cs-CZ" sz="1600" dirty="0" smtClean="0"/>
              <a:t> </a:t>
            </a:r>
            <a:r>
              <a:rPr lang="cs-CZ" sz="1600" dirty="0" err="1" smtClean="0"/>
              <a:t>rokiv</a:t>
            </a:r>
            <a:r>
              <a:rPr lang="cs-CZ" sz="1600" dirty="0" smtClean="0"/>
              <a:t> </a:t>
            </a:r>
            <a:r>
              <a:rPr lang="cs-CZ" sz="1600" dirty="0" err="1" smtClean="0"/>
              <a:t>dvacjať</a:t>
            </a:r>
            <a:r>
              <a:rPr lang="cs-CZ" sz="1600" dirty="0" smtClean="0"/>
              <a:t> </a:t>
            </a:r>
            <a:r>
              <a:rPr lang="cs-CZ" sz="1600" dirty="0" err="1" smtClean="0"/>
              <a:t>pjať</a:t>
            </a:r>
            <a:endParaRPr lang="cs-CZ" sz="1600" dirty="0"/>
          </a:p>
          <a:p>
            <a:pPr marL="0" indent="0">
              <a:buNone/>
            </a:pPr>
            <a:r>
              <a:rPr lang="cs-CZ" sz="1600" dirty="0" smtClean="0"/>
              <a:t>Stav </a:t>
            </a:r>
            <a:r>
              <a:rPr lang="cs-CZ" sz="1600" dirty="0" err="1" smtClean="0"/>
              <a:t>korabel</a:t>
            </a:r>
            <a:r>
              <a:rPr lang="cs-CZ" sz="1600" dirty="0" smtClean="0"/>
              <a:t> </a:t>
            </a:r>
            <a:r>
              <a:rPr lang="cs-CZ" sz="1600" dirty="0" err="1" smtClean="0"/>
              <a:t>pryplyvať</a:t>
            </a:r>
            <a:endParaRPr lang="cs-CZ" sz="1600" dirty="0"/>
          </a:p>
          <a:p>
            <a:pPr marL="0" indent="0">
              <a:buNone/>
            </a:pPr>
            <a:r>
              <a:rPr lang="uk-UA" sz="1600" dirty="0"/>
              <a:t> </a:t>
            </a:r>
            <a:endParaRPr lang="cs-CZ" sz="1600" dirty="0"/>
          </a:p>
          <a:p>
            <a:pPr marL="0" indent="0">
              <a:buNone/>
            </a:pPr>
            <a:r>
              <a:rPr lang="cs-CZ" sz="1600" dirty="0" smtClean="0"/>
              <a:t>A na tomu </a:t>
            </a:r>
            <a:r>
              <a:rPr lang="cs-CZ" sz="1600" dirty="0" err="1" smtClean="0"/>
              <a:t>korabli</a:t>
            </a:r>
            <a:r>
              <a:rPr lang="cs-CZ" sz="1600" dirty="0" smtClean="0"/>
              <a:t> </a:t>
            </a:r>
          </a:p>
          <a:p>
            <a:pPr marL="0" indent="0">
              <a:buNone/>
            </a:pPr>
            <a:r>
              <a:rPr lang="cs-CZ" sz="1600" dirty="0" smtClean="0"/>
              <a:t>Dva </a:t>
            </a:r>
            <a:r>
              <a:rPr lang="cs-CZ" sz="1600" dirty="0" err="1" smtClean="0"/>
              <a:t>matrosy</a:t>
            </a:r>
            <a:r>
              <a:rPr lang="cs-CZ" sz="1600" dirty="0" smtClean="0"/>
              <a:t> </a:t>
            </a:r>
            <a:r>
              <a:rPr lang="cs-CZ" sz="1600" dirty="0" err="1" smtClean="0"/>
              <a:t>molodi</a:t>
            </a:r>
            <a:endParaRPr lang="cs-CZ" sz="1600" dirty="0"/>
          </a:p>
          <a:p>
            <a:pPr marL="0" indent="0">
              <a:buNone/>
            </a:pPr>
            <a:r>
              <a:rPr lang="uk-UA" sz="1600" dirty="0"/>
              <a:t> </a:t>
            </a:r>
            <a:endParaRPr lang="cs-CZ" sz="1600" dirty="0"/>
          </a:p>
          <a:p>
            <a:pPr marL="0" indent="0">
              <a:buNone/>
            </a:pPr>
            <a:r>
              <a:rPr lang="cs-CZ" sz="1600" dirty="0" err="1" smtClean="0"/>
              <a:t>Odyn</a:t>
            </a:r>
            <a:r>
              <a:rPr lang="cs-CZ" sz="1600" dirty="0" smtClean="0"/>
              <a:t> </a:t>
            </a:r>
            <a:r>
              <a:rPr lang="cs-CZ" sz="1600" dirty="0" err="1" smtClean="0"/>
              <a:t>knyžku</a:t>
            </a:r>
            <a:r>
              <a:rPr lang="cs-CZ" sz="1600" dirty="0" smtClean="0"/>
              <a:t> </a:t>
            </a:r>
            <a:r>
              <a:rPr lang="cs-CZ" sz="1600" dirty="0" err="1" smtClean="0"/>
              <a:t>čytaje</a:t>
            </a:r>
            <a:endParaRPr lang="cs-CZ" sz="1600" dirty="0"/>
          </a:p>
          <a:p>
            <a:pPr marL="0" indent="0">
              <a:buNone/>
            </a:pPr>
            <a:r>
              <a:rPr lang="cs-CZ" sz="1600" dirty="0" err="1" smtClean="0"/>
              <a:t>Druhyj</a:t>
            </a:r>
            <a:r>
              <a:rPr lang="cs-CZ" sz="1600" dirty="0" smtClean="0"/>
              <a:t> vdovu </a:t>
            </a:r>
            <a:r>
              <a:rPr lang="cs-CZ" sz="1600" dirty="0" err="1" smtClean="0"/>
              <a:t>pytaje</a:t>
            </a:r>
            <a:endParaRPr lang="cs-CZ" sz="1600" dirty="0"/>
          </a:p>
          <a:p>
            <a:pPr marL="0" indent="0">
              <a:buNone/>
            </a:pPr>
            <a:r>
              <a:rPr lang="uk-UA" sz="1600" dirty="0"/>
              <a:t>  </a:t>
            </a:r>
            <a:endParaRPr lang="cs-CZ" sz="1600" dirty="0"/>
          </a:p>
          <a:p>
            <a:pPr marL="0" indent="0">
              <a:buNone/>
            </a:pPr>
            <a:r>
              <a:rPr lang="cs-CZ" sz="1600" dirty="0" smtClean="0"/>
              <a:t>Oj ty vdovo </a:t>
            </a:r>
            <a:r>
              <a:rPr lang="cs-CZ" sz="1600" dirty="0" err="1" smtClean="0"/>
              <a:t>moloda</a:t>
            </a:r>
            <a:endParaRPr lang="cs-CZ" sz="1600" dirty="0"/>
          </a:p>
          <a:p>
            <a:pPr marL="0" indent="0">
              <a:buNone/>
            </a:pPr>
            <a:r>
              <a:rPr lang="cs-CZ" sz="1600" dirty="0" err="1" smtClean="0"/>
              <a:t>Čy</a:t>
            </a:r>
            <a:r>
              <a:rPr lang="cs-CZ" sz="1600" dirty="0" smtClean="0"/>
              <a:t> </a:t>
            </a:r>
            <a:r>
              <a:rPr lang="cs-CZ" sz="1600" dirty="0" err="1" smtClean="0"/>
              <a:t>pideš</a:t>
            </a:r>
            <a:r>
              <a:rPr lang="cs-CZ" sz="1600" dirty="0" smtClean="0"/>
              <a:t> ty za </a:t>
            </a:r>
            <a:r>
              <a:rPr lang="cs-CZ" sz="1600" dirty="0" err="1" smtClean="0"/>
              <a:t>nas</a:t>
            </a:r>
            <a:r>
              <a:rPr lang="cs-CZ" sz="1600" dirty="0" smtClean="0"/>
              <a:t> dva</a:t>
            </a: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Za </a:t>
            </a:r>
            <a:r>
              <a:rPr lang="cs-CZ" sz="1600" dirty="0" err="1" smtClean="0"/>
              <a:t>odnoho</a:t>
            </a:r>
            <a:r>
              <a:rPr lang="cs-CZ" sz="1600" dirty="0" smtClean="0"/>
              <a:t> sama jdu</a:t>
            </a:r>
            <a:endParaRPr lang="cs-CZ" sz="1600" dirty="0"/>
          </a:p>
          <a:p>
            <a:pPr marL="0" indent="0">
              <a:buNone/>
            </a:pPr>
            <a:r>
              <a:rPr lang="cs-CZ" sz="1600" dirty="0" smtClean="0"/>
              <a:t>Za </a:t>
            </a:r>
            <a:r>
              <a:rPr lang="cs-CZ" sz="1600" dirty="0" err="1" smtClean="0"/>
              <a:t>druhoho</a:t>
            </a:r>
            <a:r>
              <a:rPr lang="cs-CZ" sz="1600" dirty="0" smtClean="0"/>
              <a:t> </a:t>
            </a:r>
            <a:r>
              <a:rPr lang="cs-CZ" sz="1600" dirty="0" err="1" smtClean="0"/>
              <a:t>dočku</a:t>
            </a:r>
            <a:r>
              <a:rPr lang="cs-CZ" sz="1600" dirty="0" smtClean="0"/>
              <a:t> </a:t>
            </a:r>
            <a:r>
              <a:rPr lang="cs-CZ" sz="1600" dirty="0" err="1" smtClean="0"/>
              <a:t>šlju</a:t>
            </a:r>
            <a:endParaRPr lang="cs-CZ" sz="1600" dirty="0" smtClean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dirty="0" err="1" smtClean="0"/>
              <a:t>Teper</a:t>
            </a:r>
            <a:r>
              <a:rPr lang="cs-CZ" sz="1600" dirty="0" smtClean="0"/>
              <a:t> </a:t>
            </a:r>
            <a:r>
              <a:rPr lang="cs-CZ" sz="1600" dirty="0" err="1" smtClean="0"/>
              <a:t>takyj</a:t>
            </a:r>
            <a:r>
              <a:rPr lang="cs-CZ" sz="1600" dirty="0" smtClean="0"/>
              <a:t> svit nastav</a:t>
            </a:r>
            <a:endParaRPr lang="cs-CZ" sz="1600" dirty="0"/>
          </a:p>
          <a:p>
            <a:pPr marL="0" indent="0">
              <a:buNone/>
            </a:pPr>
            <a:r>
              <a:rPr lang="cs-CZ" sz="1600" dirty="0" err="1" smtClean="0"/>
              <a:t>Ščo</a:t>
            </a:r>
            <a:r>
              <a:rPr lang="cs-CZ" sz="1600" dirty="0" smtClean="0"/>
              <a:t> syn mamu </a:t>
            </a:r>
            <a:r>
              <a:rPr lang="cs-CZ" sz="1600" dirty="0" err="1" smtClean="0"/>
              <a:t>nevpiznav</a:t>
            </a:r>
            <a:endParaRPr lang="cs-CZ" sz="1600" dirty="0"/>
          </a:p>
          <a:p>
            <a:pPr marL="0" indent="0">
              <a:buNone/>
            </a:pPr>
            <a:r>
              <a:rPr lang="uk-UA" sz="1600" dirty="0"/>
              <a:t> </a:t>
            </a:r>
            <a:endParaRPr lang="cs-CZ" sz="1600" dirty="0"/>
          </a:p>
          <a:p>
            <a:pPr marL="0" indent="0">
              <a:buNone/>
            </a:pPr>
            <a:r>
              <a:rPr lang="cs-CZ" sz="1600" dirty="0" err="1" smtClean="0"/>
              <a:t>Teper</a:t>
            </a:r>
            <a:r>
              <a:rPr lang="cs-CZ" sz="1600" dirty="0" smtClean="0"/>
              <a:t> taka </a:t>
            </a:r>
            <a:r>
              <a:rPr lang="cs-CZ" sz="1600" dirty="0" err="1" smtClean="0"/>
              <a:t>hodyna</a:t>
            </a:r>
            <a:endParaRPr lang="cs-CZ" sz="1600" dirty="0"/>
          </a:p>
          <a:p>
            <a:pPr marL="0" indent="0">
              <a:buNone/>
            </a:pPr>
            <a:r>
              <a:rPr lang="cs-CZ" sz="1600" dirty="0" smtClean="0"/>
              <a:t>Šla by maty za syna</a:t>
            </a:r>
            <a:endParaRPr lang="cs-CZ" sz="1600" dirty="0"/>
          </a:p>
          <a:p>
            <a:pPr marL="0" indent="0">
              <a:buNone/>
            </a:pPr>
            <a:r>
              <a:rPr lang="uk-UA" sz="1600" dirty="0"/>
              <a:t> </a:t>
            </a:r>
            <a:endParaRPr lang="cs-CZ" sz="1600" dirty="0"/>
          </a:p>
          <a:p>
            <a:pPr marL="0" indent="0">
              <a:buNone/>
            </a:pPr>
            <a:r>
              <a:rPr lang="cs-CZ" sz="1600" dirty="0" err="1" smtClean="0"/>
              <a:t>Teper</a:t>
            </a:r>
            <a:r>
              <a:rPr lang="cs-CZ" sz="1600" dirty="0" smtClean="0"/>
              <a:t> taka </a:t>
            </a:r>
            <a:r>
              <a:rPr lang="cs-CZ" sz="1600" dirty="0" err="1" smtClean="0"/>
              <a:t>mynuta</a:t>
            </a:r>
            <a:endParaRPr lang="cs-CZ" sz="1600" dirty="0"/>
          </a:p>
          <a:p>
            <a:pPr marL="0" indent="0">
              <a:buNone/>
            </a:pPr>
            <a:r>
              <a:rPr lang="cs-CZ" sz="1600" dirty="0" smtClean="0"/>
              <a:t>Šla by sestra za </a:t>
            </a:r>
            <a:r>
              <a:rPr lang="cs-CZ" sz="1600" dirty="0" err="1" smtClean="0"/>
              <a:t>brata</a:t>
            </a:r>
            <a:endParaRPr lang="cs-CZ" sz="1600" dirty="0"/>
          </a:p>
        </p:txBody>
      </p:sp>
      <p:pic>
        <p:nvPicPr>
          <p:cNvPr id="4" name="Tere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4328" y="2549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1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je prezentace modrá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Moje prezentace modrá</Template>
  <TotalTime>688</TotalTime>
  <Words>173</Words>
  <Application>Microsoft Office PowerPoint</Application>
  <PresentationFormat>Předvádění na obrazovce (4:3)</PresentationFormat>
  <Paragraphs>74</Paragraphs>
  <Slides>7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Moje prezentace modrá</vt:lpstr>
      <vt:lpstr>Češi na Ukrajině</vt:lpstr>
      <vt:lpstr>Centra osídlování Čechů</vt:lpstr>
      <vt:lpstr>Prezentace aplikace PowerPoint</vt:lpstr>
      <vt:lpstr>Volyň</vt:lpstr>
      <vt:lpstr>Jižní Ukrajina</vt:lpstr>
      <vt:lpstr>Zakarpatí</vt:lpstr>
      <vt:lpstr>Tam na hori je terem Balada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Češi na Ukrajině</dc:title>
  <dc:creator>Petr Ch. Kalina</dc:creator>
  <cp:lastModifiedBy>Petr Ch. Kalina</cp:lastModifiedBy>
  <cp:revision>9</cp:revision>
  <dcterms:created xsi:type="dcterms:W3CDTF">2013-04-08T12:34:12Z</dcterms:created>
  <dcterms:modified xsi:type="dcterms:W3CDTF">2013-04-09T00:03:01Z</dcterms:modified>
</cp:coreProperties>
</file>