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78" d="100"/>
          <a:sy n="78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nKMuUWoDKA" TargetMode="External"/><Relationship Id="rId2" Type="http://schemas.openxmlformats.org/officeDocument/2006/relationships/hyperlink" Target="https://www.youtube.com/watch?v=Qsst_VBbhf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wPua9dZ64vg" TargetMode="External"/><Relationship Id="rId4" Type="http://schemas.openxmlformats.org/officeDocument/2006/relationships/hyperlink" Target="http://www.youtube.com/watch?v=NB3jseSmwa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youtube.com/watch?v=BI6-pKz4EO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FFCwlN79bo" TargetMode="External"/><Relationship Id="rId2" Type="http://schemas.openxmlformats.org/officeDocument/2006/relationships/hyperlink" Target="http://www.youtube.com/watch?v=u6BooNqTAb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UIDgk1WwABs" TargetMode="External"/><Relationship Id="rId4" Type="http://schemas.openxmlformats.org/officeDocument/2006/relationships/hyperlink" Target="http://www.youtube.com/watch?v=MF4lfPfBFW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youtube.com/watch?v=j6KBQ-Pmsm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download.eu/watch/520275-%D0%B0%D0%B7%D0%B8%D1%81-%D0%BC%D1%80%D0%B0%D0%B7%D0%B8%D1%88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P9sQZLtsfp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4wLygcpqB8" TargetMode="External"/><Relationship Id="rId2" Type="http://schemas.openxmlformats.org/officeDocument/2006/relationships/hyperlink" Target="http://www.youtube.com/watch?v=F7qp3E6jK3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://www.youtube.com/watch?v=vAQZSf6n4Gk" TargetMode="External"/><Relationship Id="rId4" Type="http://schemas.openxmlformats.org/officeDocument/2006/relationships/hyperlink" Target="http://www.youtube.com/watch?v=rRjTMEvSNE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T5FWdPuEfA" TargetMode="External"/><Relationship Id="rId2" Type="http://schemas.openxmlformats.org/officeDocument/2006/relationships/hyperlink" Target="http://www.youtube.com/watch?v=E21mose6m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baAsJLlQtR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youtube.com/watch?v=QxJ3icOY8U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6858000" cy="15757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Bulgarian Pop-Culture</a:t>
            </a:r>
            <a:br>
              <a:rPr lang="en-US" dirty="0" smtClean="0"/>
            </a:br>
            <a:r>
              <a:rPr lang="en-US" dirty="0" smtClean="0"/>
              <a:t>nowadays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793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Glass Home/ </a:t>
            </a:r>
            <a:r>
              <a:rPr lang="en-US" dirty="0" err="1" smtClean="0">
                <a:hlinkClick r:id="rId2"/>
              </a:rPr>
              <a:t>Staklen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dom</a:t>
            </a:r>
            <a:endParaRPr lang="bg-BG" dirty="0" smtClean="0"/>
          </a:p>
          <a:p>
            <a:r>
              <a:rPr lang="en-US" dirty="0" smtClean="0">
                <a:hlinkClick r:id="rId3"/>
              </a:rPr>
              <a:t>Undercover/ Pod </a:t>
            </a:r>
            <a:r>
              <a:rPr lang="en-US" dirty="0" err="1" smtClean="0">
                <a:hlinkClick r:id="rId3"/>
              </a:rPr>
              <a:t>prikritie</a:t>
            </a:r>
            <a:endParaRPr lang="en-US" dirty="0" smtClean="0"/>
          </a:p>
          <a:p>
            <a:r>
              <a:rPr lang="en-US" dirty="0" err="1" smtClean="0">
                <a:hlinkClick r:id="rId4"/>
              </a:rPr>
              <a:t>Revolitzia</a:t>
            </a:r>
            <a:r>
              <a:rPr lang="en-US" dirty="0" smtClean="0">
                <a:hlinkClick r:id="rId4"/>
              </a:rPr>
              <a:t> Z</a:t>
            </a:r>
            <a:endParaRPr lang="en-US" dirty="0" smtClean="0">
              <a:hlinkClick r:id="rId5"/>
            </a:endParaRPr>
          </a:p>
          <a:p>
            <a:r>
              <a:rPr lang="en-US" dirty="0" err="1" smtClean="0">
                <a:hlinkClick r:id="rId5"/>
              </a:rPr>
              <a:t>Ungiven</a:t>
            </a:r>
            <a:r>
              <a:rPr lang="en-US" dirty="0" smtClean="0">
                <a:hlinkClick r:id="rId5"/>
              </a:rPr>
              <a:t>/ </a:t>
            </a:r>
            <a:r>
              <a:rPr lang="en-US" dirty="0" err="1" smtClean="0">
                <a:hlinkClick r:id="rId5"/>
              </a:rPr>
              <a:t>Nedadenite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617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Sofia Film Fest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74295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216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The World is big and salvation lurks around the </a:t>
            </a:r>
            <a:r>
              <a:rPr lang="en-US" dirty="0" smtClean="0">
                <a:hlinkClick r:id="rId2"/>
              </a:rPr>
              <a:t>corner</a:t>
            </a:r>
            <a:r>
              <a:rPr lang="en-US" dirty="0" smtClean="0"/>
              <a:t> 2008</a:t>
            </a:r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Mission London</a:t>
            </a:r>
            <a:r>
              <a:rPr lang="en-US" dirty="0" smtClean="0"/>
              <a:t> 2010</a:t>
            </a:r>
          </a:p>
          <a:p>
            <a:r>
              <a:rPr lang="en-US" dirty="0" smtClean="0">
                <a:hlinkClick r:id="rId4"/>
              </a:rPr>
              <a:t>Eastern Plays/ </a:t>
            </a:r>
            <a:r>
              <a:rPr lang="en-US" dirty="0" err="1" smtClean="0">
                <a:hlinkClick r:id="rId4"/>
              </a:rPr>
              <a:t>Iztochni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piesi</a:t>
            </a:r>
            <a:r>
              <a:rPr lang="en-US" dirty="0" smtClean="0"/>
              <a:t> 2009</a:t>
            </a:r>
          </a:p>
          <a:p>
            <a:r>
              <a:rPr lang="en-US" dirty="0" smtClean="0">
                <a:hlinkClick r:id="rId5"/>
              </a:rPr>
              <a:t>TILT</a:t>
            </a:r>
            <a:r>
              <a:rPr lang="en-US" dirty="0" smtClean="0"/>
              <a:t>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146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one of those riots…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err="1" smtClean="0">
                <a:hlinkClick r:id="rId2"/>
              </a:rPr>
              <a:t>Slavi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Trifonov</a:t>
            </a:r>
            <a:r>
              <a:rPr lang="en-US" dirty="0" smtClean="0">
                <a:hlinkClick r:id="rId2"/>
              </a:rPr>
              <a:t> – </a:t>
            </a:r>
            <a:r>
              <a:rPr lang="en-US" dirty="0" err="1" smtClean="0">
                <a:hlinkClick r:id="rId2"/>
              </a:rPr>
              <a:t>Nema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takava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darjava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73723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614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6153150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5149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230562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Sara </a:t>
            </a:r>
            <a:r>
              <a:rPr lang="en-US" dirty="0" err="1" smtClean="0"/>
              <a:t>Bozhinova</a:t>
            </a: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s.bozhinova@abv.bg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81115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Chalga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225">
            <a:off x="838200" y="1447800"/>
            <a:ext cx="3072384" cy="4800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535">
            <a:off x="3011605" y="227700"/>
            <a:ext cx="4146550" cy="386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4542">
            <a:off x="4074335" y="3371963"/>
            <a:ext cx="3333750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0"/>
            <a:ext cx="2819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337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71800"/>
            <a:ext cx="2686050" cy="335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762000"/>
            <a:ext cx="2686050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870" y="914400"/>
            <a:ext cx="407413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731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"/>
            <a:ext cx="5715000" cy="3645932"/>
          </a:xfrm>
        </p:spPr>
      </p:pic>
      <p:sp>
        <p:nvSpPr>
          <p:cNvPr id="9" name="TextBox 8"/>
          <p:cNvSpPr txBox="1"/>
          <p:nvPr/>
        </p:nvSpPr>
        <p:spPr>
          <a:xfrm>
            <a:off x="1219200" y="4267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Russian Comedian Show, </a:t>
            </a:r>
            <a:r>
              <a:rPr lang="bg-BG" dirty="0"/>
              <a:t>Руслан Белый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5594" y="4636532"/>
            <a:ext cx="380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4"/>
              </a:rPr>
              <a:t>Azis</a:t>
            </a:r>
            <a:r>
              <a:rPr lang="en-US" dirty="0" smtClean="0">
                <a:hlinkClick r:id="rId4"/>
              </a:rPr>
              <a:t> - 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659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Music Company “</a:t>
            </a:r>
            <a:r>
              <a:rPr lang="en-US" dirty="0" err="1" smtClean="0"/>
              <a:t>Payner</a:t>
            </a:r>
            <a:r>
              <a:rPr lang="en-US" dirty="0" smtClean="0"/>
              <a:t>” (</a:t>
            </a:r>
            <a:r>
              <a:rPr lang="bg-BG" dirty="0" smtClean="0"/>
              <a:t>„Пайнер“)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7224983" cy="4800600"/>
          </a:xfrm>
        </p:spPr>
      </p:pic>
    </p:spTree>
    <p:extLst>
      <p:ext uri="{BB962C8B-B14F-4D97-AF65-F5344CB8AC3E}">
        <p14:creationId xmlns:p14="http://schemas.microsoft.com/office/powerpoint/2010/main" val="12167679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04800"/>
            <a:ext cx="7498080" cy="4772025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Tent / </a:t>
            </a:r>
            <a:r>
              <a:rPr lang="bg-BG" dirty="0" smtClean="0">
                <a:hlinkClick r:id="rId2"/>
              </a:rPr>
              <a:t>Палатка </a:t>
            </a:r>
            <a:endParaRPr lang="bg-BG" dirty="0" smtClean="0"/>
          </a:p>
          <a:p>
            <a:r>
              <a:rPr lang="en-US" dirty="0" err="1" smtClean="0">
                <a:hlinkClick r:id="rId3"/>
              </a:rPr>
              <a:t>Iliqn</a:t>
            </a:r>
            <a:r>
              <a:rPr lang="en-US" dirty="0" smtClean="0">
                <a:hlinkClick r:id="rId3"/>
              </a:rPr>
              <a:t> – Yo-Yo</a:t>
            </a:r>
            <a:endParaRPr lang="en-US" dirty="0" smtClean="0"/>
          </a:p>
          <a:p>
            <a:r>
              <a:rPr lang="en-US" dirty="0" err="1" smtClean="0">
                <a:hlinkClick r:id="rId4"/>
              </a:rPr>
              <a:t>Gamzata</a:t>
            </a:r>
            <a:r>
              <a:rPr lang="en-US" dirty="0" smtClean="0">
                <a:hlinkClick r:id="rId4"/>
              </a:rPr>
              <a:t> – </a:t>
            </a:r>
            <a:r>
              <a:rPr lang="en-US" dirty="0" err="1" smtClean="0">
                <a:hlinkClick r:id="rId4"/>
              </a:rPr>
              <a:t>Sefte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Boris – </a:t>
            </a:r>
            <a:r>
              <a:rPr lang="en-US" dirty="0" err="1" smtClean="0">
                <a:hlinkClick r:id="rId5"/>
              </a:rPr>
              <a:t>Lyubimets</a:t>
            </a:r>
            <a:r>
              <a:rPr lang="en-US" dirty="0" smtClean="0">
                <a:hlinkClick r:id="rId5"/>
              </a:rPr>
              <a:t> 13</a:t>
            </a:r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971800"/>
            <a:ext cx="49434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783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 and Pop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100 </a:t>
            </a:r>
            <a:r>
              <a:rPr lang="en-US" dirty="0" err="1" smtClean="0">
                <a:hlinkClick r:id="rId2"/>
              </a:rPr>
              <a:t>kila</a:t>
            </a:r>
            <a:r>
              <a:rPr lang="en-US" dirty="0" smtClean="0">
                <a:hlinkClick r:id="rId2"/>
              </a:rPr>
              <a:t> – </a:t>
            </a:r>
            <a:r>
              <a:rPr lang="en-US" dirty="0" err="1" smtClean="0">
                <a:hlinkClick r:id="rId2"/>
              </a:rPr>
              <a:t>Az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sam</a:t>
            </a:r>
            <a:r>
              <a:rPr lang="en-US" dirty="0" smtClean="0">
                <a:hlinkClick r:id="rId2"/>
              </a:rPr>
              <a:t> 6</a:t>
            </a:r>
            <a:endParaRPr lang="en-US" dirty="0" smtClean="0"/>
          </a:p>
          <a:p>
            <a:r>
              <a:rPr lang="en-US" dirty="0" err="1" smtClean="0">
                <a:hlinkClick r:id="rId3"/>
              </a:rPr>
              <a:t>Grafa</a:t>
            </a:r>
            <a:r>
              <a:rPr lang="en-US" dirty="0" smtClean="0">
                <a:hlinkClick r:id="rId3"/>
              </a:rPr>
              <a:t> – </a:t>
            </a:r>
            <a:r>
              <a:rPr lang="en-US" dirty="0" err="1" smtClean="0">
                <a:hlinkClick r:id="rId3"/>
              </a:rPr>
              <a:t>Causa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Perduta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Billy The Kid feat. </a:t>
            </a:r>
            <a:r>
              <a:rPr lang="en-US" dirty="0" err="1" smtClean="0">
                <a:hlinkClick r:id="rId4"/>
              </a:rPr>
              <a:t>Mihaela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Fileva</a:t>
            </a:r>
            <a:r>
              <a:rPr lang="en-US" dirty="0" smtClean="0">
                <a:hlinkClick r:id="rId4"/>
              </a:rPr>
              <a:t> – </a:t>
            </a:r>
            <a:r>
              <a:rPr lang="en-US" dirty="0" err="1" smtClean="0">
                <a:hlinkClick r:id="rId4"/>
              </a:rPr>
              <a:t>Kogato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ti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trqbvam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555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Eurovision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Elitsa</a:t>
            </a:r>
            <a:r>
              <a:rPr lang="en-US" dirty="0" smtClean="0">
                <a:hlinkClick r:id="rId2"/>
              </a:rPr>
              <a:t> I </a:t>
            </a:r>
            <a:r>
              <a:rPr lang="en-US" dirty="0" err="1" smtClean="0">
                <a:hlinkClick r:id="rId2"/>
              </a:rPr>
              <a:t>Stundji</a:t>
            </a:r>
            <a:r>
              <a:rPr lang="en-US" dirty="0" smtClean="0">
                <a:hlinkClick r:id="rId2"/>
              </a:rPr>
              <a:t> – Only Champions </a:t>
            </a:r>
            <a:endParaRPr lang="en-US" dirty="0" smtClean="0"/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52269"/>
            <a:ext cx="5943600" cy="44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839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series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6608034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1172</TotalTime>
  <Words>126</Words>
  <Application>Microsoft Office PowerPoint</Application>
  <PresentationFormat>Předvádění na obrazovce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Solstice</vt:lpstr>
      <vt:lpstr>Bulgarian Pop-Culture nowadays</vt:lpstr>
      <vt:lpstr>Chalga</vt:lpstr>
      <vt:lpstr>AZIS</vt:lpstr>
      <vt:lpstr>Prezentace aplikace PowerPoint</vt:lpstr>
      <vt:lpstr>Music Company “Payner” („Пайнер“)</vt:lpstr>
      <vt:lpstr>Prezentace aplikace PowerPoint</vt:lpstr>
      <vt:lpstr>Rap and Pop Music</vt:lpstr>
      <vt:lpstr>Eurovision </vt:lpstr>
      <vt:lpstr>TV series </vt:lpstr>
      <vt:lpstr>Prezentace aplikace PowerPoint</vt:lpstr>
      <vt:lpstr>Sofia Film Fest</vt:lpstr>
      <vt:lpstr>Prezentace aplikace PowerPoint</vt:lpstr>
      <vt:lpstr>It’s one of those riots… </vt:lpstr>
      <vt:lpstr>Prezentace aplikace PowerPoint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Bulgarian Pop-Culture nowadays</dc:title>
  <dc:creator>S.Bozhinova</dc:creator>
  <cp:lastModifiedBy>Jaromír Blažejovský</cp:lastModifiedBy>
  <cp:revision>23</cp:revision>
  <dcterms:created xsi:type="dcterms:W3CDTF">2006-08-16T00:00:00Z</dcterms:created>
  <dcterms:modified xsi:type="dcterms:W3CDTF">2013-03-26T14:45:23Z</dcterms:modified>
</cp:coreProperties>
</file>