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56" r:id="rId5"/>
    <p:sldId id="257" r:id="rId6"/>
    <p:sldId id="265" r:id="rId7"/>
    <p:sldId id="261" r:id="rId8"/>
    <p:sldId id="263" r:id="rId9"/>
    <p:sldId id="262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13.5.2013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785926"/>
            <a:ext cx="8822543" cy="286232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DĚJINY PROSTESTANTISMU</a:t>
            </a:r>
          </a:p>
          <a:p>
            <a:pPr algn="ctr"/>
            <a:r>
              <a:rPr lang="cs-CZ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</a:p>
          <a:p>
            <a:pPr algn="ctr"/>
            <a:r>
              <a:rPr lang="cs-CZ" sz="6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NA VSETÍNSKU</a:t>
            </a:r>
            <a:endParaRPr lang="cs-CZ" sz="6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 descr="C:\Users\Alice\Desktop\10_13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14290"/>
            <a:ext cx="4572032" cy="6458902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357158" y="357166"/>
            <a:ext cx="685804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 smtClean="0"/>
              <a:t>Toleranční</a:t>
            </a:r>
          </a:p>
          <a:p>
            <a:r>
              <a:rPr lang="cs-CZ" sz="4000" b="1" dirty="0" smtClean="0"/>
              <a:t> patent</a:t>
            </a:r>
            <a:endParaRPr lang="cs-CZ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lice\Desktop\070009_map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642918"/>
            <a:ext cx="8783089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ice\Desktop\valassk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85728"/>
            <a:ext cx="6500858" cy="61719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Alice\Desktop\800px-Bystřička_(0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8382059" cy="4714908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71472" y="428604"/>
            <a:ext cx="72866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 smtClean="0"/>
              <a:t>Typicky valašská krajina</a:t>
            </a:r>
            <a:endParaRPr lang="cs-CZ" sz="4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lice\Desktop\387px-Valach_17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642918"/>
            <a:ext cx="3698190" cy="5733628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642910" y="642918"/>
            <a:ext cx="17859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 smtClean="0"/>
              <a:t>Valach</a:t>
            </a:r>
            <a:endParaRPr lang="cs-CZ" sz="4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uhersko.com/bocska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785794"/>
            <a:ext cx="4286280" cy="5621353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428596" y="428604"/>
            <a:ext cx="32861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b="1" dirty="0" smtClean="0"/>
              <a:t>Jiří </a:t>
            </a:r>
            <a:r>
              <a:rPr lang="cs-CZ" sz="4000" b="1" dirty="0" err="1" smtClean="0"/>
              <a:t>Illésházy</a:t>
            </a:r>
            <a:endParaRPr lang="cs-CZ" sz="4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http://www.vsetinvobrazech.cz/Pohlednice-vsetin/vsetin-00750-evangelicky-koste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500042"/>
            <a:ext cx="8786842" cy="57668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Alice\Desktop\Velka-Hruba-Lhota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285860"/>
            <a:ext cx="7477124" cy="5322091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00034" y="214290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b="1" dirty="0" smtClean="0"/>
              <a:t>Evangelická modlitebna ve Velké Lhotě</a:t>
            </a:r>
            <a:endParaRPr lang="cs-CZ" sz="3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Alice\Desktop\Velka-Hruba-Lhot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19</Words>
  <Application>Microsoft Office PowerPoint</Application>
  <PresentationFormat>Předvádění na obrazovce (4:3)</PresentationFormat>
  <Paragraphs>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Ally</dc:creator>
  <cp:lastModifiedBy>Zdeňka Stoklásková</cp:lastModifiedBy>
  <cp:revision>18</cp:revision>
  <dcterms:created xsi:type="dcterms:W3CDTF">2013-04-28T18:51:12Z</dcterms:created>
  <dcterms:modified xsi:type="dcterms:W3CDTF">2013-05-13T09:59:14Z</dcterms:modified>
</cp:coreProperties>
</file>