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6" r:id="rId5"/>
    <p:sldId id="257" r:id="rId6"/>
    <p:sldId id="265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785926"/>
            <a:ext cx="8822543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DĚJINY PROSTESTANTISMU</a:t>
            </a:r>
          </a:p>
          <a:p>
            <a:pPr algn="ctr"/>
            <a:r>
              <a:rPr lang="cs-CZ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cs-CZ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 VSETÍNSKU</a:t>
            </a:r>
            <a:endParaRPr lang="cs-CZ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Alice\Desktop\10_13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14290"/>
            <a:ext cx="4572032" cy="6458902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57158" y="357166"/>
            <a:ext cx="6858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/>
              <a:t>Toleranční</a:t>
            </a:r>
          </a:p>
          <a:p>
            <a:r>
              <a:rPr lang="cs-CZ" sz="4000" b="1" dirty="0" smtClean="0"/>
              <a:t> patent</a:t>
            </a:r>
            <a:endParaRPr lang="cs-CZ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ice\Desktop\070009_map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783089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ice\Desktop\valassk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6500858" cy="6171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Alice\Desktop\800px-Bystřička_(0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382059" cy="4714908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71472" y="428604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/>
              <a:t>Typicky valašská krajina</a:t>
            </a:r>
            <a:endParaRPr lang="cs-CZ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ice\Desktop\387px-Valach_17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642918"/>
            <a:ext cx="3698190" cy="5733628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42910" y="642918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/>
              <a:t>Valach</a:t>
            </a:r>
            <a:endParaRPr lang="cs-CZ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uhersko.com/bocska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785794"/>
            <a:ext cx="4286280" cy="5621353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428596" y="428604"/>
            <a:ext cx="328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/>
              <a:t>Jiří </a:t>
            </a:r>
            <a:r>
              <a:rPr lang="cs-CZ" sz="4000" b="1" dirty="0" err="1" smtClean="0"/>
              <a:t>Illésházy</a:t>
            </a:r>
            <a:endParaRPr lang="cs-CZ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vsetinvobrazech.cz/Pohlednice-vsetin/vsetin-00750-evangelicky-kost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8786842" cy="5766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Alice\Desktop\Velka-Hruba-Lhot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85860"/>
            <a:ext cx="7477124" cy="5322091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500034" y="21429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/>
              <a:t>Evangelická modlitebna ve Velké Lhotě</a:t>
            </a:r>
            <a:endParaRPr lang="cs-CZ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lice\Desktop\Velka-Hruba-Lhot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19</Words>
  <Application>Microsoft Office PowerPoint</Application>
  <PresentationFormat>Předvádění na obrazovce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Ally</dc:creator>
  <cp:lastModifiedBy>Zdeňka Stoklásková</cp:lastModifiedBy>
  <cp:revision>18</cp:revision>
  <dcterms:created xsi:type="dcterms:W3CDTF">2013-04-28T18:51:12Z</dcterms:created>
  <dcterms:modified xsi:type="dcterms:W3CDTF">2013-05-13T09:59:14Z</dcterms:modified>
</cp:coreProperties>
</file>