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65" r:id="rId3"/>
    <p:sldId id="258" r:id="rId4"/>
    <p:sldId id="261" r:id="rId5"/>
    <p:sldId id="263" r:id="rId6"/>
    <p:sldId id="264" r:id="rId7"/>
    <p:sldId id="259" r:id="rId8"/>
    <p:sldId id="262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k-SK"/>
            </a:p>
          </p:txBody>
        </p:sp>
      </p:grpSp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ADF5E6-A883-4D02-85C0-C5EEECE1AA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2CB07-5D27-4A0F-AECC-48D51354EB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52068-191A-47C5-A1C5-63DFCB046D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0AAEC-7801-439C-8D43-6FAB8A12D3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5D1D2-4B84-4950-8850-10872A7CAA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9270B-9A93-49C2-A828-CA11284FDA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E3501-EC06-4939-B8CF-FA76936921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143A8-FC71-449C-BD4C-5C24EF6056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19D75-3C8F-42AE-84DC-C2497EAC9D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E07B6-D6C5-46F0-AE1C-FAC3630AFF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2C142-264C-49E4-BEC0-37700B23FC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FD260765-74C8-42C7-AE4E-8D79452C74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k-SK" sz="2400">
              <a:latin typeface="Times New Roman" pitchFamily="18" charset="0"/>
            </a:endParaRPr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k-SK" sz="2400">
              <a:latin typeface="Times New Roman" pitchFamily="18" charset="0"/>
            </a:endParaRP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k-SK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http://journalism.nyu.edu/publishing/archives/ber/_wp/wp-content/assets/2007/11/eastereg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789040"/>
            <a:ext cx="4276725" cy="2647951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k-SK" sz="4000" b="1" dirty="0" smtClean="0">
                <a:latin typeface="+mn-lt"/>
              </a:rPr>
              <a:t>IM083 AV </a:t>
            </a:r>
            <a:r>
              <a:rPr lang="sk-SK" sz="4000" b="1" dirty="0" err="1" smtClean="0">
                <a:latin typeface="+mn-lt"/>
              </a:rPr>
              <a:t>seminář</a:t>
            </a:r>
            <a:r>
              <a:rPr lang="sk-SK" sz="4000" b="1" dirty="0" smtClean="0">
                <a:latin typeface="+mn-lt"/>
              </a:rPr>
              <a:t> - </a:t>
            </a:r>
            <a:r>
              <a:rPr lang="sk-SK" sz="4000" b="1" dirty="0" err="1" smtClean="0">
                <a:latin typeface="+mn-lt"/>
              </a:rPr>
              <a:t>Umění</a:t>
            </a:r>
            <a:r>
              <a:rPr lang="sk-SK" sz="4000" b="1" dirty="0" smtClean="0">
                <a:latin typeface="+mn-lt"/>
              </a:rPr>
              <a:t> nových médií II</a:t>
            </a:r>
            <a:endParaRPr lang="cs-CZ" sz="4000" dirty="0" smtClean="0"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3429000"/>
            <a:ext cx="6656388" cy="1752600"/>
          </a:xfrm>
        </p:spPr>
        <p:txBody>
          <a:bodyPr/>
          <a:lstStyle/>
          <a:p>
            <a:pPr eaLnBrk="1" hangingPunct="1"/>
            <a:r>
              <a:rPr lang="cs-CZ" dirty="0" err="1" smtClean="0"/>
              <a:t>Jarný</a:t>
            </a:r>
            <a:r>
              <a:rPr lang="cs-CZ" dirty="0" smtClean="0"/>
              <a:t> </a:t>
            </a:r>
            <a:r>
              <a:rPr lang="cs-CZ" dirty="0" err="1" smtClean="0"/>
              <a:t>semester</a:t>
            </a:r>
            <a:r>
              <a:rPr lang="cs-CZ" dirty="0" smtClean="0"/>
              <a:t> 2013</a:t>
            </a:r>
          </a:p>
          <a:p>
            <a:pPr eaLnBrk="1" hangingPunct="1"/>
            <a:r>
              <a:rPr lang="cs-CZ" dirty="0" err="1" smtClean="0"/>
              <a:t>Podmienky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úspešné</a:t>
            </a:r>
            <a:r>
              <a:rPr lang="cs-CZ" dirty="0" smtClean="0"/>
              <a:t> </a:t>
            </a:r>
            <a:r>
              <a:rPr lang="cs-CZ" dirty="0" err="1" smtClean="0"/>
              <a:t>ukončenie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ATTENTION !!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Zmena oproti minulému semestru:</a:t>
            </a:r>
          </a:p>
          <a:p>
            <a:r>
              <a:rPr lang="sk-SK" dirty="0" smtClean="0"/>
              <a:t>Bude nutné sledovať interaktívne osnovy a študijné materiály, kde budú zakaždým vložené linky na </a:t>
            </a:r>
            <a:r>
              <a:rPr lang="sk-SK" b="1" u="sng" dirty="0" smtClean="0"/>
              <a:t>domáce pozeranie.</a:t>
            </a:r>
          </a:p>
          <a:p>
            <a:r>
              <a:rPr lang="sk-SK" dirty="0" smtClean="0"/>
              <a:t>Na ďalšej hodine bude v úvode diskusia na vami zhliadnuté diela/snímky...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 smtClean="0"/>
              <a:t>Ukončenie: Alternatíva č. 1</a:t>
            </a:r>
            <a:endParaRPr lang="sk-SK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sz="3200" dirty="0" smtClean="0"/>
              <a:t>Text na 5 normostrán (cca 9000 znakov), úprava podľa  „</a:t>
            </a:r>
            <a:r>
              <a:rPr lang="sk-SK" sz="3200" i="1" dirty="0" err="1" smtClean="0"/>
              <a:t>Pravidel</a:t>
            </a:r>
            <a:r>
              <a:rPr lang="sk-SK" sz="3200" i="1" dirty="0" smtClean="0"/>
              <a:t> </a:t>
            </a:r>
            <a:r>
              <a:rPr lang="sk-SK" sz="3200" i="1" dirty="0" err="1" smtClean="0"/>
              <a:t>pro</a:t>
            </a:r>
            <a:r>
              <a:rPr lang="sk-SK" sz="3200" i="1" dirty="0" smtClean="0"/>
              <a:t> </a:t>
            </a:r>
            <a:r>
              <a:rPr lang="sk-SK" sz="3200" i="1" dirty="0" err="1" smtClean="0"/>
              <a:t>psaní</a:t>
            </a:r>
            <a:r>
              <a:rPr lang="sk-SK" sz="3200" i="1" dirty="0" smtClean="0"/>
              <a:t> diplomových prací</a:t>
            </a:r>
            <a:r>
              <a:rPr lang="sk-SK" sz="3200" dirty="0" smtClean="0"/>
              <a:t>“ (viď stránky ÚHV).</a:t>
            </a:r>
          </a:p>
          <a:p>
            <a:pPr eaLnBrk="1" hangingPunct="1">
              <a:lnSpc>
                <a:spcPct val="80000"/>
              </a:lnSpc>
            </a:pPr>
            <a:r>
              <a:rPr lang="sk-SK" sz="3200" dirty="0" smtClean="0"/>
              <a:t>(citovanie, </a:t>
            </a:r>
            <a:r>
              <a:rPr lang="sk-SK" sz="3200" dirty="0" err="1" smtClean="0"/>
              <a:t>pozn.pod</a:t>
            </a:r>
            <a:r>
              <a:rPr lang="sk-SK" sz="3200" dirty="0" smtClean="0"/>
              <a:t> čiarou, </a:t>
            </a:r>
            <a:r>
              <a:rPr lang="sk-SK" sz="3200" dirty="0" err="1" smtClean="0"/>
              <a:t>biblio.zdroje</a:t>
            </a:r>
            <a:r>
              <a:rPr lang="sk-SK" sz="3200" dirty="0" smtClean="0"/>
              <a:t>…) </a:t>
            </a:r>
          </a:p>
          <a:p>
            <a:pPr eaLnBrk="1" hangingPunct="1">
              <a:lnSpc>
                <a:spcPct val="80000"/>
              </a:lnSpc>
            </a:pPr>
            <a:endParaRPr lang="sk-SK" sz="800" dirty="0" smtClean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43099"/>
            <a:ext cx="8363272" cy="55102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b="1" dirty="0" smtClean="0"/>
              <a:t>Témy záverečných </a:t>
            </a:r>
            <a:r>
              <a:rPr lang="sk-SK" b="1" dirty="0" smtClean="0"/>
              <a:t>prác</a:t>
            </a:r>
            <a:r>
              <a:rPr lang="sk-SK" dirty="0" smtClean="0"/>
              <a:t>:</a:t>
            </a:r>
            <a:endParaRPr lang="sk-SK" dirty="0" smtClean="0"/>
          </a:p>
          <a:p>
            <a:pPr eaLnBrk="1" hangingPunct="1">
              <a:lnSpc>
                <a:spcPct val="80000"/>
              </a:lnSpc>
            </a:pPr>
            <a:endParaRPr lang="sk-SK" dirty="0" smtClean="0"/>
          </a:p>
          <a:p>
            <a:pPr eaLnBrk="1" hangingPunct="1">
              <a:lnSpc>
                <a:spcPct val="80000"/>
              </a:lnSpc>
            </a:pPr>
            <a:r>
              <a:rPr lang="sk-SK" sz="2400" dirty="0" smtClean="0">
                <a:solidFill>
                  <a:schemeClr val="tx2"/>
                </a:solidFill>
              </a:rPr>
              <a:t>1.Posthumanistické aspekty robotického umenia  a </a:t>
            </a:r>
            <a:r>
              <a:rPr lang="sk-SK" sz="2400" dirty="0" err="1" smtClean="0">
                <a:solidFill>
                  <a:schemeClr val="tx2"/>
                </a:solidFill>
              </a:rPr>
              <a:t>performativita</a:t>
            </a:r>
            <a:r>
              <a:rPr lang="sk-SK" sz="2400" dirty="0" smtClean="0">
                <a:solidFill>
                  <a:schemeClr val="tx2"/>
                </a:solidFill>
              </a:rPr>
              <a:t> stroja</a:t>
            </a:r>
          </a:p>
          <a:p>
            <a:pPr eaLnBrk="1" hangingPunct="1">
              <a:lnSpc>
                <a:spcPct val="80000"/>
              </a:lnSpc>
            </a:pPr>
            <a:r>
              <a:rPr lang="sk-SK" sz="2400" dirty="0" smtClean="0">
                <a:solidFill>
                  <a:schemeClr val="tx2"/>
                </a:solidFill>
              </a:rPr>
              <a:t>2. Porovnávacia štúdia (2 diela podľa výberu študenta / treba konzultovať s vyučujúcim)</a:t>
            </a:r>
          </a:p>
          <a:p>
            <a:pPr eaLnBrk="1" hangingPunct="1">
              <a:lnSpc>
                <a:spcPct val="80000"/>
              </a:lnSpc>
            </a:pPr>
            <a:r>
              <a:rPr lang="sk-SK" sz="2400" dirty="0" smtClean="0">
                <a:solidFill>
                  <a:schemeClr val="tx2"/>
                </a:solidFill>
              </a:rPr>
              <a:t>3.Hybridné procesy medzi umením a životom </a:t>
            </a:r>
            <a:r>
              <a:rPr lang="sk-SK" sz="2400" dirty="0" smtClean="0">
                <a:solidFill>
                  <a:schemeClr val="tx2"/>
                </a:solidFill>
              </a:rPr>
              <a:t>(napr. </a:t>
            </a:r>
            <a:r>
              <a:rPr lang="sk-SK" sz="2400" dirty="0" err="1" smtClean="0">
                <a:solidFill>
                  <a:schemeClr val="tx2"/>
                </a:solidFill>
              </a:rPr>
              <a:t>Stelarc</a:t>
            </a:r>
            <a:r>
              <a:rPr lang="sk-SK" sz="2400" dirty="0" smtClean="0">
                <a:solidFill>
                  <a:schemeClr val="tx2"/>
                </a:solidFill>
              </a:rPr>
              <a:t> </a:t>
            </a:r>
            <a:r>
              <a:rPr lang="sk-SK" sz="2400" dirty="0" smtClean="0">
                <a:solidFill>
                  <a:schemeClr val="tx2"/>
                </a:solidFill>
              </a:rPr>
              <a:t>alebo iní..)</a:t>
            </a:r>
          </a:p>
          <a:p>
            <a:pPr eaLnBrk="1" hangingPunct="1">
              <a:lnSpc>
                <a:spcPct val="80000"/>
              </a:lnSpc>
            </a:pPr>
            <a:r>
              <a:rPr lang="sk-SK" sz="2400" dirty="0" smtClean="0">
                <a:solidFill>
                  <a:schemeClr val="tx2"/>
                </a:solidFill>
              </a:rPr>
              <a:t>4.Dadaistické stratégie a </a:t>
            </a:r>
            <a:r>
              <a:rPr lang="sk-SK" sz="2400" dirty="0" err="1" smtClean="0">
                <a:solidFill>
                  <a:schemeClr val="tx2"/>
                </a:solidFill>
              </a:rPr>
              <a:t>fluxovské</a:t>
            </a:r>
            <a:r>
              <a:rPr lang="sk-SK" sz="2400" dirty="0" smtClean="0">
                <a:solidFill>
                  <a:schemeClr val="tx2"/>
                </a:solidFill>
              </a:rPr>
              <a:t> vplyvy </a:t>
            </a:r>
            <a:r>
              <a:rPr lang="sk-SK" sz="2400" dirty="0" smtClean="0">
                <a:solidFill>
                  <a:schemeClr val="tx2"/>
                </a:solidFill>
              </a:rPr>
              <a:t>objavujúce sa v </a:t>
            </a:r>
            <a:r>
              <a:rPr lang="sk-SK" sz="2400" dirty="0" err="1" smtClean="0">
                <a:solidFill>
                  <a:schemeClr val="tx2"/>
                </a:solidFill>
              </a:rPr>
              <a:t>NewMediaArt</a:t>
            </a:r>
            <a:endParaRPr lang="sk-SK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sk-SK" sz="2400" dirty="0" smtClean="0">
                <a:solidFill>
                  <a:schemeClr val="tx2"/>
                </a:solidFill>
              </a:rPr>
              <a:t>5.Postdigitálne tendencie v súčasnej počítačovej  hudbe alebo „Od </a:t>
            </a:r>
            <a:r>
              <a:rPr lang="sk-SK" sz="2400" dirty="0" err="1" smtClean="0">
                <a:solidFill>
                  <a:schemeClr val="tx2"/>
                </a:solidFill>
              </a:rPr>
              <a:t>Cagea</a:t>
            </a:r>
            <a:r>
              <a:rPr lang="sk-SK" sz="2400" dirty="0" smtClean="0">
                <a:solidFill>
                  <a:schemeClr val="tx2"/>
                </a:solidFill>
              </a:rPr>
              <a:t> ku </a:t>
            </a:r>
            <a:r>
              <a:rPr lang="sk-SK" sz="2400" dirty="0" err="1" smtClean="0">
                <a:solidFill>
                  <a:schemeClr val="tx2"/>
                </a:solidFill>
              </a:rPr>
              <a:t>glitchu</a:t>
            </a:r>
            <a:r>
              <a:rPr lang="sk-SK" sz="2400" dirty="0" smtClean="0">
                <a:solidFill>
                  <a:schemeClr val="tx2"/>
                </a:solidFill>
              </a:rPr>
              <a:t>“</a:t>
            </a:r>
          </a:p>
          <a:p>
            <a:pPr eaLnBrk="1" hangingPunct="1">
              <a:lnSpc>
                <a:spcPct val="80000"/>
              </a:lnSpc>
            </a:pPr>
            <a:r>
              <a:rPr lang="sk-SK" sz="2400" dirty="0" smtClean="0">
                <a:solidFill>
                  <a:schemeClr val="tx2"/>
                </a:solidFill>
              </a:rPr>
              <a:t>6.Hackerské hnutie (počiatky, vplyvy, súčasnosť..)</a:t>
            </a:r>
          </a:p>
          <a:p>
            <a:pPr eaLnBrk="1" hangingPunct="1">
              <a:lnSpc>
                <a:spcPct val="80000"/>
              </a:lnSpc>
            </a:pPr>
            <a:r>
              <a:rPr lang="sk-SK" sz="2400" dirty="0" smtClean="0">
                <a:solidFill>
                  <a:schemeClr val="tx2"/>
                </a:solidFill>
              </a:rPr>
              <a:t>7.Bioart: živé umenie</a:t>
            </a:r>
          </a:p>
          <a:p>
            <a:pPr eaLnBrk="1" hangingPunct="1">
              <a:lnSpc>
                <a:spcPct val="80000"/>
              </a:lnSpc>
            </a:pPr>
            <a:r>
              <a:rPr lang="sk-SK" sz="2400" dirty="0" smtClean="0">
                <a:solidFill>
                  <a:schemeClr val="tx2"/>
                </a:solidFill>
              </a:rPr>
              <a:t>8. Iná téma po dohode s vyučujúcim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Alternatíva č. 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r>
              <a:rPr lang="sk-SK" dirty="0" smtClean="0"/>
              <a:t>Prezentácia (10-15 </a:t>
            </a:r>
            <a:r>
              <a:rPr lang="sk-SK" dirty="0" smtClean="0"/>
              <a:t>min.), ktorú </a:t>
            </a:r>
            <a:r>
              <a:rPr lang="sk-SK" dirty="0" err="1" smtClean="0"/>
              <a:t>odprezentujete</a:t>
            </a:r>
            <a:r>
              <a:rPr lang="sk-SK" dirty="0" smtClean="0"/>
              <a:t> pred </a:t>
            </a:r>
            <a:r>
              <a:rPr lang="sk-SK" dirty="0" smtClean="0"/>
              <a:t>publikom- študentmi</a:t>
            </a:r>
            <a:endParaRPr lang="sk-SK" dirty="0" smtClean="0"/>
          </a:p>
          <a:p>
            <a:r>
              <a:rPr lang="sk-SK" dirty="0" smtClean="0"/>
              <a:t>Téma: </a:t>
            </a:r>
            <a:r>
              <a:rPr lang="sk-SK" dirty="0" smtClean="0"/>
              <a:t>výstava/festival/konferencia súvisiaca s </a:t>
            </a:r>
            <a:r>
              <a:rPr lang="sk-SK" dirty="0" smtClean="0"/>
              <a:t>NM, analýza diela </a:t>
            </a:r>
            <a:r>
              <a:rPr lang="sk-SK" dirty="0" smtClean="0"/>
              <a:t>NM)</a:t>
            </a:r>
            <a:endParaRPr lang="sk-SK" i="1" dirty="0" smtClean="0"/>
          </a:p>
          <a:p>
            <a:r>
              <a:rPr lang="sk-SK" dirty="0" smtClean="0"/>
              <a:t>(použite </a:t>
            </a:r>
            <a:r>
              <a:rPr lang="sk-SK" dirty="0" err="1" smtClean="0"/>
              <a:t>ppt</a:t>
            </a:r>
            <a:r>
              <a:rPr lang="sk-SK" dirty="0" smtClean="0"/>
              <a:t>, </a:t>
            </a:r>
            <a:r>
              <a:rPr lang="sk-SK" dirty="0" err="1" smtClean="0"/>
              <a:t>prezi</a:t>
            </a:r>
            <a:r>
              <a:rPr lang="sk-SK" dirty="0" smtClean="0"/>
              <a:t>- aby to bolo pre publikum atraktívne...)</a:t>
            </a:r>
          </a:p>
          <a:p>
            <a:r>
              <a:rPr lang="sk-SK" dirty="0" smtClean="0"/>
              <a:t>Na každom seminári môžu takto vystúpiť max 3  </a:t>
            </a:r>
            <a:r>
              <a:rPr lang="sk-SK" dirty="0" smtClean="0"/>
              <a:t>študenti</a:t>
            </a:r>
            <a:endParaRPr lang="sk-SK" dirty="0" smtClean="0"/>
          </a:p>
          <a:p>
            <a:r>
              <a:rPr lang="sk-SK" dirty="0" smtClean="0"/>
              <a:t>Potom už nie je potrebné písať záverečnú esej.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Termíny odovzdania: </a:t>
            </a:r>
            <a:r>
              <a:rPr lang="sk-SK" b="1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b="1" dirty="0" smtClean="0"/>
              <a:t>1</a:t>
            </a:r>
            <a:r>
              <a:rPr lang="sk-SK" b="1" dirty="0" smtClean="0"/>
              <a:t>. riadny termín:      </a:t>
            </a:r>
            <a:r>
              <a:rPr lang="sk-SK" b="1" dirty="0" smtClean="0"/>
              <a:t>  </a:t>
            </a:r>
            <a:r>
              <a:rPr lang="sk-SK" b="1" dirty="0" smtClean="0"/>
              <a:t>19.5.2013 </a:t>
            </a:r>
          </a:p>
          <a:p>
            <a:pPr eaLnBrk="1" hangingPunct="1">
              <a:lnSpc>
                <a:spcPct val="80000"/>
              </a:lnSpc>
            </a:pPr>
            <a:r>
              <a:rPr lang="sk-SK" b="1" dirty="0" smtClean="0"/>
              <a:t>2. riadny a opravný: </a:t>
            </a:r>
            <a:r>
              <a:rPr lang="sk-SK" dirty="0" smtClean="0"/>
              <a:t> </a:t>
            </a:r>
            <a:r>
              <a:rPr lang="sk-SK" b="1" dirty="0" smtClean="0"/>
              <a:t>14.6.2013</a:t>
            </a:r>
          </a:p>
          <a:p>
            <a:pPr eaLnBrk="1" hangingPunct="1">
              <a:lnSpc>
                <a:spcPct val="80000"/>
              </a:lnSpc>
            </a:pPr>
            <a:endParaRPr lang="sk-SK" sz="800" b="1" dirty="0" smtClean="0"/>
          </a:p>
          <a:p>
            <a:pPr eaLnBrk="1" hangingPunct="1">
              <a:lnSpc>
                <a:spcPct val="80000"/>
              </a:lnSpc>
            </a:pPr>
            <a:r>
              <a:rPr lang="sk-SK" dirty="0" smtClean="0"/>
              <a:t>Termíny sú </a:t>
            </a:r>
            <a:r>
              <a:rPr lang="sk-SK" dirty="0" err="1" smtClean="0"/>
              <a:t>zaväzné</a:t>
            </a:r>
            <a:endParaRPr lang="sk-SK" dirty="0" smtClean="0"/>
          </a:p>
          <a:p>
            <a:pPr eaLnBrk="1" hangingPunct="1">
              <a:lnSpc>
                <a:spcPct val="80000"/>
              </a:lnSpc>
            </a:pPr>
            <a:r>
              <a:rPr lang="sk-SK" dirty="0" smtClean="0"/>
              <a:t>Vkladať do príslušnej ODEVZDÁVARNY, </a:t>
            </a:r>
          </a:p>
          <a:p>
            <a:pPr eaLnBrk="1" hangingPunct="1">
              <a:lnSpc>
                <a:spcPct val="80000"/>
              </a:lnSpc>
            </a:pPr>
            <a:r>
              <a:rPr lang="sk-SK" dirty="0" smtClean="0"/>
              <a:t>nie do mailu. </a:t>
            </a:r>
          </a:p>
          <a:p>
            <a:pPr eaLnBrk="1" hangingPunct="1">
              <a:lnSpc>
                <a:spcPct val="80000"/>
              </a:lnSpc>
            </a:pPr>
            <a:r>
              <a:rPr lang="sk-SK" dirty="0" smtClean="0"/>
              <a:t>Oneskorenie = </a:t>
            </a:r>
            <a:r>
              <a:rPr lang="sk-SK" dirty="0" err="1" smtClean="0"/>
              <a:t>fail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k-SK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z="2000" dirty="0" smtClean="0"/>
              <a:t>V práci sa zamerajte vo vyváženom pomere zhodnoteniu umeleckých projektov alebo stratégií ale aj </a:t>
            </a:r>
            <a:r>
              <a:rPr lang="sk-SK" sz="2000" b="1" u="sng" dirty="0" smtClean="0"/>
              <a:t>vášmu kritickému postoju</a:t>
            </a:r>
            <a:r>
              <a:rPr lang="sk-SK" sz="2000" dirty="0" smtClean="0"/>
              <a:t> k danej problematike.</a:t>
            </a:r>
          </a:p>
          <a:p>
            <a:pPr eaLnBrk="1" hangingPunct="1"/>
            <a:endParaRPr lang="sk-SK" sz="2000" dirty="0" smtClean="0"/>
          </a:p>
          <a:p>
            <a:pPr eaLnBrk="1" hangingPunct="1"/>
            <a:r>
              <a:rPr lang="sk-SK" sz="2000" dirty="0" smtClean="0"/>
              <a:t>Do úvahy sa berú vaše odborné znalosti problematiky ale zároveň aj schopnosť posúdiť, zhodnotiť diela/projekty/prístupy, prípadne schopnosť vytknúť ich nedostatky, ktoré doložíte vhodnými argumentmi…</a:t>
            </a:r>
          </a:p>
          <a:p>
            <a:pPr eaLnBrk="1" hangingPunct="1"/>
            <a:endParaRPr lang="sk-SK" sz="2000" dirty="0" smtClean="0"/>
          </a:p>
          <a:p>
            <a:pPr eaLnBrk="1" hangingPunct="1"/>
            <a:r>
              <a:rPr lang="sk-SK" sz="2000" dirty="0" smtClean="0"/>
              <a:t>Ak neviete, nie ste si istí, konzultujte, píšte mail.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AV seminár je </a:t>
            </a:r>
            <a:r>
              <a:rPr lang="sk-SK" dirty="0" smtClean="0"/>
              <a:t>povinný </a:t>
            </a:r>
            <a:r>
              <a:rPr lang="sk-SK" dirty="0" smtClean="0"/>
              <a:t>predmet.</a:t>
            </a:r>
          </a:p>
          <a:p>
            <a:r>
              <a:rPr lang="sk-SK" dirty="0" smtClean="0"/>
              <a:t>Tzn. účasť </a:t>
            </a:r>
            <a:r>
              <a:rPr lang="sk-SK" dirty="0" smtClean="0"/>
              <a:t>na AV seminári je povinná 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 </a:t>
            </a:r>
            <a:r>
              <a:rPr lang="sk-SK" dirty="0" smtClean="0"/>
              <a:t>  (riadime sa študijným poriadkom)</a:t>
            </a:r>
            <a:endParaRPr lang="sk-SK" dirty="0" smtClean="0"/>
          </a:p>
          <a:p>
            <a:r>
              <a:rPr lang="sk-SK" dirty="0" smtClean="0"/>
              <a:t>(opäť </a:t>
            </a:r>
            <a:r>
              <a:rPr lang="sk-SK" dirty="0" err="1" smtClean="0"/>
              <a:t>prezenčka</a:t>
            </a:r>
            <a:r>
              <a:rPr lang="sk-SK" dirty="0" smtClean="0"/>
              <a:t>)</a:t>
            </a:r>
          </a:p>
          <a:p>
            <a:r>
              <a:rPr lang="sk-SK" dirty="0" smtClean="0"/>
              <a:t>Akceptujem 1 </a:t>
            </a:r>
            <a:r>
              <a:rPr lang="sk-SK" dirty="0" smtClean="0"/>
              <a:t>vašu absenciu </a:t>
            </a:r>
            <a:r>
              <a:rPr lang="sk-SK" dirty="0" smtClean="0"/>
              <a:t>za semester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80</TotalTime>
  <Words>351</Words>
  <Application>Microsoft Office PowerPoint</Application>
  <PresentationFormat>Prezentácia na obrazovke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Level</vt:lpstr>
      <vt:lpstr>IM083 AV seminář - Umění nových médií II</vt:lpstr>
      <vt:lpstr>ATTENTION !!</vt:lpstr>
      <vt:lpstr>Ukončenie: Alternatíva č. 1</vt:lpstr>
      <vt:lpstr>Snímka 4</vt:lpstr>
      <vt:lpstr>Alternatíva č. 2</vt:lpstr>
      <vt:lpstr>Termíny odovzdania:  </vt:lpstr>
      <vt:lpstr>Snímka 7</vt:lpstr>
      <vt:lpstr>Snímka 8</vt:lpstr>
    </vt:vector>
  </TitlesOfParts>
  <Company>CPS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 Seminár</dc:title>
  <dc:creator>180916</dc:creator>
  <cp:lastModifiedBy>Evilsister</cp:lastModifiedBy>
  <cp:revision>11</cp:revision>
  <dcterms:created xsi:type="dcterms:W3CDTF">2012-04-27T08:19:28Z</dcterms:created>
  <dcterms:modified xsi:type="dcterms:W3CDTF">2013-02-17T11:23:22Z</dcterms:modified>
</cp:coreProperties>
</file>