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8" r:id="rId3"/>
    <p:sldId id="261" r:id="rId4"/>
    <p:sldId id="263" r:id="rId5"/>
    <p:sldId id="264" r:id="rId6"/>
    <p:sldId id="259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k-SK"/>
            </a:p>
          </p:txBody>
        </p:sp>
      </p:grpSp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DF5E6-A883-4D02-85C0-C5EEECE1AA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2CB07-5D27-4A0F-AECC-48D51354E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52068-191A-47C5-A1C5-63DFCB046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0AAEC-7801-439C-8D43-6FAB8A12D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5D1D2-4B84-4950-8850-10872A7CA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9270B-9A93-49C2-A828-CA11284FDA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E3501-EC06-4939-B8CF-FA7693692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43A8-FC71-449C-BD4C-5C24EF605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19D75-3C8F-42AE-84DC-C2497EAC9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E07B6-D6C5-46F0-AE1C-FAC3630AF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C142-264C-49E4-BEC0-37700B23FC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D260765-74C8-42C7-AE4E-8D79452C74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sk-SK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http://journalism.nyu.edu/publishing/archives/ber/_wp/wp-content/assets/2007/11/eastereg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4276725" cy="2647951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sz="4000" b="1" dirty="0" smtClean="0">
                <a:latin typeface="+mn-lt"/>
              </a:rPr>
              <a:t>IMK48 </a:t>
            </a:r>
            <a:r>
              <a:rPr lang="sk-SK" sz="4000" b="1" dirty="0" smtClean="0">
                <a:latin typeface="+mn-lt"/>
              </a:rPr>
              <a:t>AV </a:t>
            </a:r>
            <a:r>
              <a:rPr lang="sk-SK" sz="4000" b="1" dirty="0" err="1" smtClean="0">
                <a:latin typeface="+mn-lt"/>
              </a:rPr>
              <a:t>seminář</a:t>
            </a:r>
            <a:r>
              <a:rPr lang="sk-SK" sz="4000" b="1" dirty="0" smtClean="0">
                <a:latin typeface="+mn-lt"/>
              </a:rPr>
              <a:t> - </a:t>
            </a:r>
            <a:r>
              <a:rPr lang="sk-SK" sz="4000" b="1" dirty="0" err="1" smtClean="0">
                <a:latin typeface="+mn-lt"/>
              </a:rPr>
              <a:t>Umění</a:t>
            </a:r>
            <a:r>
              <a:rPr lang="sk-SK" sz="4000" b="1" dirty="0" smtClean="0">
                <a:latin typeface="+mn-lt"/>
              </a:rPr>
              <a:t> nových médií II</a:t>
            </a:r>
            <a:endParaRPr lang="cs-CZ" sz="4000" dirty="0" smtClean="0"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429000"/>
            <a:ext cx="6656388" cy="1752600"/>
          </a:xfrm>
        </p:spPr>
        <p:txBody>
          <a:bodyPr/>
          <a:lstStyle/>
          <a:p>
            <a:pPr eaLnBrk="1" hangingPunct="1"/>
            <a:r>
              <a:rPr lang="cs-CZ" dirty="0" err="1" smtClean="0"/>
              <a:t>Jarný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r>
              <a:rPr lang="cs-CZ" dirty="0" smtClean="0"/>
              <a:t> 2013</a:t>
            </a:r>
          </a:p>
          <a:p>
            <a:pPr eaLnBrk="1" hangingPunct="1"/>
            <a:r>
              <a:rPr lang="cs-CZ" dirty="0" err="1" smtClean="0"/>
              <a:t>Podmienky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úspešné</a:t>
            </a:r>
            <a:r>
              <a:rPr lang="cs-CZ" dirty="0" smtClean="0"/>
              <a:t> </a:t>
            </a:r>
            <a:r>
              <a:rPr lang="cs-CZ" dirty="0" err="1" smtClean="0"/>
              <a:t>ukončenie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Ukončenie: Alternatíva č.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3200" dirty="0" smtClean="0"/>
              <a:t>Text na 5 normostrán (cca 9000 znakov), úprava podľa  „</a:t>
            </a:r>
            <a:r>
              <a:rPr lang="sk-SK" sz="3200" i="1" dirty="0" err="1" smtClean="0"/>
              <a:t>Pravidel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pro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psaní</a:t>
            </a:r>
            <a:r>
              <a:rPr lang="sk-SK" sz="3200" i="1" dirty="0" smtClean="0"/>
              <a:t> diplomových prací</a:t>
            </a:r>
            <a:r>
              <a:rPr lang="sk-SK" sz="3200" dirty="0" smtClean="0"/>
              <a:t>“ (viď stránky ÚHV).</a:t>
            </a:r>
          </a:p>
          <a:p>
            <a:pPr eaLnBrk="1" hangingPunct="1">
              <a:lnSpc>
                <a:spcPct val="80000"/>
              </a:lnSpc>
            </a:pPr>
            <a:r>
              <a:rPr lang="sk-SK" sz="3200" dirty="0" smtClean="0"/>
              <a:t>(citovanie, </a:t>
            </a:r>
            <a:r>
              <a:rPr lang="sk-SK" sz="3200" dirty="0" err="1" smtClean="0"/>
              <a:t>pozn.pod</a:t>
            </a:r>
            <a:r>
              <a:rPr lang="sk-SK" sz="3200" dirty="0" smtClean="0"/>
              <a:t> čiarou, </a:t>
            </a:r>
            <a:r>
              <a:rPr lang="sk-SK" sz="3200" dirty="0" err="1" smtClean="0"/>
              <a:t>biblio.zdroje</a:t>
            </a:r>
            <a:r>
              <a:rPr lang="sk-SK" sz="3200" dirty="0" smtClean="0"/>
              <a:t>…) </a:t>
            </a:r>
          </a:p>
          <a:p>
            <a:pPr eaLnBrk="1" hangingPunct="1">
              <a:lnSpc>
                <a:spcPct val="80000"/>
              </a:lnSpc>
            </a:pPr>
            <a:endParaRPr lang="sk-SK" sz="800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43099"/>
            <a:ext cx="8363272" cy="5510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b="1" dirty="0" smtClean="0"/>
              <a:t>Témy záverečných prác</a:t>
            </a:r>
            <a:r>
              <a:rPr lang="sk-SK" dirty="0" smtClean="0"/>
              <a:t>:</a:t>
            </a:r>
          </a:p>
          <a:p>
            <a:pPr eaLnBrk="1" hangingPunct="1">
              <a:lnSpc>
                <a:spcPct val="80000"/>
              </a:lnSpc>
            </a:pPr>
            <a:endParaRPr lang="sk-SK" dirty="0" smtClean="0"/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1.Posthumanistické aspekty robotického umenia  a </a:t>
            </a:r>
            <a:r>
              <a:rPr lang="sk-SK" sz="2400" dirty="0" err="1" smtClean="0">
                <a:solidFill>
                  <a:schemeClr val="tx2"/>
                </a:solidFill>
              </a:rPr>
              <a:t>performativita</a:t>
            </a:r>
            <a:r>
              <a:rPr lang="sk-SK" sz="2400" dirty="0" smtClean="0">
                <a:solidFill>
                  <a:schemeClr val="tx2"/>
                </a:solidFill>
              </a:rPr>
              <a:t> stroja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2. Porovnávacia štúdia (2 diela podľa výberu študenta / treba konzultovať s vyučujúcim)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3.Hybridné procesy medzi umením a životom (napr. </a:t>
            </a:r>
            <a:r>
              <a:rPr lang="sk-SK" sz="2400" dirty="0" err="1" smtClean="0">
                <a:solidFill>
                  <a:schemeClr val="tx2"/>
                </a:solidFill>
              </a:rPr>
              <a:t>Stelarc</a:t>
            </a:r>
            <a:r>
              <a:rPr lang="sk-SK" sz="2400" dirty="0" smtClean="0">
                <a:solidFill>
                  <a:schemeClr val="tx2"/>
                </a:solidFill>
              </a:rPr>
              <a:t> alebo iní..)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4.Dadaistické stratégie a </a:t>
            </a:r>
            <a:r>
              <a:rPr lang="sk-SK" sz="2400" dirty="0" err="1" smtClean="0">
                <a:solidFill>
                  <a:schemeClr val="tx2"/>
                </a:solidFill>
              </a:rPr>
              <a:t>fluxovské</a:t>
            </a:r>
            <a:r>
              <a:rPr lang="sk-SK" sz="2400" dirty="0" smtClean="0">
                <a:solidFill>
                  <a:schemeClr val="tx2"/>
                </a:solidFill>
              </a:rPr>
              <a:t> vplyvy objavujúce sa v </a:t>
            </a:r>
            <a:r>
              <a:rPr lang="sk-SK" sz="2400" dirty="0" err="1" smtClean="0">
                <a:solidFill>
                  <a:schemeClr val="tx2"/>
                </a:solidFill>
              </a:rPr>
              <a:t>NewMediaArt</a:t>
            </a:r>
            <a:endParaRPr lang="sk-SK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5.Postdigitálne tendencie v súčasnej počítačovej  hudbe alebo „Od </a:t>
            </a:r>
            <a:r>
              <a:rPr lang="sk-SK" sz="2400" dirty="0" err="1" smtClean="0">
                <a:solidFill>
                  <a:schemeClr val="tx2"/>
                </a:solidFill>
              </a:rPr>
              <a:t>Cagea</a:t>
            </a:r>
            <a:r>
              <a:rPr lang="sk-SK" sz="2400" dirty="0" smtClean="0">
                <a:solidFill>
                  <a:schemeClr val="tx2"/>
                </a:solidFill>
              </a:rPr>
              <a:t> ku </a:t>
            </a:r>
            <a:r>
              <a:rPr lang="sk-SK" sz="2400" dirty="0" err="1" smtClean="0">
                <a:solidFill>
                  <a:schemeClr val="tx2"/>
                </a:solidFill>
              </a:rPr>
              <a:t>glitchu</a:t>
            </a:r>
            <a:r>
              <a:rPr lang="sk-SK" sz="2400" dirty="0" smtClean="0">
                <a:solidFill>
                  <a:schemeClr val="tx2"/>
                </a:solidFill>
              </a:rPr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6.Hackerské hnutie (počiatky, vplyvy, súčasnosť..)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7.Bioart: živé umenie</a:t>
            </a:r>
          </a:p>
          <a:p>
            <a:pPr eaLnBrk="1" hangingPunct="1">
              <a:lnSpc>
                <a:spcPct val="80000"/>
              </a:lnSpc>
            </a:pPr>
            <a:r>
              <a:rPr lang="sk-SK" sz="2400" dirty="0" smtClean="0">
                <a:solidFill>
                  <a:schemeClr val="tx2"/>
                </a:solidFill>
              </a:rPr>
              <a:t>8. Iná téma po dohode s vyučujúcim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Alternatíva č.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r>
              <a:rPr lang="sk-SK" dirty="0" smtClean="0"/>
              <a:t>Prezentácia (10-15 min.), ktorú </a:t>
            </a:r>
            <a:r>
              <a:rPr lang="sk-SK" dirty="0" err="1" smtClean="0"/>
              <a:t>odprezentujete</a:t>
            </a:r>
            <a:r>
              <a:rPr lang="sk-SK" dirty="0" smtClean="0"/>
              <a:t> pred publikom- študentmi</a:t>
            </a:r>
          </a:p>
          <a:p>
            <a:r>
              <a:rPr lang="sk-SK" dirty="0" smtClean="0"/>
              <a:t>Téma: výstava/festival/konferencia súvisiaca s NM, analýza diela NM)</a:t>
            </a:r>
            <a:endParaRPr lang="sk-SK" i="1" dirty="0" smtClean="0"/>
          </a:p>
          <a:p>
            <a:r>
              <a:rPr lang="sk-SK" dirty="0" smtClean="0"/>
              <a:t>(použite </a:t>
            </a:r>
            <a:r>
              <a:rPr lang="sk-SK" dirty="0" err="1" smtClean="0"/>
              <a:t>ppt</a:t>
            </a:r>
            <a:r>
              <a:rPr lang="sk-SK" dirty="0" smtClean="0"/>
              <a:t>, </a:t>
            </a:r>
            <a:r>
              <a:rPr lang="sk-SK" dirty="0" err="1" smtClean="0"/>
              <a:t>prezi</a:t>
            </a:r>
            <a:r>
              <a:rPr lang="sk-SK" dirty="0" smtClean="0"/>
              <a:t>- aby to bolo pre publikum atraktívne...)</a:t>
            </a:r>
          </a:p>
          <a:p>
            <a:r>
              <a:rPr lang="sk-SK" dirty="0" smtClean="0"/>
              <a:t>Z časového hľadiska na </a:t>
            </a:r>
            <a:r>
              <a:rPr lang="sk-SK" dirty="0" smtClean="0"/>
              <a:t>každom seminári </a:t>
            </a:r>
            <a:r>
              <a:rPr lang="sk-SK" dirty="0" smtClean="0"/>
              <a:t>môže </a:t>
            </a:r>
            <a:r>
              <a:rPr lang="sk-SK" dirty="0" smtClean="0"/>
              <a:t>takto vystúpiť </a:t>
            </a:r>
            <a:r>
              <a:rPr lang="sk-SK" dirty="0" smtClean="0"/>
              <a:t>1 študent</a:t>
            </a:r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Termíny odovzdania: </a:t>
            </a:r>
            <a:r>
              <a:rPr lang="sk-SK" b="1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b="1" dirty="0" smtClean="0"/>
              <a:t>1. riadny termín:        19.5.2013 </a:t>
            </a:r>
          </a:p>
          <a:p>
            <a:pPr eaLnBrk="1" hangingPunct="1">
              <a:lnSpc>
                <a:spcPct val="80000"/>
              </a:lnSpc>
            </a:pPr>
            <a:r>
              <a:rPr lang="sk-SK" b="1" dirty="0" smtClean="0"/>
              <a:t>2. riadny a opravný: </a:t>
            </a:r>
            <a:r>
              <a:rPr lang="sk-SK" dirty="0" smtClean="0"/>
              <a:t> </a:t>
            </a:r>
            <a:r>
              <a:rPr lang="sk-SK" b="1" dirty="0" smtClean="0"/>
              <a:t>14.6.2013</a:t>
            </a:r>
          </a:p>
          <a:p>
            <a:pPr eaLnBrk="1" hangingPunct="1">
              <a:lnSpc>
                <a:spcPct val="80000"/>
              </a:lnSpc>
            </a:pPr>
            <a:endParaRPr lang="sk-SK" sz="800" b="1" dirty="0" smtClean="0"/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Termíny sú </a:t>
            </a:r>
            <a:r>
              <a:rPr lang="sk-SK" dirty="0" err="1" smtClean="0"/>
              <a:t>zaväzné</a:t>
            </a:r>
            <a:endParaRPr lang="sk-SK" dirty="0" smtClean="0"/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Vkladať do príslušnej ODEVZDÁVARNY,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nie do mailu. </a:t>
            </a:r>
          </a:p>
          <a:p>
            <a:pPr eaLnBrk="1" hangingPunct="1">
              <a:lnSpc>
                <a:spcPct val="80000"/>
              </a:lnSpc>
            </a:pPr>
            <a:r>
              <a:rPr lang="sk-SK" dirty="0" smtClean="0"/>
              <a:t>Oneskorenie = </a:t>
            </a:r>
            <a:r>
              <a:rPr lang="sk-SK" dirty="0" err="1" smtClean="0"/>
              <a:t>fail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k-SK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z="2000" dirty="0" smtClean="0"/>
              <a:t>V práci sa zamerajte vo vyváženom pomere zhodnoteniu umeleckých projektov alebo stratégií ale aj </a:t>
            </a:r>
            <a:r>
              <a:rPr lang="sk-SK" sz="2000" b="1" u="sng" dirty="0" smtClean="0"/>
              <a:t>vášmu kritickému postoju</a:t>
            </a:r>
            <a:r>
              <a:rPr lang="sk-SK" sz="2000" dirty="0" smtClean="0"/>
              <a:t> k danej problematike.</a:t>
            </a:r>
          </a:p>
          <a:p>
            <a:pPr eaLnBrk="1" hangingPunct="1"/>
            <a:endParaRPr lang="sk-SK" sz="2000" dirty="0" smtClean="0"/>
          </a:p>
          <a:p>
            <a:pPr eaLnBrk="1" hangingPunct="1"/>
            <a:r>
              <a:rPr lang="sk-SK" sz="2000" dirty="0" smtClean="0"/>
              <a:t>Do úvahy sa berú vaše odborné znalosti problematiky ale zároveň aj schopnosť posúdiť, zhodnotiť diela/projekty/prístupy, prípadne schopnosť vytknúť ich nedostatky, ktoré doložíte vhodnými argumentmi…</a:t>
            </a:r>
          </a:p>
          <a:p>
            <a:pPr eaLnBrk="1" hangingPunct="1"/>
            <a:endParaRPr lang="sk-SK" sz="2000" dirty="0" smtClean="0"/>
          </a:p>
          <a:p>
            <a:pPr eaLnBrk="1" hangingPunct="1"/>
            <a:r>
              <a:rPr lang="sk-SK" sz="2000" dirty="0" smtClean="0"/>
              <a:t>Ak neviete, nie ste si istí, konzultujte, píšte mail.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82</TotalTime>
  <Words>276</Words>
  <Application>Microsoft Office PowerPoint</Application>
  <PresentationFormat>Prezentácia na obrazovke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Level</vt:lpstr>
      <vt:lpstr>IMK48 AV seminář - Umění nových médií II</vt:lpstr>
      <vt:lpstr>Ukončenie: Alternatíva č. 1</vt:lpstr>
      <vt:lpstr>Snímka 3</vt:lpstr>
      <vt:lpstr>Alternatíva č. 2</vt:lpstr>
      <vt:lpstr>Termíny odovzdania:  </vt:lpstr>
      <vt:lpstr>Snímka 6</vt:lpstr>
    </vt:vector>
  </TitlesOfParts>
  <Company>CPS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 Seminár</dc:title>
  <dc:creator>180916</dc:creator>
  <cp:lastModifiedBy>Evilsister</cp:lastModifiedBy>
  <cp:revision>12</cp:revision>
  <dcterms:created xsi:type="dcterms:W3CDTF">2012-04-27T08:19:28Z</dcterms:created>
  <dcterms:modified xsi:type="dcterms:W3CDTF">2013-02-17T11:29:49Z</dcterms:modified>
</cp:coreProperties>
</file>