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4" r:id="rId4"/>
    <p:sldId id="265" r:id="rId5"/>
    <p:sldId id="258" r:id="rId6"/>
    <p:sldId id="266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按一下以編輯母片副標題樣式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5FA5EE88-622A-4545-8D6A-E9F2544F3EDD}" type="datetimeFigureOut">
              <a:rPr lang="zh-TW" altLang="en-US" smtClean="0"/>
              <a:t>2013/4/22</a:t>
            </a:fld>
            <a:endParaRPr lang="zh-TW" alt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4E1C7BA9-224D-4A1C-94A4-251E716B7E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FA5EE88-622A-4545-8D6A-E9F2544F3EDD}" type="datetimeFigureOut">
              <a:rPr lang="zh-TW" altLang="en-US" smtClean="0"/>
              <a:t>2013/4/22</a:t>
            </a:fld>
            <a:endParaRPr lang="zh-TW" alt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E1C7BA9-224D-4A1C-94A4-251E716B7E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FA5EE88-622A-4545-8D6A-E9F2544F3EDD}" type="datetimeFigureOut">
              <a:rPr lang="zh-TW" altLang="en-US" smtClean="0"/>
              <a:t>2013/4/22</a:t>
            </a:fld>
            <a:endParaRPr lang="zh-TW" alt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E1C7BA9-224D-4A1C-94A4-251E716B7E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按一下以編輯母片副標題樣式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E88-622A-4545-8D6A-E9F2544F3EDD}" type="datetimeFigureOut">
              <a:rPr lang="zh-TW" altLang="en-US" smtClean="0"/>
              <a:t>2013/4/22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BA9-224D-4A1C-94A4-251E716B7E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E88-622A-4545-8D6A-E9F2544F3EDD}" type="datetimeFigureOut">
              <a:rPr lang="zh-TW" altLang="en-US" smtClean="0"/>
              <a:t>2013/4/22</a:t>
            </a:fld>
            <a:endParaRPr lang="zh-TW" alt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BA9-224D-4A1C-94A4-251E716B7E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FA5EE88-622A-4545-8D6A-E9F2544F3EDD}" type="datetimeFigureOut">
              <a:rPr lang="zh-TW" altLang="en-US" smtClean="0"/>
              <a:t>2013/4/22</a:t>
            </a:fld>
            <a:endParaRPr lang="zh-TW" alt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4E1C7BA9-224D-4A1C-94A4-251E716B7E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FA5EE88-622A-4545-8D6A-E9F2544F3EDD}" type="datetimeFigureOut">
              <a:rPr lang="zh-TW" altLang="en-US" smtClean="0"/>
              <a:t>2013/4/22</a:t>
            </a:fld>
            <a:endParaRPr lang="zh-TW" alt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E1C7BA9-224D-4A1C-94A4-251E716B7E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FA5EE88-622A-4545-8D6A-E9F2544F3EDD}" type="datetimeFigureOut">
              <a:rPr lang="zh-TW" altLang="en-US" smtClean="0"/>
              <a:t>2013/4/22</a:t>
            </a:fld>
            <a:endParaRPr lang="zh-TW" alt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E1C7BA9-224D-4A1C-94A4-251E716B7E10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E88-622A-4545-8D6A-E9F2544F3EDD}" type="datetimeFigureOut">
              <a:rPr lang="zh-TW" altLang="en-US" smtClean="0"/>
              <a:t>2013/4/22</a:t>
            </a:fld>
            <a:endParaRPr lang="zh-TW" alt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BA9-224D-4A1C-94A4-251E716B7E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E88-622A-4545-8D6A-E9F2544F3EDD}" type="datetimeFigureOut">
              <a:rPr lang="zh-TW" altLang="en-US" smtClean="0"/>
              <a:t>2013/4/22</a:t>
            </a:fld>
            <a:endParaRPr lang="zh-TW" alt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BA9-224D-4A1C-94A4-251E716B7E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FA5EE88-622A-4545-8D6A-E9F2544F3EDD}" type="datetimeFigureOut">
              <a:rPr lang="zh-TW" altLang="en-US" smtClean="0"/>
              <a:t>2013/4/22</a:t>
            </a:fld>
            <a:endParaRPr lang="zh-TW" alt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E1C7BA9-224D-4A1C-94A4-251E716B7E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FA5EE88-622A-4545-8D6A-E9F2544F3EDD}" type="datetimeFigureOut">
              <a:rPr lang="zh-TW" altLang="en-US" smtClean="0"/>
              <a:t>2013/4/22</a:t>
            </a:fld>
            <a:endParaRPr lang="zh-TW" alt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E1C7BA9-224D-4A1C-94A4-251E716B7E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TW" altLang="en-US" smtClean="0"/>
              <a:t>按一下圖示以新增圖片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5FA5EE88-622A-4545-8D6A-E9F2544F3EDD}" type="datetimeFigureOut">
              <a:rPr lang="zh-TW" altLang="en-US" smtClean="0"/>
              <a:t>2013/4/22</a:t>
            </a:fld>
            <a:endParaRPr lang="zh-TW" alt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4E1C7BA9-224D-4A1C-94A4-251E716B7E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L9 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教师：陈芊卉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10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移民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844824"/>
            <a:ext cx="8248708" cy="44291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TW" sz="14400" dirty="0" smtClean="0"/>
          </a:p>
          <a:p>
            <a:r>
              <a:rPr lang="zh-TW" altLang="en-US" sz="14400" dirty="0" smtClean="0"/>
              <a:t>「移民专家表示，葡萄牙可能会成为中国富人的下一个欧洲热门移民国家。他说，葡萄牙的要求并不难，投资者每年只需在葡萄牙居住七天就可以保留签证，而且不需要参加语言考试就可以取得居民身分。」</a:t>
            </a:r>
            <a:endParaRPr lang="zh-TW" altLang="en-US" sz="14400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全文</a:t>
            </a:r>
            <a:r>
              <a:rPr lang="zh-TW" altLang="en-US" dirty="0"/>
              <a:t>網址</a:t>
            </a:r>
            <a:r>
              <a:rPr lang="en-US" altLang="zh-TW" dirty="0"/>
              <a:t>: </a:t>
            </a:r>
            <a:r>
              <a:rPr lang="zh-TW" altLang="en-US" dirty="0"/>
              <a:t>葡萄牙 中國有錢人移民新樂園 </a:t>
            </a:r>
            <a:r>
              <a:rPr lang="en-US" altLang="zh-TW" dirty="0"/>
              <a:t>| </a:t>
            </a:r>
            <a:r>
              <a:rPr lang="zh-TW" altLang="en-US" dirty="0"/>
              <a:t>兩岸經貿 </a:t>
            </a:r>
            <a:r>
              <a:rPr lang="en-US" altLang="zh-TW" dirty="0"/>
              <a:t>| </a:t>
            </a:r>
            <a:r>
              <a:rPr lang="zh-TW" altLang="en-US" dirty="0"/>
              <a:t>兩岸台商 </a:t>
            </a:r>
            <a:r>
              <a:rPr lang="en-US" altLang="zh-TW" dirty="0"/>
              <a:t>| </a:t>
            </a:r>
            <a:r>
              <a:rPr lang="zh-TW" altLang="en-US" dirty="0" smtClean="0"/>
              <a:t>聯合新聞網</a:t>
            </a:r>
            <a:r>
              <a:rPr lang="en-US" altLang="zh-TW" dirty="0" smtClean="0"/>
              <a:t>http</a:t>
            </a:r>
            <a:r>
              <a:rPr lang="en-US" altLang="zh-TW" dirty="0"/>
              <a:t>://udn.com/NEWS/MAINLAND/MAI3/7845126.shtml#ixzz2R8mLTawq </a:t>
            </a:r>
          </a:p>
          <a:p>
            <a:pPr marL="0" indent="0">
              <a:buNone/>
            </a:pP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7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教育水平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6696" y="1556792"/>
            <a:ext cx="8248708" cy="518457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幼儿园</a:t>
            </a:r>
            <a:endParaRPr lang="en-US" altLang="zh-TW" dirty="0" smtClean="0"/>
          </a:p>
          <a:p>
            <a:r>
              <a:rPr lang="zh-TW" altLang="en-US" dirty="0"/>
              <a:t>小</a:t>
            </a:r>
            <a:r>
              <a:rPr lang="zh-TW" altLang="en-US" dirty="0" smtClean="0"/>
              <a:t>学</a:t>
            </a:r>
            <a:endParaRPr lang="en-US" altLang="zh-TW" dirty="0" smtClean="0"/>
          </a:p>
          <a:p>
            <a:r>
              <a:rPr lang="zh-TW" altLang="en-US" dirty="0"/>
              <a:t>中</a:t>
            </a:r>
            <a:r>
              <a:rPr lang="zh-TW" altLang="en-US" dirty="0" smtClean="0"/>
              <a:t>学</a:t>
            </a:r>
            <a:endParaRPr lang="en-US" altLang="zh-TW" dirty="0" smtClean="0"/>
          </a:p>
          <a:p>
            <a:r>
              <a:rPr lang="zh-TW" altLang="en-US" dirty="0"/>
              <a:t>大</a:t>
            </a:r>
            <a:r>
              <a:rPr lang="zh-TW" altLang="en-US" dirty="0" smtClean="0"/>
              <a:t>学─大学生</a:t>
            </a:r>
            <a:endParaRPr lang="en-US" altLang="zh-TW" dirty="0" smtClean="0"/>
          </a:p>
          <a:p>
            <a:r>
              <a:rPr lang="zh-TW" altLang="en-US" dirty="0" smtClean="0"/>
              <a:t>研究院</a:t>
            </a:r>
            <a:r>
              <a:rPr lang="en-US" altLang="zh-TW" dirty="0" smtClean="0"/>
              <a:t>(</a:t>
            </a:r>
            <a:r>
              <a:rPr lang="zh-TW" altLang="en-US" dirty="0" smtClean="0"/>
              <a:t>所</a:t>
            </a:r>
            <a:r>
              <a:rPr lang="en-US" altLang="zh-TW" dirty="0" smtClean="0"/>
              <a:t>)</a:t>
            </a:r>
            <a:r>
              <a:rPr lang="zh-TW" altLang="en-US" dirty="0" smtClean="0"/>
              <a:t>─研究生</a:t>
            </a:r>
            <a:endParaRPr lang="en-US" altLang="zh-TW" dirty="0" smtClean="0"/>
          </a:p>
          <a:p>
            <a:r>
              <a:rPr lang="zh-TW" altLang="en-US" dirty="0"/>
              <a:t>博士</a:t>
            </a:r>
            <a:r>
              <a:rPr lang="zh-TW" altLang="en-US" dirty="0" smtClean="0"/>
              <a:t>班─</a:t>
            </a:r>
            <a:r>
              <a:rPr lang="zh-TW" altLang="en-US" dirty="0"/>
              <a:t>博士</a:t>
            </a:r>
            <a:r>
              <a:rPr lang="zh-TW" altLang="en-US" dirty="0" smtClean="0"/>
              <a:t>生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172064" cy="237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3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901479" cy="34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20688"/>
            <a:ext cx="4473650" cy="297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4562"/>
            <a:ext cx="3744416" cy="249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11130"/>
            <a:ext cx="3713560" cy="278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7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6295" y="34178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望子成龙，望女成凤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431692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94936"/>
            <a:ext cx="2736304" cy="450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59" y="1594936"/>
            <a:ext cx="3744415" cy="46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94936"/>
            <a:ext cx="2994025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6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zh-TW" altLang="en-US" dirty="0"/>
              <a:t>望子成龙的</a:t>
            </a:r>
            <a:r>
              <a:rPr lang="zh-TW" altLang="en-US" dirty="0" smtClean="0"/>
              <a:t>故事</a:t>
            </a:r>
            <a:r>
              <a:rPr lang="en-US" altLang="zh-TW" dirty="0" smtClean="0"/>
              <a:t>….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55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小河佈景主題</Template>
  <TotalTime>238</TotalTime>
  <Words>138</Words>
  <Application>Microsoft Office PowerPoint</Application>
  <PresentationFormat>如螢幕大小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Brooklet</vt:lpstr>
      <vt:lpstr>L9 教育</vt:lpstr>
      <vt:lpstr>移民</vt:lpstr>
      <vt:lpstr>教育水平</vt:lpstr>
      <vt:lpstr>PowerPoint 簡報</vt:lpstr>
      <vt:lpstr>望子成龙，望女成凤</vt:lpstr>
      <vt:lpstr>望子成龙的故事….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L9 教育</dc:title>
  <dc:creator>Lily C</dc:creator>
  <cp:lastModifiedBy>Lily C</cp:lastModifiedBy>
  <cp:revision>14</cp:revision>
  <dcterms:created xsi:type="dcterms:W3CDTF">2013-04-17T07:55:45Z</dcterms:created>
  <dcterms:modified xsi:type="dcterms:W3CDTF">2013-04-21T22:57:10Z</dcterms:modified>
</cp:coreProperties>
</file>