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4D270-4A7C-4FDD-95BB-7503B7433DB8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D43D6-B4AB-482E-A0DB-1582D5A75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39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jīn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róng</a:t>
            </a:r>
            <a:endParaRPr lang="en-US" altLang="zh-TW" dirty="0" smtClean="0"/>
          </a:p>
          <a:p>
            <a:r>
              <a:rPr lang="en-US" altLang="zh-TW" dirty="0" err="1" smtClean="0"/>
              <a:t>shè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huì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43D6-B4AB-482E-A0DB-1582D5A75A5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760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3987F4B0-4B8C-44E0-A834-695288CF6BF7}" type="datetimeFigureOut">
              <a:rPr lang="zh-TW" altLang="en-US" smtClean="0"/>
              <a:t>2013/3/7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BD91CB5-E8AE-4ACD-A887-45226E148C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第五</a:t>
            </a:r>
            <a:r>
              <a:rPr lang="zh-TW" altLang="en-US" dirty="0" smtClean="0"/>
              <a:t>课 选课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教师：陈芊卉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8840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肯定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1) (</a:t>
            </a:r>
            <a:r>
              <a:rPr lang="en-US" altLang="zh-TW" dirty="0" err="1" smtClean="0">
                <a:solidFill>
                  <a:srgbClr val="FF0000"/>
                </a:solidFill>
              </a:rPr>
              <a:t>Adj</a:t>
            </a:r>
            <a:r>
              <a:rPr lang="en-US" altLang="zh-TW" dirty="0" smtClean="0">
                <a:solidFill>
                  <a:srgbClr val="FF0000"/>
                </a:solidFill>
              </a:rPr>
              <a:t>) definitely</a:t>
            </a:r>
          </a:p>
          <a:p>
            <a:pPr marL="0" indent="0">
              <a:buNone/>
            </a:pPr>
            <a:r>
              <a:rPr lang="en-US" altLang="zh-TW" dirty="0" smtClean="0"/>
              <a:t>A: </a:t>
            </a:r>
            <a:r>
              <a:rPr lang="zh-TW" altLang="en-US" dirty="0" smtClean="0"/>
              <a:t>你</a:t>
            </a:r>
            <a:r>
              <a:rPr lang="zh-TW" altLang="en-US" dirty="0"/>
              <a:t>要学什</a:t>
            </a:r>
            <a:r>
              <a:rPr lang="zh-TW" altLang="en-US" dirty="0" smtClean="0"/>
              <a:t>么？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B: </a:t>
            </a:r>
            <a:r>
              <a:rPr lang="zh-TW" altLang="en-US" dirty="0" smtClean="0"/>
              <a:t>我</a:t>
            </a:r>
            <a:r>
              <a:rPr lang="zh-TW" altLang="en-US" u="sng" dirty="0" smtClean="0"/>
              <a:t>肯定</a:t>
            </a:r>
            <a:r>
              <a:rPr lang="zh-TW" altLang="en-US" dirty="0" smtClean="0"/>
              <a:t>要选中文。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＝我</a:t>
            </a:r>
            <a:r>
              <a:rPr lang="zh-TW" altLang="en-US" u="sng" dirty="0" smtClean="0"/>
              <a:t>一定</a:t>
            </a:r>
            <a:r>
              <a:rPr lang="zh-TW" altLang="en-US" dirty="0" smtClean="0"/>
              <a:t>要选中文。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2) To be sure with </a:t>
            </a:r>
            <a:r>
              <a:rPr lang="en-US" altLang="zh-TW" dirty="0" err="1" smtClean="0">
                <a:solidFill>
                  <a:srgbClr val="FF0000"/>
                </a:solidFill>
              </a:rPr>
              <a:t>sth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你</a:t>
            </a:r>
            <a:r>
              <a:rPr lang="zh-TW" altLang="en-US" u="sng" dirty="0" smtClean="0"/>
              <a:t>肯定</a:t>
            </a:r>
            <a:r>
              <a:rPr lang="zh-TW" altLang="en-US" dirty="0" smtClean="0"/>
              <a:t>这个东西是你的吗？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= </a:t>
            </a:r>
            <a:r>
              <a:rPr lang="zh-TW" altLang="en-US" u="sng" dirty="0" smtClean="0"/>
              <a:t>确定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1653027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决</a:t>
            </a:r>
            <a:r>
              <a:rPr lang="zh-TW" altLang="en-US" dirty="0" smtClean="0"/>
              <a:t>定 （</a:t>
            </a:r>
            <a:r>
              <a:rPr lang="en-US" altLang="zh-TW" dirty="0" smtClean="0"/>
              <a:t>to decide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服务员： 你们要点餐了吗？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客人： 我们还在</a:t>
            </a:r>
            <a:r>
              <a:rPr lang="zh-TW" altLang="en-US" b="1" dirty="0" smtClean="0"/>
              <a:t>决定</a:t>
            </a:r>
            <a:r>
              <a:rPr lang="en-US" altLang="zh-TW" dirty="0" smtClean="0"/>
              <a:t>/</a:t>
            </a:r>
            <a:r>
              <a:rPr lang="zh-TW" altLang="en-US" dirty="0" smtClean="0"/>
              <a:t>看</a:t>
            </a:r>
            <a:r>
              <a:rPr lang="en-US" altLang="zh-TW" dirty="0" smtClean="0"/>
              <a:t>…</a:t>
            </a:r>
          </a:p>
          <a:p>
            <a:pPr marL="0" indent="0">
              <a:buNone/>
            </a:pPr>
            <a:r>
              <a:rPr lang="zh-TW" altLang="en-US" dirty="0" smtClean="0"/>
              <a:t>服务员：等你确定的时候再告诉我好吗？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春天要来</a:t>
            </a:r>
            <a:r>
              <a:rPr lang="zh-TW" altLang="en-US" dirty="0" smtClean="0"/>
              <a:t>了，我决定要开始减肥。</a:t>
            </a:r>
            <a:endParaRPr lang="en-US" altLang="zh-TW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8995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当你跟你的朋友吵架的时候，你怎么解决？</a:t>
            </a:r>
            <a:endParaRPr lang="en-US" altLang="zh-TW" dirty="0" smtClean="0"/>
          </a:p>
          <a:p>
            <a:r>
              <a:rPr lang="zh-TW" altLang="en-US" dirty="0" smtClean="0"/>
              <a:t>当你一个人在餐厅吃完饭以后，才发现你身上只有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块，但是帐单是</a:t>
            </a:r>
            <a:r>
              <a:rPr lang="en-US" altLang="zh-TW" dirty="0" smtClean="0"/>
              <a:t>150</a:t>
            </a:r>
            <a:r>
              <a:rPr lang="zh-TW" altLang="en-US" dirty="0" smtClean="0"/>
              <a:t>块，你怎么解决？</a:t>
            </a:r>
            <a:endParaRPr lang="en-US" altLang="zh-TW" dirty="0" smtClean="0"/>
          </a:p>
          <a:p>
            <a:r>
              <a:rPr lang="zh-TW" altLang="en-US" dirty="0"/>
              <a:t>当你发现你的</a:t>
            </a:r>
            <a:r>
              <a:rPr lang="zh-TW" altLang="en-US" dirty="0" smtClean="0"/>
              <a:t>男朋友</a:t>
            </a:r>
            <a:r>
              <a:rPr lang="en-US" altLang="zh-TW" dirty="0" smtClean="0"/>
              <a:t>/</a:t>
            </a:r>
            <a:r>
              <a:rPr lang="zh-TW" altLang="en-US" dirty="0" smtClean="0"/>
              <a:t>女朋友喜欢其他的女生</a:t>
            </a:r>
            <a:r>
              <a:rPr lang="en-US" altLang="zh-TW" dirty="0" smtClean="0"/>
              <a:t>/</a:t>
            </a:r>
            <a:r>
              <a:rPr lang="zh-TW" altLang="en-US" dirty="0" smtClean="0"/>
              <a:t>男生，</a:t>
            </a:r>
            <a:r>
              <a:rPr lang="zh-TW" altLang="en-US" dirty="0"/>
              <a:t>你怎么解</a:t>
            </a:r>
            <a:r>
              <a:rPr lang="zh-TW" altLang="en-US" dirty="0" smtClean="0"/>
              <a:t>决？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93907"/>
            <a:ext cx="2502024" cy="216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218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文章</a:t>
            </a:r>
            <a:endParaRPr lang="en-US" altLang="zh-TW" dirty="0" smtClean="0"/>
          </a:p>
          <a:p>
            <a:r>
              <a:rPr lang="zh-TW" altLang="en-US" dirty="0"/>
              <a:t>文</a:t>
            </a:r>
            <a:r>
              <a:rPr lang="zh-TW" altLang="en-US" dirty="0" smtClean="0"/>
              <a:t>学</a:t>
            </a:r>
            <a:endParaRPr lang="en-US" altLang="zh-TW" dirty="0" smtClean="0"/>
          </a:p>
          <a:p>
            <a:r>
              <a:rPr lang="zh-TW" altLang="en-US" dirty="0" smtClean="0"/>
              <a:t>文字</a:t>
            </a:r>
            <a:endParaRPr lang="en-US" altLang="zh-TW" dirty="0" smtClean="0"/>
          </a:p>
          <a:p>
            <a:r>
              <a:rPr lang="zh-TW" altLang="en-US" dirty="0"/>
              <a:t>文法＝语法</a:t>
            </a:r>
            <a:endParaRPr lang="en-US" altLang="zh-TW" dirty="0"/>
          </a:p>
          <a:p>
            <a:r>
              <a:rPr lang="zh-TW" altLang="en-US" dirty="0" smtClean="0"/>
              <a:t>文具</a:t>
            </a:r>
            <a:endParaRPr lang="en-US" altLang="zh-TW" dirty="0" smtClean="0"/>
          </a:p>
          <a:p>
            <a:r>
              <a:rPr lang="zh-TW" altLang="en-US" dirty="0" smtClean="0"/>
              <a:t>文件</a:t>
            </a:r>
            <a:endParaRPr lang="en-US" altLang="zh-TW" dirty="0" smtClean="0"/>
          </a:p>
          <a:p>
            <a:r>
              <a:rPr lang="zh-TW" altLang="en-US" dirty="0" smtClean="0"/>
              <a:t>文</a:t>
            </a:r>
            <a:r>
              <a:rPr lang="zh-TW" altLang="en-US" dirty="0"/>
              <a:t>笔</a:t>
            </a:r>
            <a:r>
              <a:rPr lang="en-US" altLang="zh-TW" dirty="0"/>
              <a:t>/</a:t>
            </a:r>
            <a:r>
              <a:rPr lang="zh-TW" altLang="en-US" dirty="0"/>
              <a:t>文采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0371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将来 </a:t>
            </a:r>
            <a:r>
              <a:rPr lang="en-US" altLang="zh-TW" dirty="0" smtClean="0"/>
              <a:t>VS </a:t>
            </a:r>
            <a:r>
              <a:rPr lang="zh-TW" altLang="en-US" dirty="0" smtClean="0"/>
              <a:t>未来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毕业以后，你将来要做什么工作？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我要</a:t>
            </a:r>
            <a:r>
              <a:rPr lang="zh-TW" altLang="en-US" dirty="0" smtClean="0"/>
              <a:t>做</a:t>
            </a:r>
            <a:r>
              <a:rPr lang="en-US" altLang="zh-TW" dirty="0" smtClean="0"/>
              <a:t>___</a:t>
            </a:r>
            <a:r>
              <a:rPr lang="zh-TW" altLang="en-US" dirty="0" smtClean="0"/>
              <a:t>总统</a:t>
            </a:r>
            <a:r>
              <a:rPr lang="en-US" altLang="zh-TW" dirty="0" smtClean="0"/>
              <a:t>______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在不久的将来，我会去中国</a:t>
            </a:r>
            <a:r>
              <a:rPr lang="en-US" altLang="zh-TW" dirty="0" smtClean="0"/>
              <a:t>/</a:t>
            </a:r>
            <a:r>
              <a:rPr lang="zh-TW" altLang="en-US" dirty="0" smtClean="0"/>
              <a:t>台湾留学。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0385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赚钱、省钱、省下来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赚钱容不容易？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你是个很喜欢赚钱的人吗？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如果有一个小时可以休息或是工作赚钱，你选哪一个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省钱容不容易？你怎么把钱省下来？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72497"/>
            <a:ext cx="187220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6752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申请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申请～证</a:t>
            </a:r>
            <a:r>
              <a:rPr lang="zh-TW" altLang="en-US" dirty="0" smtClean="0"/>
              <a:t>明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申请签证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申请学生证</a:t>
            </a:r>
            <a:endParaRPr lang="en-US" altLang="zh-TW" dirty="0"/>
          </a:p>
          <a:p>
            <a:r>
              <a:rPr lang="zh-TW" altLang="en-US" dirty="0"/>
              <a:t>申请～</a:t>
            </a:r>
            <a:r>
              <a:rPr lang="zh-TW" altLang="en-US" dirty="0" smtClean="0"/>
              <a:t>卡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保</a:t>
            </a:r>
            <a:r>
              <a:rPr lang="zh-TW" altLang="en-US" dirty="0"/>
              <a:t>险卡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金融</a:t>
            </a:r>
            <a:r>
              <a:rPr lang="zh-TW" altLang="en-US" dirty="0" smtClean="0"/>
              <a:t>卡</a:t>
            </a:r>
            <a:endParaRPr lang="en-US" altLang="zh-TW" dirty="0" smtClean="0"/>
          </a:p>
          <a:p>
            <a:r>
              <a:rPr lang="zh-TW" altLang="en-US" dirty="0"/>
              <a:t>申请奖学金</a:t>
            </a:r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573016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865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看法、想法、意见、</a:t>
            </a:r>
            <a:r>
              <a:rPr lang="zh-TW" altLang="en-US" dirty="0"/>
              <a:t>建</a:t>
            </a:r>
            <a:r>
              <a:rPr lang="zh-TW" altLang="en-US" dirty="0" smtClean="0"/>
              <a:t>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看法 </a:t>
            </a:r>
            <a:r>
              <a:rPr lang="en-US" altLang="zh-TW" dirty="0" smtClean="0"/>
              <a:t>point of view</a:t>
            </a:r>
          </a:p>
          <a:p>
            <a:r>
              <a:rPr lang="zh-TW" altLang="en-US" dirty="0" smtClean="0"/>
              <a:t>想法 </a:t>
            </a:r>
            <a:r>
              <a:rPr lang="en-US" altLang="zh-TW" dirty="0" smtClean="0"/>
              <a:t>thoughts</a:t>
            </a:r>
            <a:endParaRPr lang="en-US" altLang="zh-TW" dirty="0" smtClean="0"/>
          </a:p>
          <a:p>
            <a:r>
              <a:rPr lang="zh-TW" altLang="en-US" dirty="0"/>
              <a:t>意</a:t>
            </a:r>
            <a:r>
              <a:rPr lang="zh-TW" altLang="en-US" dirty="0" smtClean="0"/>
              <a:t>见 </a:t>
            </a:r>
            <a:r>
              <a:rPr lang="en-US" altLang="zh-TW" dirty="0" smtClean="0"/>
              <a:t>opinion</a:t>
            </a:r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建</a:t>
            </a:r>
            <a:r>
              <a:rPr lang="zh-TW" altLang="en-US" dirty="0" smtClean="0"/>
              <a:t>议 </a:t>
            </a:r>
            <a:r>
              <a:rPr lang="en-US" altLang="zh-TW" dirty="0" smtClean="0"/>
              <a:t>suggestion</a:t>
            </a:r>
          </a:p>
          <a:p>
            <a:pPr marL="0" indent="0">
              <a:buNone/>
            </a:pPr>
            <a:r>
              <a:rPr lang="zh-TW" altLang="en-US" dirty="0" smtClean="0"/>
              <a:t>关于这件事情，我的建议是</a:t>
            </a:r>
            <a:r>
              <a:rPr lang="en-US" altLang="zh-TW" dirty="0" smtClean="0"/>
              <a:t>..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21431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282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0978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【</a:t>
            </a:r>
            <a:r>
              <a:rPr lang="zh-TW" altLang="en-US" dirty="0" smtClean="0"/>
              <a:t>唱歌</a:t>
            </a:r>
            <a:r>
              <a:rPr lang="zh-TW" altLang="en-US" dirty="0"/>
              <a:t>的</a:t>
            </a:r>
            <a:r>
              <a:rPr lang="zh-TW" altLang="en-US" dirty="0" smtClean="0"/>
              <a:t>太太</a:t>
            </a:r>
            <a:r>
              <a:rPr lang="en-US" altLang="zh-TW" dirty="0" smtClean="0"/>
              <a:t>】</a:t>
            </a:r>
            <a:endParaRPr lang="zh-TW" altLang="en-US" dirty="0"/>
          </a:p>
          <a:p>
            <a:pPr marL="0" indent="0">
              <a:buNone/>
            </a:pPr>
            <a:r>
              <a:rPr lang="zh-TW" altLang="en-US" b="1" dirty="0"/>
              <a:t>有</a:t>
            </a:r>
            <a:r>
              <a:rPr lang="zh-TW" altLang="en-US" b="1" dirty="0" smtClean="0"/>
              <a:t>一个太太</a:t>
            </a:r>
            <a:r>
              <a:rPr lang="zh-TW" altLang="en-US" b="1" dirty="0"/>
              <a:t>每天都在唱歌，她的老公都</a:t>
            </a:r>
            <a:r>
              <a:rPr lang="zh-TW" altLang="en-US" b="1" dirty="0" smtClean="0"/>
              <a:t>躲（</a:t>
            </a:r>
            <a:r>
              <a:rPr lang="en-US" altLang="zh-TW" b="1" dirty="0" err="1" smtClean="0"/>
              <a:t>duǒ</a:t>
            </a:r>
            <a:r>
              <a:rPr lang="zh-TW" altLang="en-US" b="1" dirty="0" smtClean="0"/>
              <a:t>）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在</a:t>
            </a:r>
            <a:r>
              <a:rPr lang="zh-TW" altLang="en-US" b="1" dirty="0"/>
              <a:t>陽台上；今天太太</a:t>
            </a:r>
            <a:r>
              <a:rPr lang="zh-TW" altLang="en-US" b="1" dirty="0" smtClean="0">
                <a:solidFill>
                  <a:srgbClr val="0070C0"/>
                </a:solidFill>
              </a:rPr>
              <a:t>又再</a:t>
            </a:r>
            <a:r>
              <a:rPr lang="zh-TW" altLang="en-US" b="1" dirty="0" smtClean="0"/>
              <a:t>唱歌了</a:t>
            </a:r>
            <a:r>
              <a:rPr lang="zh-TW" altLang="en-US" b="1" dirty="0"/>
              <a:t>，老公</a:t>
            </a:r>
            <a:r>
              <a:rPr lang="zh-TW" altLang="en-US" b="1" dirty="0">
                <a:solidFill>
                  <a:srgbClr val="0070C0"/>
                </a:solidFill>
              </a:rPr>
              <a:t>又</a:t>
            </a:r>
            <a:r>
              <a:rPr lang="zh-TW" altLang="en-US" b="1" dirty="0"/>
              <a:t>躲在陽台上。 太太</a:t>
            </a:r>
            <a:r>
              <a:rPr lang="zh-TW" altLang="en-US" b="1" dirty="0" smtClean="0"/>
              <a:t>生氣地问老公</a:t>
            </a:r>
            <a:r>
              <a:rPr lang="zh-TW" altLang="en-US" b="1" dirty="0"/>
              <a:t>：「你難道一點都</a:t>
            </a:r>
            <a:r>
              <a:rPr lang="zh-TW" altLang="en-US" b="1" dirty="0" smtClean="0"/>
              <a:t>不喜欢我</a:t>
            </a:r>
            <a:r>
              <a:rPr lang="zh-TW" altLang="en-US" b="1" dirty="0"/>
              <a:t>的</a:t>
            </a:r>
            <a:r>
              <a:rPr lang="zh-TW" altLang="en-US" b="1" dirty="0" smtClean="0"/>
              <a:t>歌声嗎</a:t>
            </a:r>
            <a:r>
              <a:rPr lang="zh-TW" altLang="en-US" b="1" dirty="0"/>
              <a:t>？」老公說：「我</a:t>
            </a:r>
            <a:r>
              <a:rPr lang="zh-TW" altLang="en-US" b="1" dirty="0">
                <a:solidFill>
                  <a:srgbClr val="0070C0"/>
                </a:solidFill>
              </a:rPr>
              <a:t>只是</a:t>
            </a:r>
            <a:r>
              <a:rPr lang="zh-TW" altLang="en-US" b="1" dirty="0" smtClean="0"/>
              <a:t>想让別人</a:t>
            </a:r>
            <a:r>
              <a:rPr lang="zh-TW" altLang="en-US" b="1" dirty="0"/>
              <a:t>知道，我真的沒打妳！</a:t>
            </a:r>
            <a:r>
              <a:rPr lang="zh-TW" altLang="en-US" b="1" dirty="0" smtClean="0"/>
              <a:t>」</a:t>
            </a:r>
            <a:endParaRPr lang="en-US" altLang="zh-TW" b="1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sz="2400" b="1" dirty="0" smtClean="0">
                <a:solidFill>
                  <a:srgbClr val="0070C0"/>
                </a:solidFill>
              </a:rPr>
              <a:t>我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(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这样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)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不过是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….</a:t>
            </a:r>
          </a:p>
          <a:p>
            <a:pPr marL="0" indent="0">
              <a:buNone/>
            </a:pPr>
            <a:r>
              <a:rPr lang="zh-TW" altLang="en-US" sz="2400" b="1" dirty="0" smtClean="0">
                <a:solidFill>
                  <a:srgbClr val="0070C0"/>
                </a:solidFill>
              </a:rPr>
              <a:t>我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(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这样</a:t>
            </a:r>
            <a:r>
              <a:rPr lang="en-US" altLang="zh-TW" sz="2400" b="1" dirty="0">
                <a:solidFill>
                  <a:srgbClr val="0070C0"/>
                </a:solidFill>
              </a:rPr>
              <a:t>)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只是</a:t>
            </a:r>
            <a:r>
              <a:rPr lang="zh-TW" altLang="en-US" sz="2400" b="1" dirty="0">
                <a:solidFill>
                  <a:srgbClr val="0070C0"/>
                </a:solidFill>
              </a:rPr>
              <a:t>不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过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….</a:t>
            </a:r>
          </a:p>
          <a:p>
            <a:pPr marL="0" indent="0">
              <a:buNone/>
            </a:pPr>
            <a:endParaRPr lang="zh-TW" alt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Q1: </a:t>
            </a:r>
            <a:r>
              <a:rPr lang="zh-TW" altLang="en-US" dirty="0" smtClean="0"/>
              <a:t>先生</a:t>
            </a:r>
            <a:r>
              <a:rPr lang="zh-TW" altLang="en-US" dirty="0"/>
              <a:t>想肯定她没做什</a:t>
            </a:r>
            <a:r>
              <a:rPr lang="zh-TW" altLang="en-US" dirty="0" smtClean="0"/>
              <a:t>么？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Q2:</a:t>
            </a:r>
            <a:r>
              <a:rPr lang="zh-TW" altLang="en-US" dirty="0" smtClean="0"/>
              <a:t>先生</a:t>
            </a:r>
            <a:r>
              <a:rPr lang="zh-TW" altLang="en-US" dirty="0"/>
              <a:t>喜欢跟太太打交道</a:t>
            </a:r>
            <a:r>
              <a:rPr lang="zh-TW" altLang="en-US" dirty="0" smtClean="0"/>
              <a:t>吗？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Q3: </a:t>
            </a:r>
            <a:r>
              <a:rPr lang="zh-TW" altLang="en-US" dirty="0" smtClean="0"/>
              <a:t>先生受得了太太的歌声吗？</a:t>
            </a:r>
            <a:endParaRPr lang="zh-TW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38128"/>
            <a:ext cx="27813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51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选</a:t>
            </a:r>
            <a:r>
              <a:rPr lang="en-US" altLang="zh-TW" dirty="0" smtClean="0"/>
              <a:t>+ O.</a:t>
            </a:r>
            <a:br>
              <a:rPr lang="en-US" altLang="zh-TW" dirty="0" smtClean="0"/>
            </a:br>
            <a:r>
              <a:rPr lang="en-US" altLang="zh-TW" dirty="0" smtClean="0"/>
              <a:t>number+ </a:t>
            </a:r>
            <a:r>
              <a:rPr lang="zh-TW" altLang="en-US" dirty="0" smtClean="0"/>
              <a:t>门</a:t>
            </a:r>
            <a:r>
              <a:rPr lang="en-US" altLang="zh-TW" dirty="0" smtClean="0"/>
              <a:t>+N.</a:t>
            </a:r>
            <a:br>
              <a:rPr lang="en-US" altLang="zh-TW" dirty="0" smtClean="0"/>
            </a:br>
            <a:r>
              <a:rPr lang="zh-TW" altLang="en-US" dirty="0"/>
              <a:t>学</a:t>
            </a:r>
            <a:r>
              <a:rPr lang="zh-TW" altLang="en-US" dirty="0" smtClean="0"/>
              <a:t>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选课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-</a:t>
            </a:r>
            <a:r>
              <a:rPr lang="zh-TW" altLang="en-US" dirty="0" smtClean="0"/>
              <a:t>这学期你选了几门课？共几学分？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-</a:t>
            </a:r>
            <a:r>
              <a:rPr lang="zh-TW" altLang="en-US" dirty="0" smtClean="0"/>
              <a:t>中文系一个学期至少</a:t>
            </a:r>
            <a:r>
              <a:rPr lang="en-US" altLang="zh-TW" dirty="0" smtClean="0"/>
              <a:t>(at least)</a:t>
            </a:r>
            <a:r>
              <a:rPr lang="zh-TW" altLang="en-US" dirty="0" smtClean="0"/>
              <a:t>要有几学分？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-</a:t>
            </a:r>
            <a:r>
              <a:rPr lang="zh-TW" altLang="en-US" dirty="0" smtClean="0"/>
              <a:t>请问</a:t>
            </a:r>
            <a:r>
              <a:rPr lang="zh-TW" altLang="en-US" dirty="0"/>
              <a:t>你选课的标</a:t>
            </a:r>
            <a:r>
              <a:rPr lang="zh-TW" altLang="en-US" dirty="0" smtClean="0"/>
              <a:t>准是什么？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选衣服的标准？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选男</a:t>
            </a:r>
            <a:r>
              <a:rPr lang="en-US" altLang="zh-TW" dirty="0" smtClean="0"/>
              <a:t>/</a:t>
            </a:r>
            <a:r>
              <a:rPr lang="zh-TW" altLang="en-US" dirty="0" smtClean="0"/>
              <a:t>女朋友的标准？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1074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课程名称、系、所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3466728" cy="547260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/>
              <a:t>历</a:t>
            </a:r>
            <a:r>
              <a:rPr lang="zh-TW" altLang="en-US" dirty="0" smtClean="0"/>
              <a:t>史</a:t>
            </a:r>
            <a:r>
              <a:rPr lang="en-US" altLang="zh-TW" dirty="0" err="1"/>
              <a:t>lì</a:t>
            </a:r>
            <a:r>
              <a:rPr lang="en-US" altLang="zh-TW" dirty="0"/>
              <a:t> </a:t>
            </a:r>
            <a:r>
              <a:rPr lang="en-US" altLang="zh-TW" dirty="0" err="1" smtClean="0"/>
              <a:t>shǐ</a:t>
            </a:r>
            <a:r>
              <a:rPr lang="en-US" altLang="zh-TW" dirty="0" smtClean="0"/>
              <a:t> History</a:t>
            </a:r>
          </a:p>
          <a:p>
            <a:r>
              <a:rPr lang="zh-TW" altLang="en-US" dirty="0" smtClean="0"/>
              <a:t>地理  </a:t>
            </a:r>
            <a:r>
              <a:rPr lang="en-US" altLang="zh-TW" dirty="0" smtClean="0"/>
              <a:t>Geography</a:t>
            </a:r>
          </a:p>
          <a:p>
            <a:r>
              <a:rPr lang="zh-TW" altLang="en-US" dirty="0" smtClean="0"/>
              <a:t>物理 </a:t>
            </a:r>
            <a:r>
              <a:rPr lang="en-US" altLang="zh-TW" dirty="0" smtClean="0"/>
              <a:t>Physics</a:t>
            </a:r>
          </a:p>
          <a:p>
            <a:r>
              <a:rPr lang="zh-TW" altLang="en-US" dirty="0"/>
              <a:t>文</a:t>
            </a:r>
            <a:r>
              <a:rPr lang="zh-TW" altLang="en-US" dirty="0" smtClean="0"/>
              <a:t>学 </a:t>
            </a:r>
            <a:r>
              <a:rPr lang="en-US" altLang="zh-TW" dirty="0" smtClean="0"/>
              <a:t>Literature</a:t>
            </a:r>
          </a:p>
          <a:p>
            <a:r>
              <a:rPr lang="zh-TW" altLang="en-US" dirty="0"/>
              <a:t>哲</a:t>
            </a:r>
            <a:r>
              <a:rPr lang="zh-TW" altLang="en-US" dirty="0" smtClean="0"/>
              <a:t>学 </a:t>
            </a:r>
            <a:endParaRPr lang="en-US" altLang="zh-TW" dirty="0" smtClean="0"/>
          </a:p>
          <a:p>
            <a:r>
              <a:rPr lang="zh-TW" altLang="en-US" dirty="0" smtClean="0"/>
              <a:t>化学 </a:t>
            </a:r>
            <a:endParaRPr lang="en-US" altLang="zh-TW" dirty="0" smtClean="0"/>
          </a:p>
          <a:p>
            <a:r>
              <a:rPr lang="zh-TW" altLang="en-US" dirty="0"/>
              <a:t>数</a:t>
            </a:r>
            <a:r>
              <a:rPr lang="zh-TW" altLang="en-US" dirty="0" smtClean="0"/>
              <a:t>学</a:t>
            </a:r>
            <a:endParaRPr lang="en-US" altLang="zh-TW" dirty="0" smtClean="0"/>
          </a:p>
          <a:p>
            <a:r>
              <a:rPr lang="zh-TW" altLang="en-US" dirty="0" smtClean="0"/>
              <a:t>政治</a:t>
            </a:r>
            <a:r>
              <a:rPr lang="en-US" altLang="zh-TW" dirty="0" err="1"/>
              <a:t>zhèng</a:t>
            </a:r>
            <a:r>
              <a:rPr lang="en-US" altLang="zh-TW" dirty="0"/>
              <a:t> </a:t>
            </a:r>
            <a:r>
              <a:rPr lang="en-US" altLang="zh-TW" dirty="0" err="1" smtClean="0"/>
              <a:t>zhì</a:t>
            </a:r>
            <a:r>
              <a:rPr lang="en-US" altLang="zh-TW" dirty="0" smtClean="0"/>
              <a:t>  </a:t>
            </a:r>
            <a:endParaRPr lang="en-US" altLang="zh-TW" dirty="0"/>
          </a:p>
          <a:p>
            <a:r>
              <a:rPr lang="zh-TW" altLang="en-US" dirty="0" smtClean="0"/>
              <a:t>经济</a:t>
            </a:r>
            <a:r>
              <a:rPr lang="en-US" altLang="zh-TW" dirty="0" err="1"/>
              <a:t>jīng</a:t>
            </a:r>
            <a:r>
              <a:rPr lang="en-US" altLang="zh-TW" dirty="0"/>
              <a:t> </a:t>
            </a:r>
            <a:r>
              <a:rPr lang="en-US" altLang="zh-TW" dirty="0" err="1" smtClean="0"/>
              <a:t>jì</a:t>
            </a:r>
            <a:r>
              <a:rPr lang="en-US" altLang="zh-TW" dirty="0" smtClean="0"/>
              <a:t>  Economics</a:t>
            </a:r>
          </a:p>
          <a:p>
            <a:r>
              <a:rPr lang="zh-TW" altLang="en-US" dirty="0" smtClean="0"/>
              <a:t>金融</a:t>
            </a:r>
            <a:endParaRPr lang="en-US" altLang="zh-TW" dirty="0" smtClean="0"/>
          </a:p>
          <a:p>
            <a:r>
              <a:rPr lang="zh-TW" altLang="en-US" dirty="0"/>
              <a:t>社</a:t>
            </a:r>
            <a:r>
              <a:rPr lang="zh-TW" altLang="en-US" dirty="0" smtClean="0"/>
              <a:t>会</a:t>
            </a:r>
            <a:endParaRPr lang="en-US" altLang="zh-TW" dirty="0" smtClean="0"/>
          </a:p>
          <a:p>
            <a:r>
              <a:rPr lang="zh-TW" altLang="en-US" dirty="0" smtClean="0"/>
              <a:t>法律</a:t>
            </a:r>
            <a:r>
              <a:rPr lang="en-US" altLang="zh-TW" dirty="0" err="1"/>
              <a:t>fǎ</a:t>
            </a:r>
            <a:r>
              <a:rPr lang="en-US" altLang="zh-TW" dirty="0"/>
              <a:t> </a:t>
            </a:r>
            <a:r>
              <a:rPr lang="en-US" altLang="zh-TW" dirty="0" err="1" smtClean="0"/>
              <a:t>lǜ</a:t>
            </a:r>
            <a:r>
              <a:rPr lang="en-US" altLang="zh-TW" dirty="0" smtClean="0"/>
              <a:t>  Law</a:t>
            </a:r>
          </a:p>
          <a:p>
            <a:r>
              <a:rPr lang="zh-TW" altLang="en-US" dirty="0"/>
              <a:t>国际关</a:t>
            </a:r>
            <a:r>
              <a:rPr lang="zh-TW" altLang="en-US" dirty="0" smtClean="0"/>
              <a:t>系</a:t>
            </a:r>
            <a:r>
              <a:rPr lang="en-US" altLang="zh-TW" dirty="0" err="1"/>
              <a:t>guó</a:t>
            </a:r>
            <a:r>
              <a:rPr lang="en-US" altLang="zh-TW" dirty="0"/>
              <a:t> </a:t>
            </a:r>
            <a:r>
              <a:rPr lang="en-US" altLang="zh-TW" dirty="0" err="1"/>
              <a:t>jì</a:t>
            </a:r>
            <a:r>
              <a:rPr lang="en-US" altLang="zh-TW" dirty="0"/>
              <a:t> </a:t>
            </a:r>
            <a:r>
              <a:rPr lang="en-US" altLang="zh-TW" dirty="0" err="1"/>
              <a:t>guān</a:t>
            </a:r>
            <a:r>
              <a:rPr lang="en-US" altLang="zh-TW" dirty="0"/>
              <a:t> </a:t>
            </a:r>
            <a:r>
              <a:rPr lang="en-US" altLang="zh-TW" dirty="0" smtClean="0"/>
              <a:t>xi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International Relations </a:t>
            </a:r>
            <a:endParaRPr lang="zh-TW" altLang="en-US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84380"/>
              </p:ext>
            </p:extLst>
          </p:nvPr>
        </p:nvGraphicFramePr>
        <p:xfrm>
          <a:off x="4211960" y="1628800"/>
          <a:ext cx="4176464" cy="4754880"/>
        </p:xfrm>
        <a:graphic>
          <a:graphicData uri="http://schemas.openxmlformats.org/drawingml/2006/table">
            <a:tbl>
              <a:tblPr/>
              <a:tblGrid>
                <a:gridCol w="4176464"/>
              </a:tblGrid>
              <a:tr h="4597188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～院（</a:t>
                      </a:r>
                      <a:r>
                        <a:rPr lang="en-US" altLang="zh-TW" sz="3600" dirty="0" smtClean="0"/>
                        <a:t>Faculty</a:t>
                      </a:r>
                      <a:r>
                        <a:rPr lang="zh-TW" altLang="en-US" sz="3600" dirty="0" smtClean="0"/>
                        <a:t>）</a:t>
                      </a:r>
                      <a:endParaRPr lang="en-US" altLang="zh-TW" sz="3600" dirty="0" smtClean="0"/>
                    </a:p>
                    <a:p>
                      <a:r>
                        <a:rPr lang="zh-TW" altLang="en-US" sz="3600" dirty="0" smtClean="0"/>
                        <a:t>文学院 </a:t>
                      </a:r>
                      <a:endParaRPr lang="en-US" altLang="zh-TW" sz="3600" dirty="0" smtClean="0"/>
                    </a:p>
                    <a:p>
                      <a:r>
                        <a:rPr lang="zh-TW" altLang="en-US" sz="3600" dirty="0" smtClean="0"/>
                        <a:t>法学院</a:t>
                      </a:r>
                      <a:endParaRPr lang="en-US" altLang="zh-TW" sz="3600" dirty="0" smtClean="0"/>
                    </a:p>
                    <a:p>
                      <a:r>
                        <a:rPr lang="zh-TW" altLang="en-US" sz="3600" dirty="0" smtClean="0"/>
                        <a:t>工学院</a:t>
                      </a:r>
                      <a:endParaRPr lang="en-US" altLang="zh-TW" sz="3600" dirty="0" smtClean="0"/>
                    </a:p>
                    <a:p>
                      <a:r>
                        <a:rPr lang="zh-TW" altLang="en-US" sz="3600" dirty="0" smtClean="0"/>
                        <a:t>管理学院</a:t>
                      </a:r>
                      <a:endParaRPr lang="en-US" altLang="zh-TW" sz="3600" dirty="0" smtClean="0"/>
                    </a:p>
                    <a:p>
                      <a:r>
                        <a:rPr lang="zh-TW" altLang="en-US" sz="3600" dirty="0" smtClean="0"/>
                        <a:t>社会学院</a:t>
                      </a:r>
                      <a:endParaRPr lang="en-US" altLang="zh-TW" sz="3600" dirty="0" smtClean="0"/>
                    </a:p>
                    <a:p>
                      <a:r>
                        <a:rPr lang="zh-TW" altLang="en-US" sz="3600" dirty="0" smtClean="0"/>
                        <a:t>医学院 </a:t>
                      </a:r>
                      <a:r>
                        <a:rPr lang="en-US" altLang="zh-TW" sz="3600" dirty="0" smtClean="0"/>
                        <a:t> </a:t>
                      </a:r>
                    </a:p>
                    <a:p>
                      <a:r>
                        <a:rPr lang="zh-TW" altLang="en-US" sz="3600" dirty="0" smtClean="0"/>
                        <a:t>艺术学院 </a:t>
                      </a:r>
                      <a:endParaRPr lang="en-US" altLang="zh-TW" sz="3600" dirty="0" smtClean="0"/>
                    </a:p>
                    <a:p>
                      <a:endParaRPr lang="zh-TW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59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打交道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念中文的学生常常跟汉字打交道</a:t>
            </a:r>
            <a:endParaRPr lang="en-US" altLang="zh-TW" dirty="0" smtClean="0"/>
          </a:p>
          <a:p>
            <a:r>
              <a:rPr lang="zh-TW" altLang="en-US" dirty="0"/>
              <a:t>念英文的学</a:t>
            </a:r>
            <a:r>
              <a:rPr lang="zh-TW" altLang="en-US" dirty="0" smtClean="0"/>
              <a:t>生常常跟莎士比亚打交道</a:t>
            </a:r>
            <a:endParaRPr lang="en-US" altLang="zh-TW" dirty="0" smtClean="0"/>
          </a:p>
          <a:p>
            <a:r>
              <a:rPr lang="zh-TW" altLang="en-US" dirty="0" smtClean="0"/>
              <a:t>念数学的学生常常跟</a:t>
            </a:r>
            <a:r>
              <a:rPr lang="en-US" altLang="zh-TW" dirty="0" smtClean="0"/>
              <a:t>_______</a:t>
            </a:r>
            <a:r>
              <a:rPr lang="zh-TW" altLang="en-US" dirty="0" smtClean="0"/>
              <a:t>打交道</a:t>
            </a:r>
            <a:endParaRPr lang="en-US" altLang="zh-TW" dirty="0" smtClean="0"/>
          </a:p>
          <a:p>
            <a:r>
              <a:rPr lang="zh-TW" altLang="en-US" dirty="0"/>
              <a:t>念化</a:t>
            </a:r>
            <a:r>
              <a:rPr lang="zh-TW" altLang="en-US" dirty="0" smtClean="0"/>
              <a:t>学的</a:t>
            </a:r>
            <a:r>
              <a:rPr lang="zh-TW" altLang="en-US" dirty="0"/>
              <a:t>学生常常跟</a:t>
            </a:r>
            <a:r>
              <a:rPr lang="en-US" altLang="zh-TW" dirty="0"/>
              <a:t>_______</a:t>
            </a:r>
            <a:r>
              <a:rPr lang="zh-TW" altLang="en-US" dirty="0"/>
              <a:t>打交道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4908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80747"/>
            <a:ext cx="18097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3980747"/>
            <a:ext cx="16668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89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毕业、指导教授、论文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马萨里克大学中文系念几年就能毕业？</a:t>
            </a:r>
            <a:endParaRPr lang="en-US" altLang="zh-TW" dirty="0"/>
          </a:p>
          <a:p>
            <a:r>
              <a:rPr lang="zh-TW" altLang="en-US" dirty="0" smtClean="0"/>
              <a:t>一般来说，捷克的大学生觉得越早毕业越好吗？</a:t>
            </a:r>
            <a:endParaRPr lang="en-US" altLang="zh-TW" dirty="0"/>
          </a:p>
          <a:p>
            <a:r>
              <a:rPr lang="zh-TW" altLang="en-US" dirty="0" smtClean="0"/>
              <a:t>你们需要</a:t>
            </a:r>
            <a:r>
              <a:rPr lang="zh-TW" altLang="en-US" dirty="0"/>
              <a:t>写论文才能毕业吗？</a:t>
            </a:r>
            <a:endParaRPr lang="en-US" altLang="zh-TW" dirty="0"/>
          </a:p>
          <a:p>
            <a:r>
              <a:rPr lang="zh-TW" altLang="en-US" dirty="0" smtClean="0"/>
              <a:t>写</a:t>
            </a:r>
            <a:r>
              <a:rPr lang="zh-TW" altLang="en-US" dirty="0"/>
              <a:t>论文的时</a:t>
            </a:r>
            <a:r>
              <a:rPr lang="zh-TW" altLang="en-US" dirty="0" smtClean="0"/>
              <a:t>候，你会找谁当你的指导教授？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51466"/>
            <a:ext cx="3443861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523494"/>
            <a:ext cx="4765808" cy="2232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469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学位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大学→ 学士</a:t>
            </a:r>
            <a:endParaRPr lang="en-US" altLang="zh-TW" dirty="0" smtClean="0"/>
          </a:p>
          <a:p>
            <a:r>
              <a:rPr lang="zh-TW" altLang="en-US" dirty="0" smtClean="0"/>
              <a:t>研究生院、研究所→ 硕士</a:t>
            </a:r>
            <a:endParaRPr lang="en-US" altLang="zh-TW" dirty="0" smtClean="0"/>
          </a:p>
          <a:p>
            <a:r>
              <a:rPr lang="zh-TW" altLang="en-US" dirty="0" smtClean="0"/>
              <a:t>博士班→博士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303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经</a:t>
            </a:r>
            <a:r>
              <a:rPr lang="zh-TW" altLang="en-US" dirty="0" smtClean="0"/>
              <a:t>常、整天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总是</a:t>
            </a:r>
            <a:r>
              <a:rPr lang="en-US" altLang="zh-TW" dirty="0" smtClean="0"/>
              <a:t>/</a:t>
            </a:r>
            <a:r>
              <a:rPr lang="zh-TW" altLang="en-US" dirty="0" smtClean="0"/>
              <a:t>老是 </a:t>
            </a:r>
            <a:r>
              <a:rPr lang="en-US" altLang="zh-TW" dirty="0" smtClean="0"/>
              <a:t>always</a:t>
            </a:r>
          </a:p>
          <a:p>
            <a:r>
              <a:rPr lang="zh-TW" altLang="en-US" dirty="0" smtClean="0"/>
              <a:t>常常</a:t>
            </a:r>
            <a:r>
              <a:rPr lang="en-US" altLang="zh-TW" dirty="0" smtClean="0"/>
              <a:t>/</a:t>
            </a:r>
            <a:r>
              <a:rPr lang="zh-TW" altLang="en-US" dirty="0" smtClean="0"/>
              <a:t>经常 </a:t>
            </a:r>
            <a:r>
              <a:rPr lang="en-US" altLang="zh-TW" dirty="0" smtClean="0"/>
              <a:t>usually, often</a:t>
            </a:r>
            <a:r>
              <a:rPr lang="zh-TW" altLang="en-US" dirty="0" smtClean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平常的时候</a:t>
            </a:r>
            <a:endParaRPr lang="en-US" altLang="zh-TW" dirty="0" smtClean="0"/>
          </a:p>
          <a:p>
            <a:r>
              <a:rPr lang="zh-TW" altLang="en-US" dirty="0"/>
              <a:t>有时</a:t>
            </a:r>
            <a:r>
              <a:rPr lang="zh-TW" altLang="en-US" dirty="0" smtClean="0"/>
              <a:t>候</a:t>
            </a:r>
            <a:endParaRPr lang="en-US" altLang="zh-TW" dirty="0" smtClean="0"/>
          </a:p>
          <a:p>
            <a:r>
              <a:rPr lang="zh-TW" altLang="en-US" dirty="0" smtClean="0"/>
              <a:t>偶尔</a:t>
            </a:r>
            <a:r>
              <a:rPr lang="en-US" altLang="zh-TW" dirty="0" smtClean="0"/>
              <a:t>/</a:t>
            </a:r>
            <a:r>
              <a:rPr lang="zh-TW" altLang="en-US" dirty="0" smtClean="0"/>
              <a:t>尔而 </a:t>
            </a:r>
            <a:r>
              <a:rPr lang="en-US" altLang="zh-TW" dirty="0" smtClean="0"/>
              <a:t>seldom</a:t>
            </a:r>
          </a:p>
          <a:p>
            <a:r>
              <a:rPr lang="zh-TW" altLang="en-US" dirty="0"/>
              <a:t>从</a:t>
            </a:r>
            <a:r>
              <a:rPr lang="zh-TW" altLang="en-US" dirty="0" smtClean="0"/>
              <a:t>不</a:t>
            </a:r>
            <a:r>
              <a:rPr lang="en-US" altLang="zh-TW" dirty="0" smtClean="0"/>
              <a:t>/</a:t>
            </a:r>
            <a:r>
              <a:rPr lang="zh-TW" altLang="en-US" dirty="0" smtClean="0"/>
              <a:t>从来没</a:t>
            </a:r>
            <a:r>
              <a:rPr lang="en-US" altLang="zh-TW" dirty="0" smtClean="0"/>
              <a:t>V  never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整天 </a:t>
            </a:r>
            <a:r>
              <a:rPr lang="en-US" altLang="zh-TW" dirty="0" smtClean="0"/>
              <a:t>all day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034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讨</a:t>
            </a:r>
            <a:r>
              <a:rPr lang="zh-TW" altLang="en-US" dirty="0" smtClean="0"/>
              <a:t>论、谈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-</a:t>
            </a:r>
            <a:r>
              <a:rPr lang="zh-TW" altLang="en-US" dirty="0" smtClean="0"/>
              <a:t>讨</a:t>
            </a:r>
            <a:r>
              <a:rPr lang="zh-TW" altLang="en-US" dirty="0"/>
              <a:t>论</a:t>
            </a:r>
            <a:r>
              <a:rPr lang="en-US" altLang="zh-TW" dirty="0"/>
              <a:t>: </a:t>
            </a:r>
            <a:r>
              <a:rPr lang="en-US" altLang="zh-TW" dirty="0" smtClean="0"/>
              <a:t>discuss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陈老师在中文课常常叫学生做什么？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r>
              <a:rPr lang="en-US" altLang="zh-TW" dirty="0" smtClean="0"/>
              <a:t>- </a:t>
            </a:r>
            <a:r>
              <a:rPr lang="zh-TW" altLang="en-US" dirty="0" smtClean="0"/>
              <a:t>谈：说、讨论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请</a:t>
            </a:r>
            <a:r>
              <a:rPr lang="zh-TW" altLang="en-US" dirty="0"/>
              <a:t>谈谈</a:t>
            </a:r>
            <a:r>
              <a:rPr lang="zh-TW" altLang="en-US" dirty="0" smtClean="0"/>
              <a:t>你学习汉字</a:t>
            </a:r>
            <a:r>
              <a:rPr lang="en-US" altLang="zh-TW" dirty="0" smtClean="0"/>
              <a:t>/</a:t>
            </a:r>
            <a:r>
              <a:rPr lang="zh-TW" altLang="en-US" dirty="0" smtClean="0"/>
              <a:t>中文发音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的方法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7222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碰见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45752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碰</a:t>
            </a:r>
            <a:r>
              <a:rPr lang="zh-TW" altLang="en-US" dirty="0" smtClean="0"/>
              <a:t>见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如果你今天在路上碰见你的前男友</a:t>
            </a:r>
            <a:r>
              <a:rPr lang="en-US" altLang="zh-TW" dirty="0" smtClean="0"/>
              <a:t>/</a:t>
            </a:r>
            <a:r>
              <a:rPr lang="zh-TW" altLang="en-US" dirty="0" smtClean="0"/>
              <a:t>女友，</a:t>
            </a:r>
            <a:r>
              <a:rPr lang="zh-TW" altLang="en-US" dirty="0"/>
              <a:t>你怎么</a:t>
            </a:r>
            <a:r>
              <a:rPr lang="zh-TW" altLang="en-US" dirty="0" smtClean="0"/>
              <a:t>办？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b="1" dirty="0" smtClean="0"/>
              <a:t>见</a:t>
            </a:r>
            <a:r>
              <a:rPr lang="en-US" altLang="zh-TW" dirty="0" smtClean="0"/>
              <a:t>: see/ visit</a:t>
            </a:r>
            <a:r>
              <a:rPr lang="zh-TW" altLang="en-US" dirty="0" smtClean="0"/>
              <a:t>  </a:t>
            </a:r>
            <a:r>
              <a:rPr lang="zh-TW" altLang="en-US" sz="2800" dirty="0" smtClean="0"/>
              <a:t>见到你很高兴 </a:t>
            </a:r>
            <a:r>
              <a:rPr lang="en-US" altLang="zh-TW" sz="2800" dirty="0" smtClean="0"/>
              <a:t>; </a:t>
            </a:r>
            <a:r>
              <a:rPr lang="zh-TW" altLang="en-US" sz="2800" dirty="0" smtClean="0"/>
              <a:t>见指导教授  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b="1" dirty="0"/>
              <a:t>遇</a:t>
            </a:r>
            <a:r>
              <a:rPr lang="zh-TW" altLang="en-US" b="1" dirty="0" smtClean="0"/>
              <a:t>见</a:t>
            </a:r>
            <a:r>
              <a:rPr lang="zh-TW" altLang="en-US" dirty="0" smtClean="0"/>
              <a:t>：</a:t>
            </a:r>
            <a:r>
              <a:rPr lang="en-US" altLang="zh-TW" dirty="0" smtClean="0"/>
              <a:t>run into/encounter</a:t>
            </a:r>
            <a:r>
              <a:rPr lang="zh-TW" altLang="en-US" dirty="0" smtClean="0"/>
              <a:t>  </a:t>
            </a:r>
            <a:r>
              <a:rPr lang="zh-TW" altLang="en-US" sz="2800" dirty="0" smtClean="0"/>
              <a:t>如果陈老师没来捷克，就不会遇见一群这么可爱学生。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b="1" dirty="0" smtClean="0"/>
              <a:t>碰见</a:t>
            </a:r>
            <a:r>
              <a:rPr lang="en-US" altLang="zh-TW" dirty="0" smtClean="0"/>
              <a:t>: bump into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582" y="2420888"/>
            <a:ext cx="412566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326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182</TotalTime>
  <Words>952</Words>
  <Application>Microsoft Office PowerPoint</Application>
  <PresentationFormat>如螢幕大小 (4:3)</PresentationFormat>
  <Paragraphs>134</Paragraphs>
  <Slides>18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暗香撲面</vt:lpstr>
      <vt:lpstr>第五课 选课</vt:lpstr>
      <vt:lpstr>选+ O. number+ 门+N. 学分</vt:lpstr>
      <vt:lpstr>课程名称、系、所</vt:lpstr>
      <vt:lpstr>打交道</vt:lpstr>
      <vt:lpstr>毕业、指导教授、论文</vt:lpstr>
      <vt:lpstr>学位</vt:lpstr>
      <vt:lpstr>经常、整天</vt:lpstr>
      <vt:lpstr>讨论、谈</vt:lpstr>
      <vt:lpstr>碰见</vt:lpstr>
      <vt:lpstr>肯定</vt:lpstr>
      <vt:lpstr>决定 （to decide）</vt:lpstr>
      <vt:lpstr>解决</vt:lpstr>
      <vt:lpstr>文章</vt:lpstr>
      <vt:lpstr>将来 VS 未来</vt:lpstr>
      <vt:lpstr>赚钱、省钱、省下来</vt:lpstr>
      <vt:lpstr>申请</vt:lpstr>
      <vt:lpstr>看法、想法、意见、建议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选课</dc:title>
  <dc:creator>Lily C</dc:creator>
  <cp:lastModifiedBy>Lily C</cp:lastModifiedBy>
  <cp:revision>19</cp:revision>
  <dcterms:created xsi:type="dcterms:W3CDTF">2013-03-02T09:34:58Z</dcterms:created>
  <dcterms:modified xsi:type="dcterms:W3CDTF">2013-03-07T11:53:12Z</dcterms:modified>
</cp:coreProperties>
</file>