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7EC40C0-B436-496D-B019-2082F3C90D24}">
          <p14:sldIdLst>
            <p14:sldId id="256"/>
            <p14:sldId id="257"/>
            <p14:sldId id="258"/>
            <p14:sldId id="259"/>
            <p14:sldId id="260"/>
            <p14:sldId id="26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F7276-8D97-49D4-96A7-9449C837C7F7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16E77-DF86-4E37-BE2F-4074CCE4733B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F7276-8D97-49D4-96A7-9449C837C7F7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16E77-DF86-4E37-BE2F-4074CCE4733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F7276-8D97-49D4-96A7-9449C837C7F7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16E77-DF86-4E37-BE2F-4074CCE4733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F7276-8D97-49D4-96A7-9449C837C7F7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16E77-DF86-4E37-BE2F-4074CCE4733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F7276-8D97-49D4-96A7-9449C837C7F7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16E77-DF86-4E37-BE2F-4074CCE4733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F7276-8D97-49D4-96A7-9449C837C7F7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16E77-DF86-4E37-BE2F-4074CCE4733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F7276-8D97-49D4-96A7-9449C837C7F7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16E77-DF86-4E37-BE2F-4074CCE4733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F7276-8D97-49D4-96A7-9449C837C7F7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16E77-DF86-4E37-BE2F-4074CCE4733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F7276-8D97-49D4-96A7-9449C837C7F7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16E77-DF86-4E37-BE2F-4074CCE4733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F7276-8D97-49D4-96A7-9449C837C7F7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16E77-DF86-4E37-BE2F-4074CCE4733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F7276-8D97-49D4-96A7-9449C837C7F7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16E77-DF86-4E37-BE2F-4074CCE4733B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BAF7276-8D97-49D4-96A7-9449C837C7F7}" type="datetimeFigureOut">
              <a:rPr lang="cs-CZ" smtClean="0"/>
              <a:t>9.4.2013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1816E77-DF86-4E37-BE2F-4074CCE4733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z/url?sa=i&amp;rct=j&amp;q=&amp;esrc=s&amp;frm=1&amp;source=images&amp;cd=&amp;cad=rja&amp;docid=oybxB_7CqFIFsM&amp;tbnid=8NG5Et6wFXKDAM:&amp;ved=0CAUQjRw&amp;url=http://thewatchers.adorraeli.com/2012/06/15/china-threatened-farmland-contamination/&amp;ei=REFcUaj3NY-TswbgwYHwBQ&amp;psig=AFQjCNEtDCeSvUPmjAtRS8yT2fijYK1DEA&amp;ust=136508683202986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url?sa=i&amp;rct=j&amp;q=&amp;esrc=s&amp;frm=1&amp;source=images&amp;cd=&amp;docid=4e_u4o_v3f5cHM&amp;tbnid=C14gDg3lo7aEAM:&amp;ved=0CAUQjRw&amp;url=http://jkelvynrichards.blogspot.com/2012/09/globalisation-cheat-fraud-corruption.html&amp;ei=RkBcUaCOFMrHsgburIHoAw&amp;psig=AFQjCNGTCLYpPzBseCXfVVUl_hGhqggyiA&amp;ust=1365086270358998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rucz.ru/cz/zpravy/1-/116-sns/11600-/-/313-zemedelstvi/13198-zmeni-se-v-cine-podminky-highlight-dru%C5%BEstevn/" TargetMode="External"/><Relationship Id="rId3" Type="http://schemas.openxmlformats.org/officeDocument/2006/relationships/hyperlink" Target="http://www.jstor.org/discover/10.2307/3694126?uid=3737856&amp;uid=2&amp;uid=4&amp;sid=21101974269921" TargetMode="External"/><Relationship Id="rId7" Type="http://schemas.openxmlformats.org/officeDocument/2006/relationships/hyperlink" Target="http://www.china.org.cn/business/2012-08/06/content_26140674.htm" TargetMode="External"/><Relationship Id="rId2" Type="http://schemas.openxmlformats.org/officeDocument/2006/relationships/hyperlink" Target="http://www.irishtimes.com/business/economy/world/china-must-rethink-land-ownership-if-it-is-to-feed-its-people-1.53577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conomist.com/node/10696084" TargetMode="External"/><Relationship Id="rId5" Type="http://schemas.openxmlformats.org/officeDocument/2006/relationships/hyperlink" Target="http://www.bjreview.cn/EN/En-2005/05-40-e/china-3.htm" TargetMode="External"/><Relationship Id="rId4" Type="http://schemas.openxmlformats.org/officeDocument/2006/relationships/hyperlink" Target="http://www.chinadaily.com.cn/bizchina/2012-08/06/content_15646171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Adéla </a:t>
            </a:r>
            <a:r>
              <a:rPr lang="cs-CZ" dirty="0" err="1" smtClean="0"/>
              <a:t>Boráňová</a:t>
            </a:r>
            <a:endParaRPr lang="cs-CZ" dirty="0" smtClean="0"/>
          </a:p>
          <a:p>
            <a:r>
              <a:rPr lang="cs-CZ" smtClean="0"/>
              <a:t>Alena </a:t>
            </a:r>
            <a:r>
              <a:rPr lang="cs-CZ" dirty="0" smtClean="0"/>
              <a:t>Chrápavá</a:t>
            </a:r>
          </a:p>
          <a:p>
            <a:r>
              <a:rPr lang="cs-CZ" dirty="0" smtClean="0"/>
              <a:t>Sociální problémy Číny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175351" cy="1793167"/>
          </a:xfrm>
        </p:spPr>
        <p:txBody>
          <a:bodyPr/>
          <a:lstStyle/>
          <a:p>
            <a:r>
              <a:rPr lang="cs-CZ" dirty="0" smtClean="0"/>
              <a:t>Problematika státního vlastnictví farmářské půdy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222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518397"/>
            <a:ext cx="8147248" cy="2701154"/>
          </a:xfrm>
        </p:spPr>
        <p:txBody>
          <a:bodyPr/>
          <a:lstStyle/>
          <a:p>
            <a:r>
              <a:rPr lang="cs-CZ" dirty="0" smtClean="0"/>
              <a:t>Potřeba reformy → větší produktivita</a:t>
            </a:r>
          </a:p>
          <a:p>
            <a:r>
              <a:rPr lang="cs-CZ" dirty="0" smtClean="0"/>
              <a:t>Pod vládou komunismu farmář vlastní produkty, ale ne půdu</a:t>
            </a:r>
          </a:p>
          <a:p>
            <a:r>
              <a:rPr lang="cs-CZ" dirty="0" smtClean="0"/>
              <a:t>Kolektivní vlastnictví půdy státem – zemědělci mají zaručeno užívání půdy po 30 let</a:t>
            </a:r>
          </a:p>
          <a:p>
            <a:r>
              <a:rPr lang="cs-CZ" dirty="0" smtClean="0"/>
              <a:t>680 miliónů farmářů v Číně</a:t>
            </a:r>
          </a:p>
          <a:p>
            <a:pPr lvl="1"/>
            <a:r>
              <a:rPr lang="cs-CZ" dirty="0" smtClean="0"/>
              <a:t>Nemají půdu = nemají záruku pro získání půjčky</a:t>
            </a:r>
          </a:p>
          <a:p>
            <a:pPr marL="0" indent="0">
              <a:buNone/>
            </a:pPr>
            <a:endParaRPr lang="cs-CZ" dirty="0" smtClean="0"/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3074" name="Picture 2" descr="http://thewatchers.adorraeli.com/wp-content/uploads/2012/06/CHINA1_1793f-600x250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99" y="3234494"/>
            <a:ext cx="7344816" cy="306034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5664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cs-CZ" dirty="0" smtClean="0"/>
              <a:t>20 % světové populace, ale jen 7 % orné půdy</a:t>
            </a:r>
          </a:p>
          <a:p>
            <a:r>
              <a:rPr lang="cs-CZ" dirty="0" smtClean="0"/>
              <a:t>Půda je prodávána developerům = výhodnější než zemědělství</a:t>
            </a:r>
          </a:p>
          <a:p>
            <a:r>
              <a:rPr lang="cs-CZ" dirty="0" smtClean="0"/>
              <a:t>Strach lidí z reforem (minulost)</a:t>
            </a:r>
          </a:p>
          <a:p>
            <a:pPr lvl="1"/>
            <a:r>
              <a:rPr lang="cs-CZ" dirty="0" smtClean="0"/>
              <a:t>50. léta smrt více než 20 milionů (hladomor)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  <p:pic>
        <p:nvPicPr>
          <p:cNvPr id="2050" name="Picture 2" descr="http://s1.ibtimes.com/sites/www.ibtimes.com/files/styles/article_slideshow_slide/public/2012/07/09/286996-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640481"/>
            <a:ext cx="5414895" cy="406546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1.bp.blogspot.com/-0PkaNjM_xgY/UKd_fRGS1LI/AAAAAAAAAXI/skyuKF5NaVw/s758/farmer-1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40481"/>
            <a:ext cx="2857500" cy="406546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238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28826" y="5445224"/>
            <a:ext cx="6512511" cy="1143000"/>
          </a:xfrm>
        </p:spPr>
        <p:txBody>
          <a:bodyPr/>
          <a:lstStyle/>
          <a:p>
            <a:r>
              <a:rPr lang="cs-CZ" dirty="0" smtClean="0"/>
              <a:t>„Půda pro rolníky“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08303" y="1124744"/>
            <a:ext cx="3888432" cy="4065632"/>
          </a:xfrm>
        </p:spPr>
        <p:txBody>
          <a:bodyPr>
            <a:normAutofit/>
          </a:bodyPr>
          <a:lstStyle/>
          <a:p>
            <a:r>
              <a:rPr lang="cs-CZ" dirty="0" smtClean="0"/>
              <a:t>Korupce úředníků</a:t>
            </a:r>
          </a:p>
          <a:p>
            <a:r>
              <a:rPr lang="cs-CZ" dirty="0" smtClean="0"/>
              <a:t>Incidenty mezi rolníky a státem</a:t>
            </a:r>
          </a:p>
          <a:p>
            <a:r>
              <a:rPr lang="cs-CZ" dirty="0" smtClean="0"/>
              <a:t>Prodávání pozemků bez dokumentů městským obyvatelům</a:t>
            </a:r>
          </a:p>
          <a:p>
            <a:r>
              <a:rPr lang="cs-CZ" dirty="0" smtClean="0"/>
              <a:t>Strach vlády z vystěhování nájemníků z neautorizovaných pozemků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</p:txBody>
      </p:sp>
      <p:pic>
        <p:nvPicPr>
          <p:cNvPr id="1026" name="Picture 2" descr="http://consciouslifenews.com/wp-content/uploads/2013/03/china-land-grab-spoon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534" y="1268760"/>
            <a:ext cx="4629377" cy="330862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8296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03457" y="5373216"/>
            <a:ext cx="7420381" cy="1143000"/>
          </a:xfrm>
        </p:spPr>
        <p:txBody>
          <a:bodyPr/>
          <a:lstStyle/>
          <a:p>
            <a:r>
              <a:rPr lang="cs-CZ" dirty="0" smtClean="0"/>
              <a:t>Vesnice </a:t>
            </a:r>
            <a:r>
              <a:rPr lang="cs-CZ" dirty="0" err="1" smtClean="0"/>
              <a:t>Xiaogang</a:t>
            </a:r>
            <a:r>
              <a:rPr lang="cs-CZ" dirty="0" smtClean="0"/>
              <a:t>, </a:t>
            </a:r>
            <a:r>
              <a:rPr lang="cs-CZ" dirty="0" err="1" smtClean="0"/>
              <a:t>Anhui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57200" y="3356992"/>
            <a:ext cx="8219256" cy="187220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1978 - vesnice bývá sužována přírodními katastrofami</a:t>
            </a:r>
          </a:p>
          <a:p>
            <a:r>
              <a:rPr lang="cs-CZ" dirty="0" smtClean="0"/>
              <a:t>Rozhodnutí místních pro tajnou smlouvu o rozdělení půdy</a:t>
            </a:r>
          </a:p>
          <a:p>
            <a:r>
              <a:rPr lang="cs-CZ" dirty="0" smtClean="0"/>
              <a:t>Vzor pro další vesnice</a:t>
            </a:r>
          </a:p>
          <a:p>
            <a:r>
              <a:rPr lang="cs-CZ" dirty="0" smtClean="0"/>
              <a:t>1980 - vláda se rozhodla pro dlouhodobé půjčky farmářům – domácnosti se stala základní jednotkou agrikultury</a:t>
            </a:r>
          </a:p>
          <a:p>
            <a:endParaRPr lang="cs-CZ" dirty="0"/>
          </a:p>
        </p:txBody>
      </p:sp>
      <p:pic>
        <p:nvPicPr>
          <p:cNvPr id="4" name="Obrázek 3" descr="http://www.chinatoday.com.cn/ctenglish/se/download/site127/20090710/00142ad54b730bc0ee3d02.jpe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3589" y="404664"/>
            <a:ext cx="4032448" cy="25922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5" name="Obrázek 4" descr="http://images.china.cn/attachement/jpg/site1007/20080306/00114320ca8f0939dd593e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4176464" cy="25922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54779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5085184"/>
            <a:ext cx="6512511" cy="1143000"/>
          </a:xfrm>
        </p:spPr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993624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u="sng" dirty="0">
                <a:hlinkClick r:id="rId2"/>
              </a:rPr>
              <a:t>http://www.irishtimes.com/business/economy/world/china-must-rethink-land-ownership-if-it-is-to-feed-its-people-1.535779</a:t>
            </a:r>
            <a:endParaRPr lang="cs-CZ" dirty="0"/>
          </a:p>
          <a:p>
            <a:pPr lvl="0"/>
            <a:r>
              <a:rPr lang="cs-CZ" u="sng" dirty="0">
                <a:hlinkClick r:id="rId3"/>
              </a:rPr>
              <a:t>http://www.jstor.org/discover/10.2307/3694126?uid=3737856&amp;uid=2&amp;uid=4&amp;sid=21101974269921</a:t>
            </a:r>
            <a:endParaRPr lang="cs-CZ" dirty="0"/>
          </a:p>
          <a:p>
            <a:r>
              <a:rPr lang="cs-CZ" u="sng" dirty="0">
                <a:hlinkClick r:id="rId4"/>
              </a:rPr>
              <a:t>http://www.chinadaily.com.cn/bizchina/2012-08/06/content_15646171.htm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u="sng" dirty="0">
                <a:hlinkClick r:id="rId5"/>
              </a:rPr>
              <a:t>http://</a:t>
            </a:r>
            <a:r>
              <a:rPr lang="cs-CZ" u="sng" dirty="0" smtClean="0">
                <a:hlinkClick r:id="rId5"/>
              </a:rPr>
              <a:t>www.bjreview.cn/EN/En-2005/05-40-e/china-3.htm</a:t>
            </a:r>
            <a:endParaRPr lang="cs-CZ" u="sng" dirty="0" smtClean="0"/>
          </a:p>
          <a:p>
            <a:r>
              <a:rPr lang="cs-CZ" dirty="0" smtClean="0">
                <a:hlinkClick r:id="rId6"/>
              </a:rPr>
              <a:t>http://www.economist.com/node/10696084</a:t>
            </a:r>
            <a:endParaRPr lang="cs-CZ" dirty="0" smtClean="0"/>
          </a:p>
          <a:p>
            <a:r>
              <a:rPr lang="cs-CZ" dirty="0" smtClean="0">
                <a:hlinkClick r:id="rId7"/>
              </a:rPr>
              <a:t>http://www.china.org.cn/business/2012-08/06/content_26140674.htm</a:t>
            </a:r>
            <a:endParaRPr lang="cs-CZ" dirty="0" smtClean="0"/>
          </a:p>
          <a:p>
            <a:r>
              <a:rPr lang="cs-CZ" dirty="0" smtClean="0">
                <a:hlinkClick r:id="rId8"/>
              </a:rPr>
              <a:t>http://www.irucz.ru/cz/zpravy/1-/116-sns/11600-/-/313-zemedelstvi/13198-zmeni-se-v-cine-podminky-highlight-dru%C5%BEstevn/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0956094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79</TotalTime>
  <Words>182</Words>
  <Application>Microsoft Office PowerPoint</Application>
  <PresentationFormat>Předvádění na obrazovce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Aerodynamika</vt:lpstr>
      <vt:lpstr>Problematika státního vlastnictví farmářské půdy</vt:lpstr>
      <vt:lpstr>Prezentace aplikace PowerPoint</vt:lpstr>
      <vt:lpstr>Prezentace aplikace PowerPoint</vt:lpstr>
      <vt:lpstr>„Půda pro rolníky“</vt:lpstr>
      <vt:lpstr>Vesnice Xiaogang, Anhui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Problematika státního vlastnic</dc:title>
  <dc:creator>Alena</dc:creator>
  <cp:lastModifiedBy>Alena</cp:lastModifiedBy>
  <cp:revision>15</cp:revision>
  <dcterms:created xsi:type="dcterms:W3CDTF">2013-04-03T13:46:19Z</dcterms:created>
  <dcterms:modified xsi:type="dcterms:W3CDTF">2013-04-09T10:38:57Z</dcterms:modified>
</cp:coreProperties>
</file>