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30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12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91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38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42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92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6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10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55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78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99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58A3-D7FB-4745-AF3D-616622338C0F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5D87A-088C-4DF0-8A4B-888CF686AC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5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Vítr jako zdroj energie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5805264"/>
            <a:ext cx="1760240" cy="553616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Oldřich Janča</a:t>
            </a:r>
          </a:p>
          <a:p>
            <a:r>
              <a:rPr lang="cs-CZ" dirty="0" smtClean="0"/>
              <a:t>254823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22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Produkce elektřiny podle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80,3 % tepelné (uhlí</a:t>
            </a:r>
            <a:r>
              <a:rPr lang="cs-CZ" smtClean="0"/>
              <a:t>, plyn, ropa)</a:t>
            </a:r>
            <a:endParaRPr lang="cs-CZ" dirty="0" smtClean="0"/>
          </a:p>
          <a:p>
            <a:r>
              <a:rPr lang="cs-CZ" dirty="0" smtClean="0"/>
              <a:t>1,8 % jaderné</a:t>
            </a:r>
          </a:p>
          <a:p>
            <a:r>
              <a:rPr lang="cs-CZ" dirty="0" smtClean="0"/>
              <a:t>15,3 % vodní</a:t>
            </a:r>
          </a:p>
          <a:p>
            <a:r>
              <a:rPr lang="cs-CZ" dirty="0" smtClean="0"/>
              <a:t>1,6 % větrné</a:t>
            </a:r>
          </a:p>
          <a:p>
            <a:r>
              <a:rPr lang="cs-CZ" dirty="0" smtClean="0"/>
              <a:t>0,7 % tepelné (biomasa)</a:t>
            </a:r>
          </a:p>
          <a:p>
            <a:r>
              <a:rPr lang="cs-CZ" dirty="0" smtClean="0"/>
              <a:t>0,3 % solární</a:t>
            </a:r>
          </a:p>
          <a:p>
            <a:endParaRPr lang="cs-CZ" dirty="0"/>
          </a:p>
          <a:p>
            <a:r>
              <a:rPr lang="cs-CZ" dirty="0" smtClean="0"/>
              <a:t>Cíl: 20 % z obnovitelných zdrojů do roku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47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Potenciál větru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rok téměř zdvojnásobení produkce</a:t>
            </a:r>
          </a:p>
          <a:p>
            <a:r>
              <a:rPr lang="cs-CZ" dirty="0" smtClean="0"/>
              <a:t>2 000 </a:t>
            </a:r>
            <a:r>
              <a:rPr lang="cs-CZ" dirty="0" err="1" smtClean="0"/>
              <a:t>GWh</a:t>
            </a:r>
            <a:r>
              <a:rPr lang="cs-CZ" dirty="0" smtClean="0"/>
              <a:t> v 2005 -</a:t>
            </a:r>
            <a:r>
              <a:rPr lang="en-US" dirty="0" smtClean="0"/>
              <a:t>&gt;</a:t>
            </a:r>
            <a:r>
              <a:rPr lang="cs-CZ" dirty="0" smtClean="0"/>
              <a:t> 73 000 </a:t>
            </a:r>
            <a:r>
              <a:rPr lang="cs-CZ" dirty="0" err="1" smtClean="0"/>
              <a:t>GWh</a:t>
            </a:r>
            <a:r>
              <a:rPr lang="cs-CZ" dirty="0" smtClean="0"/>
              <a:t> v 2011</a:t>
            </a:r>
          </a:p>
          <a:p>
            <a:r>
              <a:rPr lang="cs-CZ" dirty="0" smtClean="0"/>
              <a:t>Studie: do 2030 možné pokrýt veškerou spotřebu</a:t>
            </a:r>
          </a:p>
          <a:p>
            <a:r>
              <a:rPr lang="cs-CZ" dirty="0" smtClean="0"/>
              <a:t>Sever a západ, pobřeží a pobřežní vody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71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bu6H_BOPtXg/Tspp63sNxLI/AAAAAAAAs50/7bkiUm24J78/s1600/11-2211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29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4394411" cy="263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enr.construction.com/images2/2010/08/0804_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994" y="-18504"/>
            <a:ext cx="432048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http://images.chinagate.cn/attachement/jpg/site1021/20110908/001aa0b6194e0fd25e990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2" y="3573016"/>
            <a:ext cx="473930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File:Wind farm xinjian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967" y="2636912"/>
            <a:ext cx="4560507" cy="342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68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Vítr nefouká vždy – nutnost záložních zdrojů</a:t>
            </a:r>
          </a:p>
          <a:p>
            <a:r>
              <a:rPr lang="cs-CZ" dirty="0" smtClean="0"/>
              <a:t>Rozvodná síť</a:t>
            </a:r>
          </a:p>
          <a:p>
            <a:pPr lvl="1"/>
            <a:r>
              <a:rPr lang="cs-CZ" dirty="0" smtClean="0"/>
              <a:t>Není jednotná, je zastaralá</a:t>
            </a:r>
          </a:p>
          <a:p>
            <a:pPr lvl="1"/>
            <a:r>
              <a:rPr lang="cs-CZ" dirty="0" smtClean="0"/>
              <a:t>Téměř 30 % větrných elektráren nezapojeno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Vliv na klima a ptactvo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63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.made-in-china.com/6f3j00deAtPmhnyaqk/HY-Small-Wind-Turbine-for-Landscape-Lighting-Project-in-Shanghai-Expo-2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029575" cy="581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3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110</Words>
  <Application>Microsoft Office PowerPoint</Application>
  <PresentationFormat>Předvádění na obrazovce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Vítr jako zdroj energie</vt:lpstr>
      <vt:lpstr>Produkce elektřiny podle zdroje</vt:lpstr>
      <vt:lpstr>Potenciál větru</vt:lpstr>
      <vt:lpstr>Prezentace aplikace PowerPoint</vt:lpstr>
      <vt:lpstr>Prezentace aplikace PowerPoint</vt:lpstr>
      <vt:lpstr>Problémy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Acer</dc:creator>
  <cp:lastModifiedBy>Acer</cp:lastModifiedBy>
  <cp:revision>10</cp:revision>
  <dcterms:created xsi:type="dcterms:W3CDTF">2013-03-07T03:05:42Z</dcterms:created>
  <dcterms:modified xsi:type="dcterms:W3CDTF">2013-03-07T07:38:01Z</dcterms:modified>
</cp:coreProperties>
</file>