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A4214-2986-4F10-A875-73E894A2607C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A67B28-6D6B-4AF1-A87F-5203F84F69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A4214-2986-4F10-A875-73E894A2607C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A67B28-6D6B-4AF1-A87F-5203F84F69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A4214-2986-4F10-A875-73E894A2607C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A67B28-6D6B-4AF1-A87F-5203F84F69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A4214-2986-4F10-A875-73E894A2607C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A67B28-6D6B-4AF1-A87F-5203F84F69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A4214-2986-4F10-A875-73E894A2607C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A67B28-6D6B-4AF1-A87F-5203F84F69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A4214-2986-4F10-A875-73E894A2607C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A67B28-6D6B-4AF1-A87F-5203F84F69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A4214-2986-4F10-A875-73E894A2607C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A67B28-6D6B-4AF1-A87F-5203F84F69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A4214-2986-4F10-A875-73E894A2607C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A67B28-6D6B-4AF1-A87F-5203F84F69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A4214-2986-4F10-A875-73E894A2607C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A67B28-6D6B-4AF1-A87F-5203F84F69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A4214-2986-4F10-A875-73E894A2607C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A67B28-6D6B-4AF1-A87F-5203F84F69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A4214-2986-4F10-A875-73E894A2607C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A67B28-6D6B-4AF1-A87F-5203F84F69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F2A4214-2986-4F10-A875-73E894A2607C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8A67B28-6D6B-4AF1-A87F-5203F84F69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KSCB034</a:t>
            </a:r>
            <a:br>
              <a:rPr lang="cs-CZ" dirty="0" smtClean="0"/>
            </a:br>
            <a:r>
              <a:rPr lang="cs-CZ" dirty="0" smtClean="0"/>
              <a:t>SOCIÁLNÍ PROBLÉMY V ČÍNĚ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60327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sz="4600" dirty="0" smtClean="0"/>
              <a:t>Centrální a lokální vláda</a:t>
            </a:r>
          </a:p>
          <a:p>
            <a:endParaRPr lang="cs-CZ" sz="4600" dirty="0"/>
          </a:p>
          <a:p>
            <a:pPr algn="l"/>
            <a:r>
              <a:rPr lang="cs-CZ" sz="2800" dirty="0" err="1" smtClean="0"/>
              <a:t>Mattovičová</a:t>
            </a:r>
            <a:r>
              <a:rPr lang="cs-CZ" sz="2800" dirty="0" smtClean="0"/>
              <a:t> Alexandra</a:t>
            </a:r>
          </a:p>
          <a:p>
            <a:pPr algn="l"/>
            <a:r>
              <a:rPr lang="cs-CZ" sz="2800" dirty="0" smtClean="0"/>
              <a:t>Rašková Zuzana</a:t>
            </a:r>
          </a:p>
          <a:p>
            <a:pPr algn="r"/>
            <a:r>
              <a:rPr lang="cs-CZ" sz="2800" dirty="0" smtClean="0"/>
              <a:t>4. dubna 2013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Xintiandi</a:t>
            </a:r>
            <a:r>
              <a:rPr lang="cs-CZ" dirty="0" smtClean="0"/>
              <a:t> před rekonstrukcí</a:t>
            </a:r>
            <a:endParaRPr lang="cs-CZ" dirty="0"/>
          </a:p>
        </p:txBody>
      </p:sp>
      <p:pic>
        <p:nvPicPr>
          <p:cNvPr id="5" name="Zástupný symbol pro obsah 4" descr="Xintiandi_before_reconstruc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7357932" cy="48159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Xintiandi</a:t>
            </a:r>
            <a:r>
              <a:rPr lang="cs-CZ" dirty="0" smtClean="0"/>
              <a:t> po rekonstrukci (2003)</a:t>
            </a:r>
            <a:endParaRPr lang="cs-CZ" dirty="0"/>
          </a:p>
        </p:txBody>
      </p:sp>
      <p:pic>
        <p:nvPicPr>
          <p:cNvPr id="4" name="Zástupný symbol pro obsah 3" descr="Xintiandi_after_reconstruction_20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12776"/>
            <a:ext cx="7030256" cy="51936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Xintiandi</a:t>
            </a:r>
            <a:r>
              <a:rPr lang="cs-CZ" dirty="0" smtClean="0"/>
              <a:t>: pozice státu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Stát: vlastník městské půdy</a:t>
            </a:r>
          </a:p>
          <a:p>
            <a:r>
              <a:rPr lang="cs-CZ" dirty="0" smtClean="0"/>
              <a:t>Snaha přestavět a rozvinout velkoměsta</a:t>
            </a:r>
          </a:p>
          <a:p>
            <a:pPr lvl="1"/>
            <a:r>
              <a:rPr lang="cs-CZ" dirty="0" smtClean="0"/>
              <a:t>Systematické přehlížení potřeb občanů v nižší příjmové třídě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Xintiandi</a:t>
            </a:r>
            <a:r>
              <a:rPr lang="cs-CZ" dirty="0" smtClean="0"/>
              <a:t>: pozice lokální vlády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Stát podporuje </a:t>
            </a:r>
            <a:r>
              <a:rPr lang="cs-CZ" dirty="0" err="1" smtClean="0"/>
              <a:t>grassroots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r>
              <a:rPr lang="cs-CZ" dirty="0" smtClean="0"/>
              <a:t>-</a:t>
            </a:r>
            <a:r>
              <a:rPr lang="cs-CZ" dirty="0" err="1" smtClean="0"/>
              <a:t>government</a:t>
            </a:r>
            <a:r>
              <a:rPr lang="cs-CZ" dirty="0" smtClean="0"/>
              <a:t> systém</a:t>
            </a:r>
          </a:p>
          <a:p>
            <a:pPr lvl="2"/>
            <a:r>
              <a:rPr lang="cs-CZ" dirty="0" smtClean="0"/>
              <a:t>Demokratické principy, podpora obyvatel, legitimita</a:t>
            </a:r>
          </a:p>
          <a:p>
            <a:pPr lvl="2"/>
            <a:r>
              <a:rPr lang="cs-CZ" dirty="0" smtClean="0"/>
              <a:t>Lépe si poradí se sociálními problémy vzniklými kvůli rychlé urbanizaci</a:t>
            </a:r>
          </a:p>
          <a:p>
            <a:r>
              <a:rPr lang="cs-CZ" dirty="0" smtClean="0"/>
              <a:t>Problémy v praxi</a:t>
            </a:r>
          </a:p>
          <a:p>
            <a:pPr lvl="2"/>
            <a:r>
              <a:rPr lang="cs-CZ" dirty="0" smtClean="0"/>
              <a:t>Dominance lokálních stranických organizací</a:t>
            </a:r>
          </a:p>
          <a:p>
            <a:pPr lvl="2"/>
            <a:r>
              <a:rPr lang="cs-CZ" dirty="0" smtClean="0"/>
              <a:t>Selhávají právě v oblasti ochrany soukromého vlastnictví a bydlení</a:t>
            </a:r>
          </a:p>
          <a:p>
            <a:pPr lvl="2"/>
            <a:r>
              <a:rPr lang="cs-CZ" dirty="0" smtClean="0"/>
              <a:t>Nemají podporu právě v nově rekonstruovaných oblastech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MĚSTSKÉ VESNICE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= zemědělské vesnice, které byly obklíčeny rapidní expanzí měst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Často slouží jako místo pobytu pro migranty z vesnických oblastí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Pozitiva</a:t>
            </a:r>
          </a:p>
          <a:p>
            <a:pPr lvl="1"/>
            <a:r>
              <a:rPr lang="cs-CZ" dirty="0" smtClean="0"/>
              <a:t>Neformální zaměstnání</a:t>
            </a:r>
          </a:p>
          <a:p>
            <a:pPr lvl="1"/>
            <a:r>
              <a:rPr lang="cs-CZ" dirty="0" smtClean="0"/>
              <a:t>Nízké ceny</a:t>
            </a:r>
          </a:p>
          <a:p>
            <a:pPr lvl="1"/>
            <a:r>
              <a:rPr lang="cs-CZ" dirty="0" smtClean="0"/>
              <a:t>Bydlení</a:t>
            </a:r>
          </a:p>
          <a:p>
            <a:pPr lvl="1"/>
            <a:r>
              <a:rPr lang="cs-CZ" dirty="0" smtClean="0"/>
              <a:t>Snadnější přechod z vesnice do města</a:t>
            </a:r>
          </a:p>
          <a:p>
            <a:r>
              <a:rPr lang="cs-CZ" dirty="0" smtClean="0"/>
              <a:t>Negativa</a:t>
            </a:r>
          </a:p>
          <a:p>
            <a:pPr lvl="1"/>
            <a:r>
              <a:rPr lang="cs-CZ" dirty="0" smtClean="0"/>
              <a:t>Zdroj znečištění</a:t>
            </a:r>
          </a:p>
          <a:p>
            <a:pPr lvl="1"/>
            <a:r>
              <a:rPr lang="cs-CZ" dirty="0" smtClean="0"/>
              <a:t>Zdroj zločinu</a:t>
            </a:r>
          </a:p>
          <a:p>
            <a:pPr lvl="1"/>
            <a:r>
              <a:rPr lang="cs-CZ" dirty="0" smtClean="0"/>
              <a:t>Překážka rozvoji adekvátního bydlení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Městské vesnice: </a:t>
            </a:r>
            <a:r>
              <a:rPr lang="cs-CZ" dirty="0" err="1" smtClean="0"/>
              <a:t>Shanghai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90 městských vesnic, jejichž transformace</a:t>
            </a:r>
          </a:p>
          <a:p>
            <a:pPr lvl="1"/>
            <a:r>
              <a:rPr lang="cs-CZ" dirty="0" smtClean="0"/>
              <a:t>je naplánována</a:t>
            </a:r>
          </a:p>
          <a:p>
            <a:pPr lvl="1"/>
            <a:r>
              <a:rPr lang="cs-CZ" dirty="0" smtClean="0"/>
              <a:t>právě probíhá</a:t>
            </a:r>
          </a:p>
          <a:p>
            <a:pPr lvl="1"/>
            <a:r>
              <a:rPr lang="cs-CZ" dirty="0" smtClean="0"/>
              <a:t>již byla dokončena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SMUTNÝ PŘÍBĚH PANA WANGA</a:t>
            </a:r>
            <a:endParaRPr lang="cs-CZ" dirty="0"/>
          </a:p>
        </p:txBody>
      </p:sp>
      <p:pic>
        <p:nvPicPr>
          <p:cNvPr id="4" name="Zástupný symbol pro obsah 3" descr="Nanpu_Bridge_Urban_vill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7212169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MĚSTA A ÚZEMNÍ PLÁNOVÁNÍ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Ekonomický růst a urbanizace jako jeho důsledek</a:t>
            </a:r>
          </a:p>
          <a:p>
            <a:r>
              <a:rPr lang="cs-CZ" dirty="0" smtClean="0"/>
              <a:t>Konflikt mezi místními a globálními zájmy</a:t>
            </a:r>
          </a:p>
          <a:p>
            <a:r>
              <a:rPr lang="cs-CZ" dirty="0" smtClean="0"/>
              <a:t>Dopad architektonického provedení a územního plánování na občany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1) Urbanistické cíle státu</a:t>
            </a:r>
          </a:p>
          <a:p>
            <a:r>
              <a:rPr lang="cs-CZ" dirty="0" smtClean="0"/>
              <a:t>2) </a:t>
            </a:r>
            <a:r>
              <a:rPr lang="cs-CZ" dirty="0" smtClean="0"/>
              <a:t>Urbanistické </a:t>
            </a:r>
            <a:r>
              <a:rPr lang="cs-CZ" dirty="0" smtClean="0"/>
              <a:t>cíle velkoměst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3) Výsledky nadšení pro globální rozvoj</a:t>
            </a:r>
          </a:p>
          <a:p>
            <a:pPr lvl="2"/>
            <a:r>
              <a:rPr lang="cs-CZ" dirty="0" smtClean="0"/>
              <a:t>Otázka rekonstrukce: </a:t>
            </a:r>
            <a:r>
              <a:rPr lang="cs-CZ" dirty="0" err="1" smtClean="0"/>
              <a:t>Shanghai</a:t>
            </a:r>
            <a:r>
              <a:rPr lang="cs-CZ" dirty="0" smtClean="0"/>
              <a:t> </a:t>
            </a:r>
            <a:r>
              <a:rPr lang="cs-CZ" dirty="0" err="1" smtClean="0"/>
              <a:t>Xintiandi</a:t>
            </a:r>
            <a:endParaRPr lang="cs-CZ" dirty="0" smtClean="0"/>
          </a:p>
          <a:p>
            <a:pPr lvl="2"/>
            <a:r>
              <a:rPr lang="cs-CZ" dirty="0" smtClean="0"/>
              <a:t>Otázka půdy: městské vesnice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ROZVOJ MĚST PODLE PŘEDSTAV CENTRÁLNÍ VLÁDY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Nejen ekonomicky růst, ale rovněž vypadat světově</a:t>
            </a:r>
          </a:p>
          <a:p>
            <a:pPr lvl="2"/>
            <a:r>
              <a:rPr lang="cs-CZ" dirty="0" smtClean="0"/>
              <a:t>Rozvoj a přestavba městských částí</a:t>
            </a:r>
          </a:p>
          <a:p>
            <a:pPr lvl="2"/>
            <a:r>
              <a:rPr lang="cs-CZ" dirty="0" smtClean="0"/>
              <a:t>Globální charakter zástavby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3 dimenze snah</a:t>
            </a:r>
          </a:p>
          <a:p>
            <a:pPr lvl="2"/>
            <a:r>
              <a:rPr lang="cs-CZ" dirty="0" smtClean="0"/>
              <a:t>Globální ambice</a:t>
            </a:r>
          </a:p>
          <a:p>
            <a:pPr lvl="2"/>
            <a:r>
              <a:rPr lang="cs-CZ" dirty="0" smtClean="0"/>
              <a:t>Kulturní projev</a:t>
            </a:r>
          </a:p>
          <a:p>
            <a:pPr lvl="2"/>
            <a:r>
              <a:rPr lang="cs-CZ" dirty="0" smtClean="0"/>
              <a:t>architektura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SHANGHAI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Udržuje komplexní vztah se svou historií</a:t>
            </a:r>
          </a:p>
          <a:p>
            <a:r>
              <a:rPr lang="cs-CZ" dirty="0" smtClean="0"/>
              <a:t>Tíhne k využívání své minulosti na cestě ke globálnímu charakteru svého vzhledu</a:t>
            </a:r>
            <a:endParaRPr lang="cs-CZ" dirty="0"/>
          </a:p>
        </p:txBody>
      </p:sp>
      <p:pic>
        <p:nvPicPr>
          <p:cNvPr id="4" name="Obrázek 3" descr="Shanghai_Sky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789040"/>
            <a:ext cx="5323337" cy="2755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REKONSTRUKCE: XINTIANDI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280408" cy="442528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Shanghai</a:t>
            </a:r>
            <a:r>
              <a:rPr lang="cs-CZ" dirty="0" smtClean="0"/>
              <a:t>, </a:t>
            </a:r>
            <a:r>
              <a:rPr lang="cs-CZ" dirty="0" err="1" smtClean="0"/>
              <a:t>Luwan</a:t>
            </a:r>
            <a:r>
              <a:rPr lang="cs-CZ" dirty="0" smtClean="0"/>
              <a:t> </a:t>
            </a:r>
            <a:r>
              <a:rPr lang="cs-CZ" dirty="0" err="1" smtClean="0"/>
              <a:t>district</a:t>
            </a:r>
            <a:endParaRPr lang="cs-CZ" dirty="0" smtClean="0"/>
          </a:p>
          <a:p>
            <a:r>
              <a:rPr lang="cs-CZ" dirty="0" smtClean="0"/>
              <a:t>Masivní přestavba oblasti v letech 1999 – 2001</a:t>
            </a:r>
          </a:p>
          <a:p>
            <a:pPr lvl="1"/>
            <a:r>
              <a:rPr lang="cs-CZ" dirty="0" smtClean="0"/>
              <a:t>„Projekt byl navrhnut a postaven ve spolupráci s vládou a jejími představiteli“</a:t>
            </a:r>
            <a:endParaRPr lang="cs-CZ" dirty="0"/>
          </a:p>
        </p:txBody>
      </p:sp>
      <p:pic>
        <p:nvPicPr>
          <p:cNvPr id="5" name="Zástupný symbol pro obsah 4" descr="Mapa_shanghaiskych_ctvrti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060848"/>
            <a:ext cx="3864702" cy="44152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Xintiandi</a:t>
            </a:r>
            <a:r>
              <a:rPr lang="cs-CZ" dirty="0" smtClean="0"/>
              <a:t> – deklarované cíle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Zachování tradiční architektury (</a:t>
            </a:r>
            <a:r>
              <a:rPr lang="cs-CZ" dirty="0" err="1" smtClean="0"/>
              <a:t>Shikumen</a:t>
            </a:r>
            <a:r>
              <a:rPr lang="cs-CZ" dirty="0" smtClean="0"/>
              <a:t>)</a:t>
            </a:r>
          </a:p>
          <a:p>
            <a:r>
              <a:rPr lang="cs-CZ" dirty="0" smtClean="0"/>
              <a:t>Obchodní a zábavní čtvrť: </a:t>
            </a:r>
          </a:p>
          <a:p>
            <a:pPr lvl="1"/>
            <a:r>
              <a:rPr lang="cs-CZ" dirty="0" smtClean="0"/>
              <a:t>„… postaveno za účelem splnění specifických ekonomicko-rozvojových požadavků státu“</a:t>
            </a:r>
            <a:endParaRPr lang="cs-CZ" dirty="0"/>
          </a:p>
        </p:txBody>
      </p:sp>
      <p:pic>
        <p:nvPicPr>
          <p:cNvPr id="5" name="Zástupný symbol pro obsah 4" descr="Shikumenn_Shanghai_pohled_skrze_ulic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3501008"/>
            <a:ext cx="3657600" cy="27412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Xintiandi_renovated_Shikume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4608512" cy="3456384"/>
          </a:xfrm>
        </p:spPr>
      </p:pic>
      <p:pic>
        <p:nvPicPr>
          <p:cNvPr id="6" name="Zástupný symbol pro obsah 5" descr="Shikumen_Shanghai_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3092813"/>
            <a:ext cx="4802736" cy="35240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Xintiandi</a:t>
            </a:r>
            <a:r>
              <a:rPr lang="cs-CZ" dirty="0" smtClean="0"/>
              <a:t>: vzniklé problémy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Přemístění původních nájemníků</a:t>
            </a:r>
          </a:p>
          <a:p>
            <a:pPr lvl="1"/>
            <a:r>
              <a:rPr lang="cs-CZ" dirty="0" smtClean="0"/>
              <a:t>Kvůli přestavbě</a:t>
            </a:r>
          </a:p>
          <a:p>
            <a:pPr lvl="1"/>
            <a:r>
              <a:rPr lang="cs-CZ" dirty="0" smtClean="0"/>
              <a:t>Kvůli zvýšení životních nákladů</a:t>
            </a:r>
          </a:p>
          <a:p>
            <a:r>
              <a:rPr lang="cs-CZ" dirty="0" smtClean="0"/>
              <a:t>Celková čísla</a:t>
            </a:r>
          </a:p>
          <a:p>
            <a:pPr lvl="1"/>
            <a:r>
              <a:rPr lang="cs-CZ" dirty="0" smtClean="0"/>
              <a:t>25 000 domácnosti</a:t>
            </a:r>
          </a:p>
          <a:p>
            <a:pPr lvl="1"/>
            <a:r>
              <a:rPr lang="cs-CZ" dirty="0" smtClean="0"/>
              <a:t>800 pracovních jednotek</a:t>
            </a:r>
          </a:p>
          <a:p>
            <a:r>
              <a:rPr lang="cs-CZ" dirty="0" smtClean="0"/>
              <a:t>Přestavba jen zvenčí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</TotalTime>
  <Words>338</Words>
  <Application>Microsoft Office PowerPoint</Application>
  <PresentationFormat>Předvádění na obrazovce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Slunovrat</vt:lpstr>
      <vt:lpstr>KSCB034 SOCIÁLNÍ PROBLÉMY V ČÍNĚ</vt:lpstr>
      <vt:lpstr>MĚSTA A ÚZEMNÍ PLÁNOVÁNÍ</vt:lpstr>
      <vt:lpstr>OBSAH</vt:lpstr>
      <vt:lpstr>ROZVOJ MĚST PODLE PŘEDSTAV CENTRÁLNÍ VLÁDY</vt:lpstr>
      <vt:lpstr>SHANGHAI</vt:lpstr>
      <vt:lpstr>REKONSTRUKCE: XINTIANDI</vt:lpstr>
      <vt:lpstr>Xintiandi – deklarované cíle</vt:lpstr>
      <vt:lpstr>Snímek 8</vt:lpstr>
      <vt:lpstr>Xintiandi: vzniklé problémy</vt:lpstr>
      <vt:lpstr>Xintiandi před rekonstrukcí</vt:lpstr>
      <vt:lpstr>Xintiandi po rekonstrukci (2003)</vt:lpstr>
      <vt:lpstr>Xintiandi: pozice státu</vt:lpstr>
      <vt:lpstr>Xintiandi: pozice lokální vlády</vt:lpstr>
      <vt:lpstr>MĚSTSKÉ VESNICE</vt:lpstr>
      <vt:lpstr>Městské vesnice: Shanghai</vt:lpstr>
      <vt:lpstr>SMUTNÝ PŘÍBĚH PANA WANGA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KSCB034 SOCIÁLNÍ PROBLÉMY V ČÍNĚ</dc:title>
  <dc:creator>NTB</dc:creator>
  <cp:lastModifiedBy>NTB</cp:lastModifiedBy>
  <cp:revision>13</cp:revision>
  <dcterms:created xsi:type="dcterms:W3CDTF">2013-03-31T09:36:39Z</dcterms:created>
  <dcterms:modified xsi:type="dcterms:W3CDTF">2013-04-04T06:46:07Z</dcterms:modified>
</cp:coreProperties>
</file>