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5" r:id="rId6"/>
    <p:sldId id="260" r:id="rId7"/>
    <p:sldId id="261" r:id="rId8"/>
    <p:sldId id="262" r:id="rId9"/>
    <p:sldId id="264" r:id="rId10"/>
    <p:sldId id="266" r:id="rId11"/>
    <p:sldId id="270" r:id="rId12"/>
    <p:sldId id="271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80" autoAdjust="0"/>
    <p:restoredTop sz="94660"/>
  </p:normalViewPr>
  <p:slideViewPr>
    <p:cSldViewPr>
      <p:cViewPr varScale="1">
        <p:scale>
          <a:sx n="79" d="100"/>
          <a:sy n="79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B9E40-A589-451D-831B-3E389F14673A}" type="datetimeFigureOut">
              <a:rPr lang="cs-CZ" smtClean="0"/>
              <a:pPr/>
              <a:t>2013-03-27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FF2F7-6FB1-488D-92D3-9D31DB0139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F6113-7D9B-4DE4-AF8E-A44CB4A6E189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3A01-A3F8-4AAC-814B-BBA6D4FB95E4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A0C5-5DAA-423F-96A1-3FDACBF97CA9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B60E-156D-457A-A19B-4E00062E6EFF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9F52-B3AF-495A-9C5D-DB83A0980479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84F6-C8C7-4E7F-A7E7-5381B7A18DB8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6DC6-3818-4567-A8CD-435B8CECF05A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349EF-8C23-42C1-B83F-E6E7E8BCF10D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E4757-F2AF-4364-AD75-9EA018333E13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9A1-5805-4A70-A3A7-546B8E369F36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05C7-2606-4915-A2C3-F1947B1AC46B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0DCB-5926-4337-8153-485CDDF6BA3C}" type="datetime1">
              <a:rPr lang="cs-CZ" smtClean="0"/>
              <a:pPr/>
              <a:t>2013-03-27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249E4-C2DC-4DA5-B13B-7C14B42C67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atelevize.cz/ct24/ekonomika/44798-nezamestnanost-v-cine-tisice-cerstvych-absolventu-hledaly-praci-na-veletrhu/" TargetMode="External"/><Relationship Id="rId3" Type="http://schemas.openxmlformats.org/officeDocument/2006/relationships/hyperlink" Target="http://www.velkaepocha.sk/2009071510477/Cina-Media-zpochybnuji-data-o-zamestnanosti-absolventu-univerzit.html" TargetMode="External"/><Relationship Id="rId7" Type="http://schemas.openxmlformats.org/officeDocument/2006/relationships/hyperlink" Target="http://aktualne.centrum.cz/zahranici/asie-a-pacifik/clanek.phtml?id=756115" TargetMode="External"/><Relationship Id="rId2" Type="http://schemas.openxmlformats.org/officeDocument/2006/relationships/hyperlink" Target="http://blisty.cz/art/5127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televize.cz/ct24/svet/119423-mravenci-narod-cinsti-vysokoskolaci-jsou-bez-prace/" TargetMode="External"/><Relationship Id="rId5" Type="http://schemas.openxmlformats.org/officeDocument/2006/relationships/hyperlink" Target="http://zpravy.e15.cz/zahranicni/ekonomika/cinsti-absolventi-maji-skromne-ambice-ukazal-pruzkum-775183" TargetMode="External"/><Relationship Id="rId10" Type="http://schemas.openxmlformats.org/officeDocument/2006/relationships/hyperlink" Target="http://www.ceskatelevize.cz/porady/10418848677-proc-chudoba/212382554020004-vzdelani-po-cinsku/" TargetMode="External"/><Relationship Id="rId4" Type="http://schemas.openxmlformats.org/officeDocument/2006/relationships/hyperlink" Target="http://www.novinky.cz/veda-skoly/vzdelavani/166383-hledani-prace-je-pro-cinske-absolventy-stale-tezsi.html" TargetMode="External"/><Relationship Id="rId9" Type="http://schemas.openxmlformats.org/officeDocument/2006/relationships/hyperlink" Target="http://czech.cri.cn/1/2005/07/12/1@20198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cs-CZ" dirty="0" smtClean="0"/>
              <a:t>Nezaměstnanost</a:t>
            </a:r>
            <a:br>
              <a:rPr lang="cs-CZ" dirty="0" smtClean="0"/>
            </a:br>
            <a:r>
              <a:rPr lang="cs-CZ" dirty="0" smtClean="0"/>
              <a:t>čerstvých absolventů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5589240"/>
            <a:ext cx="6400800" cy="936104"/>
          </a:xfrm>
        </p:spPr>
        <p:txBody>
          <a:bodyPr/>
          <a:lstStyle/>
          <a:p>
            <a:r>
              <a:rPr lang="cs-CZ" dirty="0" smtClean="0"/>
              <a:t>aneb mravenčí národ</a:t>
            </a:r>
            <a:endParaRPr lang="cs-CZ" dirty="0"/>
          </a:p>
        </p:txBody>
      </p:sp>
      <p:pic>
        <p:nvPicPr>
          <p:cNvPr id="4" name="Obrázek 3" descr="students-ab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1916832"/>
            <a:ext cx="2448272" cy="3538518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266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18027_10200321291492476_1784648990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34356"/>
            <a:ext cx="6096000" cy="405765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482720_10200321300932712_2015422110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599061_10200297165649345_2121829198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764704"/>
            <a:ext cx="6038008" cy="5444618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cs-CZ" sz="1800" dirty="0" smtClean="0">
                <a:hlinkClick r:id="rId2"/>
              </a:rPr>
              <a:t>http://blisty.cz/art/51277.html</a:t>
            </a:r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http://www.</a:t>
            </a:r>
            <a:r>
              <a:rPr lang="cs-CZ" sz="1800" dirty="0" err="1" smtClean="0">
                <a:hlinkClick r:id="rId3"/>
              </a:rPr>
              <a:t>velkaepocha.sk</a:t>
            </a:r>
            <a:r>
              <a:rPr lang="cs-CZ" sz="1800" dirty="0" smtClean="0">
                <a:hlinkClick r:id="rId3"/>
              </a:rPr>
              <a:t>/2009071510477/</a:t>
            </a:r>
            <a:r>
              <a:rPr lang="cs-CZ" sz="1800" dirty="0" err="1" smtClean="0">
                <a:hlinkClick r:id="rId3"/>
              </a:rPr>
              <a:t>Cina</a:t>
            </a:r>
            <a:r>
              <a:rPr lang="cs-CZ" sz="1800" dirty="0" smtClean="0">
                <a:hlinkClick r:id="rId3"/>
              </a:rPr>
              <a:t>-Media-</a:t>
            </a:r>
            <a:r>
              <a:rPr lang="cs-CZ" sz="1800" dirty="0" err="1" smtClean="0">
                <a:hlinkClick r:id="rId3"/>
              </a:rPr>
              <a:t>zpochybnuji</a:t>
            </a:r>
            <a:r>
              <a:rPr lang="cs-CZ" sz="1800" dirty="0" smtClean="0">
                <a:hlinkClick r:id="rId3"/>
              </a:rPr>
              <a:t>-data-o-</a:t>
            </a:r>
            <a:r>
              <a:rPr lang="cs-CZ" sz="1800" dirty="0" err="1" smtClean="0">
                <a:hlinkClick r:id="rId3"/>
              </a:rPr>
              <a:t>zamestnanosti</a:t>
            </a:r>
            <a:r>
              <a:rPr lang="cs-CZ" sz="1800" dirty="0" smtClean="0">
                <a:hlinkClick r:id="rId3"/>
              </a:rPr>
              <a:t>-absolventu-univerzit.</a:t>
            </a:r>
            <a:r>
              <a:rPr lang="cs-CZ" sz="1800" dirty="0" err="1" smtClean="0">
                <a:hlinkClick r:id="rId3"/>
              </a:rPr>
              <a:t>html</a:t>
            </a:r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http://www.novinky.</a:t>
            </a:r>
            <a:r>
              <a:rPr lang="cs-CZ" sz="1800" dirty="0" err="1" smtClean="0">
                <a:hlinkClick r:id="rId4"/>
              </a:rPr>
              <a:t>cz</a:t>
            </a:r>
            <a:r>
              <a:rPr lang="cs-CZ" sz="1800" dirty="0" smtClean="0">
                <a:hlinkClick r:id="rId4"/>
              </a:rPr>
              <a:t>/veda-</a:t>
            </a:r>
            <a:r>
              <a:rPr lang="cs-CZ" sz="1800" dirty="0" err="1" smtClean="0">
                <a:hlinkClick r:id="rId4"/>
              </a:rPr>
              <a:t>skoly</a:t>
            </a:r>
            <a:r>
              <a:rPr lang="cs-CZ" sz="1800" dirty="0" smtClean="0">
                <a:hlinkClick r:id="rId4"/>
              </a:rPr>
              <a:t>/</a:t>
            </a:r>
            <a:r>
              <a:rPr lang="cs-CZ" sz="1800" dirty="0" err="1" smtClean="0">
                <a:hlinkClick r:id="rId4"/>
              </a:rPr>
              <a:t>vzdelavani</a:t>
            </a:r>
            <a:r>
              <a:rPr lang="cs-CZ" sz="1800" dirty="0" smtClean="0">
                <a:hlinkClick r:id="rId4"/>
              </a:rPr>
              <a:t>/166383-</a:t>
            </a:r>
            <a:r>
              <a:rPr lang="cs-CZ" sz="1800" dirty="0" err="1" smtClean="0">
                <a:hlinkClick r:id="rId4"/>
              </a:rPr>
              <a:t>hledani</a:t>
            </a:r>
            <a:r>
              <a:rPr lang="cs-CZ" sz="1800" dirty="0" smtClean="0">
                <a:hlinkClick r:id="rId4"/>
              </a:rPr>
              <a:t>-</a:t>
            </a:r>
            <a:r>
              <a:rPr lang="cs-CZ" sz="1800" dirty="0" err="1" smtClean="0">
                <a:hlinkClick r:id="rId4"/>
              </a:rPr>
              <a:t>prace</a:t>
            </a:r>
            <a:r>
              <a:rPr lang="cs-CZ" sz="1800" dirty="0" smtClean="0">
                <a:hlinkClick r:id="rId4"/>
              </a:rPr>
              <a:t>-je-pro-</a:t>
            </a:r>
            <a:r>
              <a:rPr lang="cs-CZ" sz="1800" dirty="0" err="1" smtClean="0">
                <a:hlinkClick r:id="rId4"/>
              </a:rPr>
              <a:t>cinske</a:t>
            </a:r>
            <a:r>
              <a:rPr lang="cs-CZ" sz="1800" dirty="0" smtClean="0">
                <a:hlinkClick r:id="rId4"/>
              </a:rPr>
              <a:t>-absolventy-stale-</a:t>
            </a:r>
            <a:r>
              <a:rPr lang="cs-CZ" sz="1800" dirty="0" err="1" smtClean="0">
                <a:hlinkClick r:id="rId4"/>
              </a:rPr>
              <a:t>tezsi.html</a:t>
            </a:r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http://zpravy.e15.cz/</a:t>
            </a:r>
            <a:r>
              <a:rPr lang="cs-CZ" sz="1800" dirty="0" err="1" smtClean="0">
                <a:hlinkClick r:id="rId5"/>
              </a:rPr>
              <a:t>zahranicni</a:t>
            </a:r>
            <a:r>
              <a:rPr lang="cs-CZ" sz="1800" dirty="0" smtClean="0">
                <a:hlinkClick r:id="rId5"/>
              </a:rPr>
              <a:t>/ekonomika/</a:t>
            </a:r>
            <a:r>
              <a:rPr lang="cs-CZ" sz="1800" dirty="0" err="1" smtClean="0">
                <a:hlinkClick r:id="rId5"/>
              </a:rPr>
              <a:t>cinsti</a:t>
            </a:r>
            <a:r>
              <a:rPr lang="cs-CZ" sz="1800" dirty="0" smtClean="0">
                <a:hlinkClick r:id="rId5"/>
              </a:rPr>
              <a:t>-absolventi-</a:t>
            </a:r>
            <a:r>
              <a:rPr lang="cs-CZ" sz="1800" dirty="0" err="1" smtClean="0">
                <a:hlinkClick r:id="rId5"/>
              </a:rPr>
              <a:t>maji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skromne</a:t>
            </a:r>
            <a:r>
              <a:rPr lang="cs-CZ" sz="1800" dirty="0" smtClean="0">
                <a:hlinkClick r:id="rId5"/>
              </a:rPr>
              <a:t>-ambice-</a:t>
            </a:r>
            <a:r>
              <a:rPr lang="cs-CZ" sz="1800" dirty="0" err="1" smtClean="0">
                <a:hlinkClick r:id="rId5"/>
              </a:rPr>
              <a:t>ukazal</a:t>
            </a:r>
            <a:r>
              <a:rPr lang="cs-CZ" sz="1800" dirty="0" smtClean="0">
                <a:hlinkClick r:id="rId5"/>
              </a:rPr>
              <a:t>-</a:t>
            </a:r>
            <a:r>
              <a:rPr lang="cs-CZ" sz="1800" dirty="0" err="1" smtClean="0">
                <a:hlinkClick r:id="rId5"/>
              </a:rPr>
              <a:t>pruzkum</a:t>
            </a:r>
            <a:r>
              <a:rPr lang="cs-CZ" sz="1800" dirty="0" smtClean="0">
                <a:hlinkClick r:id="rId5"/>
              </a:rPr>
              <a:t>-775183</a:t>
            </a:r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http://www.</a:t>
            </a:r>
            <a:r>
              <a:rPr lang="cs-CZ" sz="1800" dirty="0" err="1" smtClean="0">
                <a:hlinkClick r:id="rId6"/>
              </a:rPr>
              <a:t>ceskatelevize.cz</a:t>
            </a:r>
            <a:r>
              <a:rPr lang="cs-CZ" sz="1800" dirty="0" smtClean="0">
                <a:hlinkClick r:id="rId6"/>
              </a:rPr>
              <a:t>/ct24/</a:t>
            </a:r>
            <a:r>
              <a:rPr lang="cs-CZ" sz="1800" dirty="0" err="1" smtClean="0">
                <a:hlinkClick r:id="rId6"/>
              </a:rPr>
              <a:t>svet</a:t>
            </a:r>
            <a:r>
              <a:rPr lang="cs-CZ" sz="1800" dirty="0" smtClean="0">
                <a:hlinkClick r:id="rId6"/>
              </a:rPr>
              <a:t>/119423-mravenci-</a:t>
            </a:r>
            <a:r>
              <a:rPr lang="cs-CZ" sz="1800" dirty="0" err="1" smtClean="0">
                <a:hlinkClick r:id="rId6"/>
              </a:rPr>
              <a:t>narod</a:t>
            </a:r>
            <a:r>
              <a:rPr lang="cs-CZ" sz="1800" dirty="0" smtClean="0">
                <a:hlinkClick r:id="rId6"/>
              </a:rPr>
              <a:t>-</a:t>
            </a:r>
            <a:r>
              <a:rPr lang="cs-CZ" sz="1800" dirty="0" err="1" smtClean="0">
                <a:hlinkClick r:id="rId6"/>
              </a:rPr>
              <a:t>cinsti</a:t>
            </a:r>
            <a:r>
              <a:rPr lang="cs-CZ" sz="1800" dirty="0" smtClean="0">
                <a:hlinkClick r:id="rId6"/>
              </a:rPr>
              <a:t>-</a:t>
            </a:r>
            <a:r>
              <a:rPr lang="cs-CZ" sz="1800" dirty="0" err="1" smtClean="0">
                <a:hlinkClick r:id="rId6"/>
              </a:rPr>
              <a:t>vysokoskolaci</a:t>
            </a:r>
            <a:r>
              <a:rPr lang="cs-CZ" sz="1800" dirty="0" smtClean="0">
                <a:hlinkClick r:id="rId6"/>
              </a:rPr>
              <a:t>-jsou-bez-</a:t>
            </a:r>
            <a:r>
              <a:rPr lang="cs-CZ" sz="1800" dirty="0" err="1" smtClean="0">
                <a:hlinkClick r:id="rId6"/>
              </a:rPr>
              <a:t>prace</a:t>
            </a:r>
            <a:r>
              <a:rPr lang="cs-CZ" sz="1800" dirty="0" smtClean="0">
                <a:hlinkClick r:id="rId6"/>
              </a:rPr>
              <a:t>/</a:t>
            </a:r>
            <a:endParaRPr lang="cs-CZ" sz="1800" dirty="0" smtClean="0"/>
          </a:p>
          <a:p>
            <a:r>
              <a:rPr lang="cs-CZ" sz="1800" dirty="0" smtClean="0">
                <a:hlinkClick r:id="rId7"/>
              </a:rPr>
              <a:t>http://aktualne.centrum.cz/zahranici/asie-a-pacifik/clanek.phtml?id=756115</a:t>
            </a:r>
            <a:endParaRPr lang="cs-CZ" sz="1800" dirty="0" smtClean="0"/>
          </a:p>
          <a:p>
            <a:r>
              <a:rPr lang="cs-CZ" sz="1800" dirty="0" smtClean="0">
                <a:hlinkClick r:id="rId8"/>
              </a:rPr>
              <a:t>http://www.</a:t>
            </a:r>
            <a:r>
              <a:rPr lang="cs-CZ" sz="1800" dirty="0" err="1" smtClean="0">
                <a:hlinkClick r:id="rId8"/>
              </a:rPr>
              <a:t>ceskatelevize.cz</a:t>
            </a:r>
            <a:r>
              <a:rPr lang="cs-CZ" sz="1800" dirty="0" smtClean="0">
                <a:hlinkClick r:id="rId8"/>
              </a:rPr>
              <a:t>/ct24/ekonomika/44798-</a:t>
            </a:r>
            <a:r>
              <a:rPr lang="cs-CZ" sz="1800" dirty="0" err="1" smtClean="0">
                <a:hlinkClick r:id="rId8"/>
              </a:rPr>
              <a:t>nezamestnanost</a:t>
            </a:r>
            <a:r>
              <a:rPr lang="cs-CZ" sz="1800" dirty="0" smtClean="0">
                <a:hlinkClick r:id="rId8"/>
              </a:rPr>
              <a:t>-v-</a:t>
            </a:r>
            <a:r>
              <a:rPr lang="cs-CZ" sz="1800" dirty="0" err="1" smtClean="0">
                <a:hlinkClick r:id="rId8"/>
              </a:rPr>
              <a:t>cine</a:t>
            </a:r>
            <a:r>
              <a:rPr lang="cs-CZ" sz="1800" dirty="0" smtClean="0">
                <a:hlinkClick r:id="rId8"/>
              </a:rPr>
              <a:t>-</a:t>
            </a:r>
            <a:r>
              <a:rPr lang="cs-CZ" sz="1800" dirty="0" err="1" smtClean="0">
                <a:hlinkClick r:id="rId8"/>
              </a:rPr>
              <a:t>tisice</a:t>
            </a:r>
            <a:r>
              <a:rPr lang="cs-CZ" sz="1800" dirty="0" smtClean="0">
                <a:hlinkClick r:id="rId8"/>
              </a:rPr>
              <a:t>-</a:t>
            </a:r>
            <a:r>
              <a:rPr lang="cs-CZ" sz="1800" dirty="0" err="1" smtClean="0">
                <a:hlinkClick r:id="rId8"/>
              </a:rPr>
              <a:t>cerstvych</a:t>
            </a:r>
            <a:r>
              <a:rPr lang="cs-CZ" sz="1800" dirty="0" smtClean="0">
                <a:hlinkClick r:id="rId8"/>
              </a:rPr>
              <a:t>-absolventu-hledaly-</a:t>
            </a:r>
            <a:r>
              <a:rPr lang="cs-CZ" sz="1800" dirty="0" err="1" smtClean="0">
                <a:hlinkClick r:id="rId8"/>
              </a:rPr>
              <a:t>praci</a:t>
            </a:r>
            <a:r>
              <a:rPr lang="cs-CZ" sz="1800" dirty="0" smtClean="0">
                <a:hlinkClick r:id="rId8"/>
              </a:rPr>
              <a:t>-na-veletrhu/</a:t>
            </a:r>
            <a:endParaRPr lang="cs-CZ" sz="1800" dirty="0" smtClean="0"/>
          </a:p>
          <a:p>
            <a:r>
              <a:rPr lang="cs-CZ" sz="1800" dirty="0" smtClean="0">
                <a:hlinkClick r:id="rId9"/>
              </a:rPr>
              <a:t>http://czech.cri.cn/1/2005/07/12/1@20198.htm</a:t>
            </a:r>
            <a:endParaRPr lang="cs-CZ" sz="1800" dirty="0" smtClean="0"/>
          </a:p>
          <a:p>
            <a:r>
              <a:rPr lang="cs-CZ" sz="1800" dirty="0" smtClean="0">
                <a:hlinkClick r:id="rId10"/>
              </a:rPr>
              <a:t>http://www.</a:t>
            </a:r>
            <a:r>
              <a:rPr lang="cs-CZ" sz="1800" dirty="0" err="1" smtClean="0">
                <a:hlinkClick r:id="rId10"/>
              </a:rPr>
              <a:t>ceskatelevize.cz</a:t>
            </a:r>
            <a:r>
              <a:rPr lang="cs-CZ" sz="1800" dirty="0" smtClean="0">
                <a:hlinkClick r:id="rId10"/>
              </a:rPr>
              <a:t>/porady/10418848677-</a:t>
            </a:r>
            <a:r>
              <a:rPr lang="cs-CZ" sz="1800" dirty="0" err="1" smtClean="0">
                <a:hlinkClick r:id="rId10"/>
              </a:rPr>
              <a:t>proc</a:t>
            </a:r>
            <a:r>
              <a:rPr lang="cs-CZ" sz="1800" dirty="0" smtClean="0">
                <a:hlinkClick r:id="rId10"/>
              </a:rPr>
              <a:t>-chudoba/212382554020004-</a:t>
            </a:r>
            <a:r>
              <a:rPr lang="cs-CZ" sz="1800" dirty="0" err="1" smtClean="0">
                <a:hlinkClick r:id="rId10"/>
              </a:rPr>
              <a:t>vzdelani</a:t>
            </a:r>
            <a:r>
              <a:rPr lang="cs-CZ" sz="1800" dirty="0" smtClean="0">
                <a:hlinkClick r:id="rId10"/>
              </a:rPr>
              <a:t>-po-</a:t>
            </a:r>
            <a:r>
              <a:rPr lang="cs-CZ" sz="1800" dirty="0" err="1" smtClean="0">
                <a:hlinkClick r:id="rId10"/>
              </a:rPr>
              <a:t>cinsku</a:t>
            </a:r>
            <a:r>
              <a:rPr lang="cs-CZ" sz="1800" dirty="0" smtClean="0">
                <a:hlinkClick r:id="rId10"/>
              </a:rPr>
              <a:t>/</a:t>
            </a:r>
            <a:endParaRPr lang="cs-CZ" sz="18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ceskatelevize.cz</a:t>
            </a:r>
            <a:r>
              <a:rPr lang="cs-CZ" dirty="0" smtClean="0"/>
              <a:t>/ct24/</a:t>
            </a:r>
            <a:r>
              <a:rPr lang="cs-CZ" dirty="0" err="1" smtClean="0"/>
              <a:t>svet</a:t>
            </a:r>
            <a:r>
              <a:rPr lang="cs-CZ" dirty="0" smtClean="0"/>
              <a:t>/119423-mravenci-</a:t>
            </a:r>
            <a:r>
              <a:rPr lang="cs-CZ" dirty="0" err="1" smtClean="0"/>
              <a:t>narod</a:t>
            </a:r>
            <a:r>
              <a:rPr lang="cs-CZ" dirty="0" smtClean="0"/>
              <a:t>-</a:t>
            </a:r>
            <a:r>
              <a:rPr lang="cs-CZ" dirty="0" err="1" smtClean="0"/>
              <a:t>cinsti</a:t>
            </a:r>
            <a:r>
              <a:rPr lang="cs-CZ" dirty="0" smtClean="0"/>
              <a:t>-</a:t>
            </a:r>
            <a:r>
              <a:rPr lang="cs-CZ" dirty="0" err="1" smtClean="0"/>
              <a:t>vysokoskolaci</a:t>
            </a:r>
            <a:r>
              <a:rPr lang="cs-CZ" dirty="0" smtClean="0"/>
              <a:t>-jsou-bez-</a:t>
            </a:r>
            <a:r>
              <a:rPr lang="cs-CZ" dirty="0" err="1" smtClean="0"/>
              <a:t>prace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Být absolventem není žádnou výhrou</a:t>
            </a:r>
          </a:p>
          <a:p>
            <a:r>
              <a:rPr lang="cs-CZ" dirty="0" smtClean="0"/>
              <a:t>Vysokoškolské studium pro „každého“</a:t>
            </a:r>
          </a:p>
          <a:p>
            <a:r>
              <a:rPr lang="cs-CZ" dirty="0" smtClean="0"/>
              <a:t>Hospodářská krize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Veletrhy práce</a:t>
            </a:r>
            <a:endParaRPr lang="cs-CZ" dirty="0"/>
          </a:p>
        </p:txBody>
      </p:sp>
      <p:pic>
        <p:nvPicPr>
          <p:cNvPr id="4" name="Zástupný symbol pro obsah 3" descr="profimedia-002972959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34356"/>
            <a:ext cx="6096000" cy="405765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266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Upravování statistik o počtu nezaměstnaných absolventů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Vláda udává 68% úspěšnost nalezení práce</a:t>
            </a:r>
          </a:p>
          <a:p>
            <a:r>
              <a:rPr lang="cs-CZ" dirty="0" smtClean="0"/>
              <a:t>Jeden z absolventů z města </a:t>
            </a:r>
            <a:r>
              <a:rPr lang="cs-CZ" dirty="0" err="1" smtClean="0"/>
              <a:t>Huainan</a:t>
            </a:r>
            <a:r>
              <a:rPr lang="cs-CZ" dirty="0" smtClean="0"/>
              <a:t> v provincii </a:t>
            </a:r>
            <a:r>
              <a:rPr lang="cs-CZ" dirty="0" err="1" smtClean="0"/>
              <a:t>Anhui</a:t>
            </a:r>
            <a:r>
              <a:rPr lang="cs-CZ" dirty="0" smtClean="0"/>
              <a:t> píše: „Každý z nás musel univerzitě předložit doklad o tom, že máme práci, s razítkem zaměstnavatele. Jinak bychom nedostali diplom. Takhle se ta míra zaměstnanosti počítá."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Wan</a:t>
            </a:r>
            <a:r>
              <a:rPr lang="cs-CZ" dirty="0" smtClean="0"/>
              <a:t> </a:t>
            </a:r>
            <a:r>
              <a:rPr lang="cs-CZ" dirty="0" err="1" smtClean="0"/>
              <a:t>Chao</a:t>
            </a:r>
            <a:r>
              <a:rPr lang="cs-CZ" dirty="0" smtClean="0"/>
              <a:t>, </a:t>
            </a:r>
            <a:r>
              <a:rPr lang="cs-CZ" dirty="0" err="1" smtClean="0"/>
              <a:t>Wuhan</a:t>
            </a:r>
            <a:r>
              <a:rPr lang="cs-CZ" dirty="0" smtClean="0"/>
              <a:t>, provincie </a:t>
            </a:r>
            <a:r>
              <a:rPr lang="cs-CZ" dirty="0" err="1" smtClean="0"/>
              <a:t>HuBei</a:t>
            </a:r>
            <a:endParaRPr lang="cs-CZ" dirty="0"/>
          </a:p>
        </p:txBody>
      </p:sp>
      <p:pic>
        <p:nvPicPr>
          <p:cNvPr id="6" name="Zástupný symbol pro obsah 5" descr="226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96752"/>
            <a:ext cx="4386064" cy="2467161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5" name="Obrázek 4" descr="China-Hube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3064124"/>
            <a:ext cx="4176464" cy="33972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http://www.</a:t>
            </a:r>
            <a:r>
              <a:rPr lang="cs-CZ" dirty="0" err="1" smtClean="0"/>
              <a:t>ceskatelevize.cz</a:t>
            </a:r>
            <a:r>
              <a:rPr lang="cs-CZ" dirty="0" smtClean="0"/>
              <a:t>/porady/10418848677-</a:t>
            </a:r>
            <a:r>
              <a:rPr lang="cs-CZ" dirty="0" err="1" smtClean="0"/>
              <a:t>proc</a:t>
            </a:r>
            <a:r>
              <a:rPr lang="cs-CZ" dirty="0" smtClean="0"/>
              <a:t>-chudoba/212382554020004-</a:t>
            </a:r>
            <a:r>
              <a:rPr lang="cs-CZ" dirty="0" err="1" smtClean="0"/>
              <a:t>vzdelani</a:t>
            </a:r>
            <a:r>
              <a:rPr lang="cs-CZ" dirty="0" smtClean="0"/>
              <a:t>-po-</a:t>
            </a:r>
            <a:r>
              <a:rPr lang="cs-CZ" dirty="0" err="1" smtClean="0"/>
              <a:t>cinsku</a:t>
            </a:r>
            <a:r>
              <a:rPr lang="cs-CZ" dirty="0" smtClean="0"/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267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49E4-C2DC-4DA5-B13B-7C14B42C677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93</Words>
  <Application>Microsoft Office PowerPoint</Application>
  <PresentationFormat>Předvádění na obrazovce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Nezaměstnanost čerstvých absolventů</vt:lpstr>
      <vt:lpstr>Snímek 2</vt:lpstr>
      <vt:lpstr>Snímek 3</vt:lpstr>
      <vt:lpstr>Veletrhy práce</vt:lpstr>
      <vt:lpstr>Snímek 5</vt:lpstr>
      <vt:lpstr>Upravování statistik o počtu nezaměstnaných absolventů</vt:lpstr>
      <vt:lpstr>Wan Chao, Wuhan, provincie HuBei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Nezaměstnanost absolventů</dc:title>
  <dc:creator>user</dc:creator>
  <cp:lastModifiedBy>user</cp:lastModifiedBy>
  <cp:revision>15</cp:revision>
  <dcterms:created xsi:type="dcterms:W3CDTF">2013-03-22T10:01:31Z</dcterms:created>
  <dcterms:modified xsi:type="dcterms:W3CDTF">2013-03-27T10:41:25Z</dcterms:modified>
</cp:coreProperties>
</file>