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98B6-9A70-488C-BB38-6EF41D80F2B0}" type="datetimeFigureOut">
              <a:rPr lang="cs-CZ" smtClean="0"/>
              <a:t>8.5.2013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3A6A-BEBF-47E8-ABEC-3069A98A3AD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98B6-9A70-488C-BB38-6EF41D80F2B0}" type="datetimeFigureOut">
              <a:rPr lang="cs-CZ" smtClean="0"/>
              <a:t>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3A6A-BEBF-47E8-ABEC-3069A98A3A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98B6-9A70-488C-BB38-6EF41D80F2B0}" type="datetimeFigureOut">
              <a:rPr lang="cs-CZ" smtClean="0"/>
              <a:t>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3A6A-BEBF-47E8-ABEC-3069A98A3A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98B6-9A70-488C-BB38-6EF41D80F2B0}" type="datetimeFigureOut">
              <a:rPr lang="cs-CZ" smtClean="0"/>
              <a:t>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3A6A-BEBF-47E8-ABEC-3069A98A3A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98B6-9A70-488C-BB38-6EF41D80F2B0}" type="datetimeFigureOut">
              <a:rPr lang="cs-CZ" smtClean="0"/>
              <a:t>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3A6A-BEBF-47E8-ABEC-3069A98A3AD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98B6-9A70-488C-BB38-6EF41D80F2B0}" type="datetimeFigureOut">
              <a:rPr lang="cs-CZ" smtClean="0"/>
              <a:t>8.5.2013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3A6A-BEBF-47E8-ABEC-3069A98A3A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98B6-9A70-488C-BB38-6EF41D80F2B0}" type="datetimeFigureOut">
              <a:rPr lang="cs-CZ" smtClean="0"/>
              <a:t>8.5.2013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3A6A-BEBF-47E8-ABEC-3069A98A3A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98B6-9A70-488C-BB38-6EF41D80F2B0}" type="datetimeFigureOut">
              <a:rPr lang="cs-CZ" smtClean="0"/>
              <a:t>8.5.2013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3A6A-BEBF-47E8-ABEC-3069A98A3A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98B6-9A70-488C-BB38-6EF41D80F2B0}" type="datetimeFigureOut">
              <a:rPr lang="cs-CZ" smtClean="0"/>
              <a:t>8.5.2013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3A6A-BEBF-47E8-ABEC-3069A98A3A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98B6-9A70-488C-BB38-6EF41D80F2B0}" type="datetimeFigureOut">
              <a:rPr lang="cs-CZ" smtClean="0"/>
              <a:t>8.5.2013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53A6A-BEBF-47E8-ABEC-3069A98A3AD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98B6-9A70-488C-BB38-6EF41D80F2B0}" type="datetimeFigureOut">
              <a:rPr lang="cs-CZ" smtClean="0"/>
              <a:t>8.5.2013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E553A6A-BEBF-47E8-ABEC-3069A98A3AD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D198B6-9A70-488C-BB38-6EF41D80F2B0}" type="datetimeFigureOut">
              <a:rPr lang="cs-CZ" smtClean="0"/>
              <a:t>8.5.2013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553A6A-BEBF-47E8-ABEC-3069A98A3AD0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Povstání v </a:t>
            </a:r>
            <a:r>
              <a:rPr lang="cs-CZ" dirty="0" err="1" smtClean="0"/>
              <a:t>Shangpu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Michaela Osičková, 398953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Povstání v </a:t>
            </a:r>
            <a:r>
              <a:rPr lang="cs-CZ" dirty="0" err="1" smtClean="0"/>
              <a:t>Shangpu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Vesničané protestovali proti prodeji zemědělské půdy</a:t>
            </a:r>
          </a:p>
          <a:p>
            <a:endParaRPr lang="cs-CZ" dirty="0"/>
          </a:p>
        </p:txBody>
      </p:sp>
      <p:pic>
        <p:nvPicPr>
          <p:cNvPr id="1026" name="Picture 2" descr="Villagers walk in between destroyed cars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492896"/>
            <a:ext cx="5787641" cy="4077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Povstání v </a:t>
            </a:r>
            <a:r>
              <a:rPr lang="cs-CZ" dirty="0" err="1" smtClean="0"/>
              <a:t>Shangpu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Střet vesničanů a ozbrojenců přivolaných starostou</a:t>
            </a:r>
            <a:endParaRPr lang="cs-CZ" dirty="0"/>
          </a:p>
        </p:txBody>
      </p:sp>
      <p:pic>
        <p:nvPicPr>
          <p:cNvPr id="53254" name="Picture 6" descr="The red sign here reads &quot;We must retaliate.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492896"/>
            <a:ext cx="6120680" cy="40872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Povstání v </a:t>
            </a:r>
            <a:r>
              <a:rPr lang="cs-CZ" dirty="0" err="1" smtClean="0"/>
              <a:t>Shangpu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Osmnáctidenní barikáda</a:t>
            </a:r>
            <a:endParaRPr lang="cs-CZ" dirty="0"/>
          </a:p>
        </p:txBody>
      </p:sp>
      <p:pic>
        <p:nvPicPr>
          <p:cNvPr id="55300" name="Picture 4" descr="Villagers pray to Buddha for peace and the return of their farmland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636912"/>
            <a:ext cx="5760640" cy="38340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Povstání v </a:t>
            </a:r>
            <a:r>
              <a:rPr lang="cs-CZ" dirty="0" err="1" smtClean="0"/>
              <a:t>Shangpu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Potlačení povstání vládními jednotkami</a:t>
            </a:r>
            <a:endParaRPr lang="cs-CZ" dirty="0"/>
          </a:p>
        </p:txBody>
      </p:sp>
      <p:pic>
        <p:nvPicPr>
          <p:cNvPr id="52226" name="Picture 2" descr="Villagers show empty tear gas canisters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492896"/>
            <a:ext cx="5904656" cy="40610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Povstání v </a:t>
            </a:r>
            <a:r>
              <a:rPr lang="cs-CZ" dirty="0" err="1" smtClean="0"/>
              <a:t>Shangpu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Téměř šťastný konec</a:t>
            </a:r>
            <a:endParaRPr lang="cs-CZ" dirty="0"/>
          </a:p>
        </p:txBody>
      </p:sp>
      <p:pic>
        <p:nvPicPr>
          <p:cNvPr id="56322" name="Picture 2" descr="An injured villager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564904"/>
            <a:ext cx="5867690" cy="3905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631</TotalTime>
  <Words>43</Words>
  <Application>Microsoft Office PowerPoint</Application>
  <PresentationFormat>Předvádění na obrazovce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Povstání v Shangpu</vt:lpstr>
      <vt:lpstr>Povstání v Shangpu</vt:lpstr>
      <vt:lpstr>Povstání v Shangpu</vt:lpstr>
      <vt:lpstr>Povstání v Shangpu</vt:lpstr>
      <vt:lpstr>Povstání v Shangpu</vt:lpstr>
      <vt:lpstr>Povstání v Shangpu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Povstání v Shangpu</dc:title>
  <dc:creator>Ereth</dc:creator>
  <cp:lastModifiedBy>Ereth</cp:lastModifiedBy>
  <cp:revision>63</cp:revision>
  <dcterms:created xsi:type="dcterms:W3CDTF">2013-05-08T09:26:12Z</dcterms:created>
  <dcterms:modified xsi:type="dcterms:W3CDTF">2013-05-08T19:57:14Z</dcterms:modified>
</cp:coreProperties>
</file>