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73E94-6EE9-4B77-A3EE-95848DF68D8E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1C79D-AEBB-4FC2-81C1-EEE5E5813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4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1C79D-AEBB-4FC2-81C1-EEE5E581372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82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088090A-DF2C-4399-B347-77A616B7D93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F72F58B-E59F-40E5-96B2-B0A3FF8A57D1}" type="datetimeFigureOut">
              <a:rPr lang="cs-CZ" smtClean="0"/>
              <a:t>24.4.2013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Zhao Jing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Michael Anti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32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Michael Anti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Přední Čínský bloger</a:t>
            </a:r>
          </a:p>
          <a:p>
            <a:endParaRPr lang="cs-CZ" dirty="0" smtClean="0"/>
          </a:p>
          <a:p>
            <a:r>
              <a:rPr lang="cs-CZ" dirty="0" smtClean="0"/>
              <a:t>V roce 2003 píše pro The Washington Post a New York Times v Pekingu</a:t>
            </a:r>
          </a:p>
          <a:p>
            <a:endParaRPr lang="cs-CZ" dirty="0" smtClean="0"/>
          </a:p>
          <a:p>
            <a:r>
              <a:rPr lang="cs-CZ" dirty="0" smtClean="0"/>
              <a:t>Kritický protivládní blog – zrušen roku 2005 Microsoftem na žádost Čínské vlády</a:t>
            </a:r>
          </a:p>
        </p:txBody>
      </p:sp>
    </p:spTree>
    <p:extLst>
      <p:ext uri="{BB962C8B-B14F-4D97-AF65-F5344CB8AC3E}">
        <p14:creationId xmlns:p14="http://schemas.microsoft.com/office/powerpoint/2010/main" val="41904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Objevení Internetu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roce 1998 „objevil“ internet</a:t>
            </a:r>
          </a:p>
          <a:p>
            <a:endParaRPr lang="cs-CZ" dirty="0" smtClean="0"/>
          </a:p>
          <a:p>
            <a:pPr lvl="1"/>
            <a:r>
              <a:rPr lang="cs-CZ" dirty="0"/>
              <a:t>Prohlédnutí </a:t>
            </a:r>
            <a:r>
              <a:rPr lang="cs-CZ" dirty="0" smtClean="0"/>
              <a:t>propagandy (Protijaponská propaganda, Masakr studentů)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Ihned začíná blogovat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Možná jeden z prvních blogerů, píšících o politických tématech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Nebere si servítky a „opře se“ do vlády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4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Blogeři v Číně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Internet jako zdroj i médium</a:t>
            </a:r>
          </a:p>
          <a:p>
            <a:endParaRPr lang="cs-CZ" dirty="0" smtClean="0"/>
          </a:p>
          <a:p>
            <a:r>
              <a:rPr lang="cs-CZ" dirty="0" smtClean="0"/>
              <a:t>Zpočátku orientovaní podle Taiwanu, Hongkongu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Aktuálně sdílení informací uvnitř Číny: mikroblogy – Weibo</a:t>
            </a:r>
          </a:p>
          <a:p>
            <a:pPr lvl="1"/>
            <a:r>
              <a:rPr lang="cs-CZ" dirty="0" smtClean="0"/>
              <a:t>Silně cenzurovaný (nelze vyhledávat např. Jméno čínského prezidenta)</a:t>
            </a:r>
          </a:p>
          <a:p>
            <a:pPr marL="411480" lvl="1" indent="0">
              <a:buNone/>
            </a:pPr>
            <a:endParaRPr lang="cs-CZ" dirty="0"/>
          </a:p>
          <a:p>
            <a:pPr marL="411480" lvl="1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5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Cenzura v Číně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90% lidí si myslí, že cenzura není žádný problém (2011)</a:t>
            </a:r>
          </a:p>
          <a:p>
            <a:endParaRPr lang="cs-CZ" dirty="0" smtClean="0"/>
          </a:p>
          <a:p>
            <a:r>
              <a:rPr lang="cs-CZ" dirty="0"/>
              <a:t>Zakázány pouze věci, jenž se dotýkají životních zájmů strany</a:t>
            </a:r>
          </a:p>
          <a:p>
            <a:pPr lvl="1"/>
            <a:r>
              <a:rPr lang="cs-CZ" dirty="0"/>
              <a:t>Povolena kritika lokálních vlád, sociálních problémů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Vězení prakticky nehrozí</a:t>
            </a:r>
          </a:p>
          <a:p>
            <a:pPr lvl="1"/>
            <a:r>
              <a:rPr lang="cs-CZ" dirty="0" smtClean="0"/>
              <a:t>Dokud se neorganizuje opoziční stranu, kolektivní akci</a:t>
            </a:r>
          </a:p>
          <a:p>
            <a:endParaRPr lang="cs-CZ" dirty="0" smtClean="0"/>
          </a:p>
          <a:p>
            <a:r>
              <a:rPr lang="cs-CZ" dirty="0" smtClean="0"/>
              <a:t>Cenzura:</a:t>
            </a:r>
          </a:p>
          <a:p>
            <a:pPr lvl="1"/>
            <a:r>
              <a:rPr lang="cs-CZ" dirty="0" smtClean="0"/>
              <a:t>Tibet, Studentské demonstrace 1989, historie, Liu Xiabo</a:t>
            </a:r>
          </a:p>
          <a:p>
            <a:pPr lvl="1"/>
            <a:r>
              <a:rPr lang="cs-CZ" dirty="0" smtClean="0"/>
              <a:t>Mazání vět, jenž mají potenciál spojit lidi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5738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62" y="2571750"/>
            <a:ext cx="2886075" cy="2857500"/>
          </a:xfrm>
        </p:spPr>
      </p:pic>
    </p:spTree>
    <p:extLst>
      <p:ext uri="{BB962C8B-B14F-4D97-AF65-F5344CB8AC3E}">
        <p14:creationId xmlns:p14="http://schemas.microsoft.com/office/powerpoint/2010/main" val="417247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</TotalTime>
  <Words>180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Zhao Jing</vt:lpstr>
      <vt:lpstr>Michael Anti</vt:lpstr>
      <vt:lpstr>Objevení Internetu</vt:lpstr>
      <vt:lpstr>Blogeři v Číně</vt:lpstr>
      <vt:lpstr>Cenzura v Číně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Zhao Jing</dc:title>
  <dc:creator>Vepsh</dc:creator>
  <cp:lastModifiedBy>Vepsh</cp:lastModifiedBy>
  <cp:revision>7</cp:revision>
  <dcterms:created xsi:type="dcterms:W3CDTF">2013-04-24T20:59:20Z</dcterms:created>
  <dcterms:modified xsi:type="dcterms:W3CDTF">2013-04-24T22:48:20Z</dcterms:modified>
</cp:coreProperties>
</file>