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3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5AF-D3FE-499B-B04E-A65F6E1848F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9D8F-8533-4741-81EF-906AA85C9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5AF-D3FE-499B-B04E-A65F6E1848F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9D8F-8533-4741-81EF-906AA85C9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5AF-D3FE-499B-B04E-A65F6E1848F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9D8F-8533-4741-81EF-906AA85C9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5AF-D3FE-499B-B04E-A65F6E1848F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9D8F-8533-4741-81EF-906AA85C9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5AF-D3FE-499B-B04E-A65F6E1848F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9D8F-8533-4741-81EF-906AA85C9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5AF-D3FE-499B-B04E-A65F6E1848F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9D8F-8533-4741-81EF-906AA85C9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5AF-D3FE-499B-B04E-A65F6E1848F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9D8F-8533-4741-81EF-906AA85C9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5AF-D3FE-499B-B04E-A65F6E1848F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9D8F-8533-4741-81EF-906AA85C9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5AF-D3FE-499B-B04E-A65F6E1848F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9D8F-8533-4741-81EF-906AA85C9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5AF-D3FE-499B-B04E-A65F6E1848F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9D8F-8533-4741-81EF-906AA85C9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95AF-D3FE-499B-B04E-A65F6E1848F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9D8F-8533-4741-81EF-906AA85C9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195AF-D3FE-499B-B04E-A65F6E1848F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C9D8F-8533-4741-81EF-906AA85C9A2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我们明天罢工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5" name="Zástupný symbol pro obsah 4" descr="fosha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338226"/>
            <a:ext cx="6336703" cy="49376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Honda Auto </a:t>
            </a:r>
            <a:r>
              <a:rPr lang="cs-CZ" dirty="0" err="1"/>
              <a:t>Parts</a:t>
            </a:r>
            <a:r>
              <a:rPr lang="cs-CZ" dirty="0"/>
              <a:t> </a:t>
            </a:r>
            <a:r>
              <a:rPr lang="cs-CZ" dirty="0" err="1"/>
              <a:t>Manufacturing</a:t>
            </a:r>
            <a:endParaRPr lang="cs-CZ" dirty="0"/>
          </a:p>
          <a:p>
            <a:r>
              <a:rPr lang="cs-CZ" dirty="0" err="1" smtClean="0"/>
              <a:t>Foshan</a:t>
            </a:r>
            <a:r>
              <a:rPr lang="cs-CZ" dirty="0" smtClean="0"/>
              <a:t>, </a:t>
            </a:r>
            <a:r>
              <a:rPr lang="cs-CZ" dirty="0" err="1" smtClean="0"/>
              <a:t>Guangdong</a:t>
            </a:r>
            <a:endParaRPr lang="cs-CZ" dirty="0"/>
          </a:p>
          <a:p>
            <a:r>
              <a:rPr lang="cs-CZ" dirty="0"/>
              <a:t>Automatická převodovka – 80%</a:t>
            </a:r>
          </a:p>
          <a:p>
            <a:r>
              <a:rPr lang="cs-CZ" dirty="0"/>
              <a:t>Management – Japonci → omezená komunikace</a:t>
            </a:r>
          </a:p>
          <a:p>
            <a:r>
              <a:rPr lang="cs-CZ" dirty="0"/>
              <a:t>1800 zaměstnanců</a:t>
            </a:r>
          </a:p>
          <a:p>
            <a:pPr lvl="1"/>
            <a:r>
              <a:rPr lang="cs-CZ" dirty="0"/>
              <a:t>Stálí zaměstnanci</a:t>
            </a:r>
          </a:p>
          <a:p>
            <a:pPr lvl="1"/>
            <a:r>
              <a:rPr lang="cs-CZ" dirty="0"/>
              <a:t>Stážisti – 17-19, 50-80%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távka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Příčiny</a:t>
            </a:r>
          </a:p>
          <a:p>
            <a:pPr lvl="1"/>
            <a:r>
              <a:rPr lang="cs-CZ" dirty="0"/>
              <a:t>Nízké </a:t>
            </a:r>
            <a:r>
              <a:rPr lang="cs-CZ" dirty="0" smtClean="0"/>
              <a:t>platy (zvýšení legálního lokálního minima)</a:t>
            </a:r>
            <a:endParaRPr lang="cs-CZ" dirty="0"/>
          </a:p>
          <a:p>
            <a:pPr lvl="1"/>
            <a:r>
              <a:rPr lang="cs-CZ" dirty="0"/>
              <a:t>Rozdíl mezi platy Číňanů a Japonců</a:t>
            </a:r>
          </a:p>
          <a:p>
            <a:r>
              <a:rPr lang="cs-CZ" dirty="0"/>
              <a:t>17.5.2010 – zastavení </a:t>
            </a:r>
            <a:r>
              <a:rPr lang="cs-CZ" dirty="0" smtClean="0"/>
              <a:t>linky</a:t>
            </a:r>
          </a:p>
          <a:p>
            <a:r>
              <a:rPr lang="cs-CZ" dirty="0" smtClean="0"/>
              <a:t>Požadavky</a:t>
            </a:r>
          </a:p>
          <a:p>
            <a:pPr lvl="1"/>
            <a:r>
              <a:rPr lang="cs-CZ" dirty="0" smtClean="0"/>
              <a:t>Všeobecné navýšení základního platu</a:t>
            </a:r>
          </a:p>
          <a:p>
            <a:pPr lvl="1"/>
            <a:r>
              <a:rPr lang="cs-CZ" dirty="0" smtClean="0"/>
              <a:t>Demokratická volba podnikových odborů</a:t>
            </a:r>
            <a:endParaRPr lang="cs-CZ" dirty="0"/>
          </a:p>
          <a:p>
            <a:r>
              <a:rPr lang="cs-CZ" dirty="0"/>
              <a:t>Bez vědomí odborů či odborové centrály </a:t>
            </a:r>
            <a:r>
              <a:rPr lang="cs-CZ" dirty="0" err="1" smtClean="0"/>
              <a:t>ACFTU</a:t>
            </a:r>
            <a:endParaRPr lang="cs-CZ" dirty="0" smtClean="0"/>
          </a:p>
          <a:p>
            <a:r>
              <a:rPr lang="cs-CZ" dirty="0" smtClean="0"/>
              <a:t>Média (http://www.</a:t>
            </a:r>
            <a:r>
              <a:rPr lang="cs-CZ" dirty="0" err="1" smtClean="0"/>
              <a:t>youtube.com</a:t>
            </a:r>
            <a:r>
              <a:rPr lang="cs-CZ" dirty="0" smtClean="0"/>
              <a:t>/</a:t>
            </a:r>
            <a:r>
              <a:rPr lang="cs-CZ" dirty="0" err="1" smtClean="0"/>
              <a:t>watch</a:t>
            </a:r>
            <a:r>
              <a:rPr lang="cs-CZ" dirty="0" smtClean="0"/>
              <a:t>?v=</a:t>
            </a:r>
            <a:r>
              <a:rPr lang="cs-CZ" dirty="0" err="1" smtClean="0"/>
              <a:t>PzA9Cj4i</a:t>
            </a:r>
            <a:r>
              <a:rPr lang="cs-CZ" dirty="0" smtClean="0"/>
              <a:t>-</a:t>
            </a:r>
            <a:r>
              <a:rPr lang="cs-CZ" dirty="0" err="1" smtClean="0"/>
              <a:t>rQ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Ustavení </a:t>
            </a:r>
            <a:r>
              <a:rPr lang="cs-CZ" dirty="0" err="1"/>
              <a:t>grassroot</a:t>
            </a:r>
            <a:r>
              <a:rPr lang="cs-CZ" dirty="0"/>
              <a:t> odborů, ale top-</a:t>
            </a:r>
            <a:r>
              <a:rPr lang="cs-CZ" dirty="0" err="1"/>
              <a:t>down</a:t>
            </a:r>
            <a:endParaRPr lang="cs-CZ" dirty="0"/>
          </a:p>
          <a:p>
            <a:r>
              <a:rPr lang="cs-CZ" dirty="0"/>
              <a:t>*Top-</a:t>
            </a:r>
            <a:r>
              <a:rPr lang="cs-CZ" dirty="0" err="1"/>
              <a:t>down</a:t>
            </a:r>
            <a:r>
              <a:rPr lang="cs-CZ" dirty="0"/>
              <a:t>: vyšší odborové stupně + management → </a:t>
            </a:r>
            <a:r>
              <a:rPr lang="cs-CZ" dirty="0" err="1"/>
              <a:t>grassroot</a:t>
            </a:r>
            <a:r>
              <a:rPr lang="cs-CZ" dirty="0"/>
              <a:t> odbory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Požadavek nových voleb – odmítnuto → následky: </a:t>
            </a:r>
          </a:p>
          <a:p>
            <a:r>
              <a:rPr lang="cs-CZ" dirty="0"/>
              <a:t>Intervence </a:t>
            </a:r>
            <a:r>
              <a:rPr lang="cs-CZ" dirty="0" err="1"/>
              <a:t>ACFTU</a:t>
            </a:r>
            <a:r>
              <a:rPr lang="cs-CZ" dirty="0"/>
              <a:t> – přesvědčování – fyzická </a:t>
            </a:r>
            <a:r>
              <a:rPr lang="cs-CZ" dirty="0" smtClean="0"/>
              <a:t>konfrontace 31.5.</a:t>
            </a:r>
          </a:p>
          <a:p>
            <a:r>
              <a:rPr lang="cs-CZ" dirty="0" smtClean="0"/>
              <a:t>Omezení medializace - důvody</a:t>
            </a:r>
            <a:endParaRPr lang="cs-CZ" dirty="0"/>
          </a:p>
          <a:p>
            <a:r>
              <a:rPr lang="cs-CZ" dirty="0"/>
              <a:t>Konec stávky </a:t>
            </a:r>
            <a:r>
              <a:rPr lang="cs-CZ" dirty="0" smtClean="0"/>
              <a:t>1.6.</a:t>
            </a:r>
          </a:p>
          <a:p>
            <a:pPr lvl="1">
              <a:buNone/>
            </a:pPr>
            <a:r>
              <a:rPr lang="cs-CZ" dirty="0" smtClean="0"/>
              <a:t>→ </a:t>
            </a:r>
            <a:r>
              <a:rPr lang="cs-CZ" dirty="0"/>
              <a:t>reorganizace na třech úrovních (podnik, oddělení, produkční skupiny), volba N,P,P</a:t>
            </a:r>
          </a:p>
          <a:p>
            <a:pPr lvl="1">
              <a:buNone/>
            </a:pPr>
            <a:r>
              <a:rPr lang="cs-CZ" dirty="0" smtClean="0"/>
              <a:t>→</a:t>
            </a:r>
            <a:r>
              <a:rPr lang="cs-CZ" dirty="0"/>
              <a:t>vyjednávání výšky bonusu ke konci roku – 3.5 měsíční plat + </a:t>
            </a:r>
            <a:r>
              <a:rPr lang="cs-CZ" dirty="0" smtClean="0"/>
              <a:t> 24% (268</a:t>
            </a:r>
            <a:r>
              <a:rPr lang="zh-CN" altLang="en-US" dirty="0" smtClean="0"/>
              <a:t>元</a:t>
            </a:r>
            <a:r>
              <a:rPr lang="cs-CZ" dirty="0" smtClean="0"/>
              <a:t>); </a:t>
            </a:r>
            <a:r>
              <a:rPr lang="cs-CZ" dirty="0"/>
              <a:t>průzkum</a:t>
            </a:r>
          </a:p>
          <a:p>
            <a:r>
              <a:rPr lang="cs-CZ" dirty="0"/>
              <a:t>Odbory – 17 zvolených zástupců + 13 pozorovatelů; 21 odborových skupin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5" name="Zástupný symbol pro obsah 4" descr="honda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692696"/>
            <a:ext cx="5214694" cy="3168651"/>
          </a:xfrm>
        </p:spPr>
      </p:pic>
      <p:pic>
        <p:nvPicPr>
          <p:cNvPr id="6" name="Zástupný symbol pro obsah 5" descr="honda3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3851920" y="3645024"/>
            <a:ext cx="4769653" cy="29249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Aktivizace a organizace běžných </a:t>
            </a:r>
            <a:r>
              <a:rPr lang="cs-CZ" dirty="0" smtClean="0"/>
              <a:t>pracovníků (asertivita, komunikační kanály)</a:t>
            </a:r>
            <a:endParaRPr lang="cs-CZ" dirty="0"/>
          </a:p>
          <a:p>
            <a:r>
              <a:rPr lang="cs-CZ" dirty="0"/>
              <a:t>Demokratické odborové </a:t>
            </a:r>
            <a:r>
              <a:rPr lang="cs-CZ" dirty="0" smtClean="0"/>
              <a:t>volby</a:t>
            </a:r>
            <a:endParaRPr lang="cs-CZ" dirty="0"/>
          </a:p>
          <a:p>
            <a:r>
              <a:rPr lang="cs-CZ" dirty="0" smtClean="0"/>
              <a:t>Lepší povědomí o vlastních právech</a:t>
            </a:r>
          </a:p>
          <a:p>
            <a:r>
              <a:rPr lang="cs-CZ" dirty="0" smtClean="0"/>
              <a:t>Kolektivní </a:t>
            </a:r>
            <a:r>
              <a:rPr lang="cs-CZ" dirty="0"/>
              <a:t>reprezentace – garant zájmů, silnější vyjednávací pozice</a:t>
            </a:r>
          </a:p>
          <a:p>
            <a:r>
              <a:rPr lang="cs-CZ" dirty="0"/>
              <a:t>Nezávislost odborů (personální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Inspirace pro podobné akce</a:t>
            </a:r>
            <a:endParaRPr lang="cs-CZ" dirty="0"/>
          </a:p>
          <a:p>
            <a:r>
              <a:rPr lang="cs-CZ" dirty="0" smtClean="0"/>
              <a:t>Redefinice role </a:t>
            </a:r>
            <a:r>
              <a:rPr lang="cs-CZ" dirty="0" err="1" smtClean="0"/>
              <a:t>ACFTU</a:t>
            </a:r>
            <a:endParaRPr lang="cs-CZ" dirty="0" smtClean="0"/>
          </a:p>
          <a:p>
            <a:pPr lvl="1"/>
            <a:r>
              <a:rPr lang="cs-CZ" dirty="0" smtClean="0"/>
              <a:t>Dohled nad formováním </a:t>
            </a:r>
            <a:r>
              <a:rPr lang="cs-CZ" dirty="0" err="1" smtClean="0"/>
              <a:t>grassroot</a:t>
            </a:r>
            <a:r>
              <a:rPr lang="cs-CZ" dirty="0" smtClean="0"/>
              <a:t> odborů a následné začlenění do struktury</a:t>
            </a:r>
          </a:p>
          <a:p>
            <a:pPr lvl="1"/>
            <a:r>
              <a:rPr lang="cs-CZ" dirty="0" smtClean="0"/>
              <a:t>Poskytování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cs-CZ" dirty="0"/>
              <a:t>R</a:t>
            </a:r>
            <a:r>
              <a:rPr lang="cs-CZ" dirty="0" smtClean="0"/>
              <a:t>ole vyšších odborových stupňů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lvl="0"/>
            <a:r>
              <a:rPr lang="cs-CZ" dirty="0"/>
              <a:t>snaha se od nich </a:t>
            </a:r>
            <a:r>
              <a:rPr lang="cs-CZ" dirty="0" smtClean="0"/>
              <a:t>distancovat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slib podpory </a:t>
            </a:r>
            <a:r>
              <a:rPr lang="cs-CZ" dirty="0" err="1"/>
              <a:t>grassroot</a:t>
            </a:r>
            <a:r>
              <a:rPr lang="cs-CZ" dirty="0"/>
              <a:t> </a:t>
            </a:r>
            <a:r>
              <a:rPr lang="cs-CZ" dirty="0" smtClean="0"/>
              <a:t>odborům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podpora → závislost (kvůli nezkušenosti </a:t>
            </a:r>
            <a:r>
              <a:rPr lang="cs-CZ" dirty="0" err="1"/>
              <a:t>GR</a:t>
            </a:r>
            <a:r>
              <a:rPr lang="cs-CZ" dirty="0"/>
              <a:t> odborů)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err="1" smtClean="0"/>
              <a:t>Fan</a:t>
            </a:r>
            <a:r>
              <a:rPr lang="cs-CZ" dirty="0" smtClean="0"/>
              <a:t>,</a:t>
            </a:r>
            <a:r>
              <a:rPr lang="cs-CZ" dirty="0" err="1" smtClean="0"/>
              <a:t>Y.Q</a:t>
            </a:r>
            <a:r>
              <a:rPr lang="cs-CZ" dirty="0" smtClean="0"/>
              <a:t>.; </a:t>
            </a:r>
            <a:r>
              <a:rPr lang="cs-CZ" dirty="0" err="1" smtClean="0"/>
              <a:t>Gahan</a:t>
            </a:r>
            <a:r>
              <a:rPr lang="cs-CZ" dirty="0" smtClean="0"/>
              <a:t>,P.: „</a:t>
            </a:r>
            <a:r>
              <a:rPr lang="en-US" i="1" dirty="0" smtClean="0"/>
              <a:t>What Are Chinese Unions Doing? Explaining Innovation &amp; Change in Grassroots Unions</a:t>
            </a:r>
            <a:r>
              <a:rPr lang="cs-CZ" dirty="0" smtClean="0"/>
              <a:t>.“ in http://www.academia.</a:t>
            </a:r>
            <a:r>
              <a:rPr lang="cs-CZ" dirty="0" err="1" smtClean="0"/>
              <a:t>edu</a:t>
            </a:r>
            <a:r>
              <a:rPr lang="cs-CZ" dirty="0" smtClean="0"/>
              <a:t>.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economist.com</a:t>
            </a:r>
            <a:r>
              <a:rPr lang="cs-CZ" dirty="0" smtClean="0"/>
              <a:t>/node/16282233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clntranslations.org</a:t>
            </a:r>
            <a:r>
              <a:rPr lang="cs-CZ" dirty="0" smtClean="0"/>
              <a:t>/</a:t>
            </a:r>
            <a:r>
              <a:rPr lang="cs-CZ" dirty="0" err="1" smtClean="0"/>
              <a:t>article</a:t>
            </a:r>
            <a:r>
              <a:rPr lang="cs-CZ" dirty="0" smtClean="0"/>
              <a:t>/56/honda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forbes.com</a:t>
            </a:r>
            <a:r>
              <a:rPr lang="cs-CZ" dirty="0" smtClean="0"/>
              <a:t>/</a:t>
            </a:r>
            <a:r>
              <a:rPr lang="cs-CZ" dirty="0" err="1" smtClean="0"/>
              <a:t>sites</a:t>
            </a:r>
            <a:r>
              <a:rPr lang="cs-CZ" dirty="0" smtClean="0"/>
              <a:t>/</a:t>
            </a:r>
            <a:r>
              <a:rPr lang="cs-CZ" dirty="0" err="1" smtClean="0"/>
              <a:t>china</a:t>
            </a:r>
            <a:r>
              <a:rPr lang="cs-CZ" dirty="0" smtClean="0"/>
              <a:t>/2010/06/02/</a:t>
            </a:r>
            <a:r>
              <a:rPr lang="cs-CZ" dirty="0" err="1" smtClean="0"/>
              <a:t>the</a:t>
            </a:r>
            <a:r>
              <a:rPr lang="cs-CZ" dirty="0" smtClean="0"/>
              <a:t>-</a:t>
            </a:r>
            <a:r>
              <a:rPr lang="cs-CZ" dirty="0" err="1" smtClean="0"/>
              <a:t>chinese</a:t>
            </a:r>
            <a:r>
              <a:rPr lang="cs-CZ" dirty="0" smtClean="0"/>
              <a:t>-strike-</a:t>
            </a:r>
            <a:r>
              <a:rPr lang="cs-CZ" dirty="0" err="1" smtClean="0"/>
              <a:t>at</a:t>
            </a:r>
            <a:r>
              <a:rPr lang="cs-CZ" dirty="0" smtClean="0"/>
              <a:t>-honda/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reuters.com</a:t>
            </a:r>
            <a:r>
              <a:rPr lang="cs-CZ" dirty="0" smtClean="0"/>
              <a:t>/</a:t>
            </a:r>
            <a:r>
              <a:rPr lang="cs-CZ" dirty="0" err="1" smtClean="0"/>
              <a:t>article</a:t>
            </a:r>
            <a:r>
              <a:rPr lang="cs-CZ" dirty="0" smtClean="0"/>
              <a:t>/2010/07/15/</a:t>
            </a:r>
            <a:r>
              <a:rPr lang="cs-CZ" dirty="0" err="1" smtClean="0"/>
              <a:t>us</a:t>
            </a:r>
            <a:r>
              <a:rPr lang="cs-CZ" dirty="0" smtClean="0"/>
              <a:t>-</a:t>
            </a:r>
            <a:r>
              <a:rPr lang="cs-CZ" dirty="0" err="1" smtClean="0"/>
              <a:t>china</a:t>
            </a:r>
            <a:r>
              <a:rPr lang="cs-CZ" dirty="0" smtClean="0"/>
              <a:t>-</a:t>
            </a:r>
            <a:r>
              <a:rPr lang="cs-CZ" dirty="0" err="1" smtClean="0"/>
              <a:t>labour</a:t>
            </a:r>
            <a:r>
              <a:rPr lang="cs-CZ" dirty="0" smtClean="0"/>
              <a:t>-</a:t>
            </a:r>
            <a:r>
              <a:rPr lang="cs-CZ" dirty="0" err="1" smtClean="0"/>
              <a:t>idUSTRE66E12C20100715</a:t>
            </a:r>
            <a:endParaRPr lang="cs-CZ" dirty="0" smtClean="0"/>
          </a:p>
          <a:p>
            <a:r>
              <a:rPr lang="cs-CZ" dirty="0" smtClean="0"/>
              <a:t>http://www.</a:t>
            </a:r>
            <a:r>
              <a:rPr lang="cs-CZ" dirty="0" err="1" smtClean="0"/>
              <a:t>manufacturing.net</a:t>
            </a:r>
            <a:r>
              <a:rPr lang="cs-CZ" dirty="0" smtClean="0"/>
              <a:t>/</a:t>
            </a:r>
            <a:r>
              <a:rPr lang="cs-CZ" dirty="0" err="1" smtClean="0"/>
              <a:t>news</a:t>
            </a:r>
            <a:r>
              <a:rPr lang="cs-CZ" dirty="0" smtClean="0"/>
              <a:t>/2010/08/</a:t>
            </a:r>
            <a:r>
              <a:rPr lang="cs-CZ" dirty="0" err="1" smtClean="0"/>
              <a:t>china</a:t>
            </a:r>
            <a:r>
              <a:rPr lang="cs-CZ" dirty="0" smtClean="0"/>
              <a:t>-</a:t>
            </a:r>
            <a:r>
              <a:rPr lang="cs-CZ" dirty="0" err="1" smtClean="0"/>
              <a:t>unions</a:t>
            </a:r>
            <a:r>
              <a:rPr lang="cs-CZ" dirty="0" smtClean="0"/>
              <a:t>-</a:t>
            </a:r>
            <a:r>
              <a:rPr lang="cs-CZ" dirty="0" err="1" smtClean="0"/>
              <a:t>rethink</a:t>
            </a:r>
            <a:r>
              <a:rPr lang="cs-CZ" dirty="0" smtClean="0"/>
              <a:t>-role-</a:t>
            </a:r>
            <a:r>
              <a:rPr lang="cs-CZ" dirty="0" err="1" smtClean="0"/>
              <a:t>after</a:t>
            </a:r>
            <a:r>
              <a:rPr lang="cs-CZ" dirty="0" smtClean="0"/>
              <a:t>-</a:t>
            </a:r>
            <a:r>
              <a:rPr lang="cs-CZ" dirty="0" err="1" smtClean="0"/>
              <a:t>labor</a:t>
            </a:r>
            <a:r>
              <a:rPr lang="cs-CZ" dirty="0" smtClean="0"/>
              <a:t>-</a:t>
            </a:r>
            <a:r>
              <a:rPr lang="cs-CZ" dirty="0" err="1" smtClean="0"/>
              <a:t>strikes</a:t>
            </a:r>
            <a:endParaRPr lang="cs-CZ" dirty="0" smtClean="0"/>
          </a:p>
          <a:p>
            <a:r>
              <a:rPr lang="cs-CZ" dirty="0" smtClean="0"/>
              <a:t>http://</a:t>
            </a:r>
            <a:r>
              <a:rPr lang="cs-CZ" dirty="0" err="1" smtClean="0"/>
              <a:t>world.time.com</a:t>
            </a:r>
            <a:r>
              <a:rPr lang="cs-CZ" dirty="0" smtClean="0"/>
              <a:t>/2012/07/08/a-</a:t>
            </a:r>
            <a:r>
              <a:rPr lang="cs-CZ" dirty="0" err="1" smtClean="0"/>
              <a:t>labor</a:t>
            </a:r>
            <a:r>
              <a:rPr lang="cs-CZ" dirty="0" smtClean="0"/>
              <a:t>-strike-in-</a:t>
            </a:r>
            <a:r>
              <a:rPr lang="cs-CZ" dirty="0" err="1" smtClean="0"/>
              <a:t>southern</a:t>
            </a:r>
            <a:r>
              <a:rPr lang="cs-CZ" dirty="0" smtClean="0"/>
              <a:t>-</a:t>
            </a:r>
            <a:r>
              <a:rPr lang="cs-CZ" dirty="0" err="1" smtClean="0"/>
              <a:t>china</a:t>
            </a:r>
            <a:r>
              <a:rPr lang="cs-CZ" dirty="0" smtClean="0"/>
              <a:t>-</a:t>
            </a:r>
            <a:r>
              <a:rPr lang="cs-CZ" dirty="0" err="1" smtClean="0"/>
              <a:t>offers</a:t>
            </a:r>
            <a:r>
              <a:rPr lang="cs-CZ" dirty="0" smtClean="0"/>
              <a:t>-</a:t>
            </a:r>
            <a:r>
              <a:rPr lang="cs-CZ" dirty="0" err="1" smtClean="0"/>
              <a:t>hope</a:t>
            </a:r>
            <a:r>
              <a:rPr lang="cs-CZ" dirty="0" smtClean="0"/>
              <a:t>-</a:t>
            </a:r>
            <a:r>
              <a:rPr lang="cs-CZ" dirty="0" err="1" smtClean="0"/>
              <a:t>for</a:t>
            </a:r>
            <a:r>
              <a:rPr lang="cs-CZ" dirty="0" smtClean="0"/>
              <a:t>-a-more-</a:t>
            </a:r>
            <a:r>
              <a:rPr lang="cs-CZ" dirty="0" err="1" smtClean="0"/>
              <a:t>democratic</a:t>
            </a:r>
            <a:r>
              <a:rPr lang="cs-CZ" dirty="0" smtClean="0"/>
              <a:t>-</a:t>
            </a:r>
            <a:r>
              <a:rPr lang="cs-CZ" dirty="0" err="1" smtClean="0"/>
              <a:t>future</a:t>
            </a:r>
            <a:r>
              <a:rPr lang="cs-CZ" dirty="0" smtClean="0"/>
              <a:t>/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www.bloomberg.com</a:t>
            </a:r>
            <a:r>
              <a:rPr lang="en-US" dirty="0" smtClean="0"/>
              <a:t>/news/2010-06-30/</a:t>
            </a:r>
            <a:r>
              <a:rPr lang="en-US" dirty="0" err="1" smtClean="0"/>
              <a:t>honda</a:t>
            </a:r>
            <a:r>
              <a:rPr lang="en-US" dirty="0" smtClean="0"/>
              <a:t>-workers-bypass-china-s-toothless-unions-fueling-wildcat-</a:t>
            </a:r>
            <a:r>
              <a:rPr lang="en-US" dirty="0" err="1" smtClean="0"/>
              <a:t>strikes.html</a:t>
            </a:r>
            <a:endParaRPr lang="cs-CZ" dirty="0" smtClean="0"/>
          </a:p>
          <a:p>
            <a:r>
              <a:rPr lang="cs-CZ" dirty="0" smtClean="0"/>
              <a:t>http://www.</a:t>
            </a:r>
            <a:r>
              <a:rPr lang="cs-CZ" dirty="0" err="1" smtClean="0"/>
              <a:t>workers.org</a:t>
            </a:r>
            <a:r>
              <a:rPr lang="cs-CZ" dirty="0" smtClean="0"/>
              <a:t>/2010/</a:t>
            </a:r>
            <a:r>
              <a:rPr lang="cs-CZ" dirty="0" err="1" smtClean="0"/>
              <a:t>world</a:t>
            </a:r>
            <a:r>
              <a:rPr lang="cs-CZ" dirty="0" smtClean="0"/>
              <a:t>/</a:t>
            </a:r>
            <a:r>
              <a:rPr lang="cs-CZ" dirty="0" err="1" smtClean="0"/>
              <a:t>china</a:t>
            </a:r>
            <a:r>
              <a:rPr lang="cs-CZ" dirty="0" smtClean="0"/>
              <a:t>_0715/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bbc.co.uk</a:t>
            </a:r>
            <a:r>
              <a:rPr lang="cs-CZ" dirty="0" smtClean="0"/>
              <a:t>/</a:t>
            </a:r>
            <a:r>
              <a:rPr lang="cs-CZ" dirty="0" err="1" smtClean="0"/>
              <a:t>news</a:t>
            </a:r>
            <a:r>
              <a:rPr lang="cs-CZ" dirty="0" smtClean="0"/>
              <a:t>/10434079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labornotes.org</a:t>
            </a:r>
            <a:r>
              <a:rPr lang="cs-CZ" dirty="0" smtClean="0"/>
              <a:t>/2010/12/auto-</a:t>
            </a:r>
            <a:r>
              <a:rPr lang="cs-CZ" dirty="0" err="1" smtClean="0"/>
              <a:t>worker</a:t>
            </a:r>
            <a:r>
              <a:rPr lang="cs-CZ" dirty="0" smtClean="0"/>
              <a:t>-</a:t>
            </a:r>
            <a:r>
              <a:rPr lang="cs-CZ" dirty="0" err="1" smtClean="0"/>
              <a:t>strikes</a:t>
            </a:r>
            <a:r>
              <a:rPr lang="cs-CZ" dirty="0" smtClean="0"/>
              <a:t>-</a:t>
            </a:r>
            <a:r>
              <a:rPr lang="cs-CZ" dirty="0" err="1" smtClean="0"/>
              <a:t>china</a:t>
            </a:r>
            <a:r>
              <a:rPr lang="cs-CZ" dirty="0" smtClean="0"/>
              <a:t>-</a:t>
            </a:r>
            <a:r>
              <a:rPr lang="cs-CZ" dirty="0" err="1" smtClean="0"/>
              <a:t>what</a:t>
            </a:r>
            <a:r>
              <a:rPr lang="cs-CZ" dirty="0" smtClean="0"/>
              <a:t>-</a:t>
            </a:r>
            <a:r>
              <a:rPr lang="cs-CZ" dirty="0" err="1" smtClean="0"/>
              <a:t>did</a:t>
            </a:r>
            <a:r>
              <a:rPr lang="cs-CZ" dirty="0" smtClean="0"/>
              <a:t>-</a:t>
            </a:r>
            <a:r>
              <a:rPr lang="cs-CZ" dirty="0" err="1" smtClean="0"/>
              <a:t>they</a:t>
            </a:r>
            <a:r>
              <a:rPr lang="cs-CZ" dirty="0" smtClean="0"/>
              <a:t>-</a:t>
            </a:r>
            <a:r>
              <a:rPr lang="cs-CZ" dirty="0" err="1" smtClean="0"/>
              <a:t>win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298</Words>
  <Application>Microsoft Office PowerPoint</Application>
  <PresentationFormat>Předvádění na obrazovce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我们明天罢工 </vt:lpstr>
      <vt:lpstr>Prezentace aplikace PowerPoint</vt:lpstr>
      <vt:lpstr>Stávka</vt:lpstr>
      <vt:lpstr>Prezentace aplikace PowerPoint</vt:lpstr>
      <vt:lpstr>Prezentace aplikace PowerPoint</vt:lpstr>
      <vt:lpstr>Přínos</vt:lpstr>
      <vt:lpstr>Role vyšších odborových stupňů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Stávka</dc:title>
  <dc:creator>Ninuška</dc:creator>
  <cp:lastModifiedBy>Nina Bartovičová</cp:lastModifiedBy>
  <cp:revision>22</cp:revision>
  <dcterms:created xsi:type="dcterms:W3CDTF">2013-03-26T22:24:43Z</dcterms:created>
  <dcterms:modified xsi:type="dcterms:W3CDTF">2013-03-28T15:00:30Z</dcterms:modified>
</cp:coreProperties>
</file>